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86" r:id="rId2"/>
    <p:sldId id="258" r:id="rId3"/>
    <p:sldId id="280" r:id="rId4"/>
    <p:sldId id="272" r:id="rId5"/>
    <p:sldId id="278" r:id="rId6"/>
    <p:sldId id="271" r:id="rId7"/>
    <p:sldId id="270" r:id="rId8"/>
    <p:sldId id="267" r:id="rId9"/>
    <p:sldId id="283" r:id="rId10"/>
    <p:sldId id="264" r:id="rId11"/>
    <p:sldId id="273" r:id="rId12"/>
    <p:sldId id="275" r:id="rId13"/>
    <p:sldId id="276" r:id="rId14"/>
    <p:sldId id="282" r:id="rId15"/>
    <p:sldId id="262" r:id="rId16"/>
    <p:sldId id="277" r:id="rId17"/>
    <p:sldId id="265" r:id="rId18"/>
    <p:sldId id="269" r:id="rId19"/>
    <p:sldId id="279" r:id="rId20"/>
    <p:sldId id="281" r:id="rId21"/>
    <p:sldId id="263" r:id="rId22"/>
    <p:sldId id="266" r:id="rId23"/>
    <p:sldId id="268" r:id="rId24"/>
    <p:sldId id="274" r:id="rId25"/>
    <p:sldId id="284"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22EA5"/>
    <a:srgbClr val="44CEF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579" autoAdjust="0"/>
    <p:restoredTop sz="94660"/>
  </p:normalViewPr>
  <p:slideViewPr>
    <p:cSldViewPr snapToGrid="0" showGuides="1">
      <p:cViewPr varScale="1">
        <p:scale>
          <a:sx n="103" d="100"/>
          <a:sy n="103" d="100"/>
        </p:scale>
        <p:origin x="72" y="72"/>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6C212CF-0AC6-4D5B-94AB-27E39AEFCBCE}" type="doc">
      <dgm:prSet loTypeId="urn:microsoft.com/office/officeart/2008/layout/NameandTitleOrganizationalChart" loCatId="hierarchy" qsTypeId="urn:microsoft.com/office/officeart/2005/8/quickstyle/simple1" qsCatId="simple" csTypeId="urn:microsoft.com/office/officeart/2005/8/colors/accent1_2" csCatId="accent1" phldr="1"/>
      <dgm:spPr/>
      <dgm:t>
        <a:bodyPr/>
        <a:lstStyle/>
        <a:p>
          <a:endParaRPr lang="zh-CN" altLang="en-US"/>
        </a:p>
      </dgm:t>
    </dgm:pt>
    <dgm:pt modelId="{11DECEA3-2D4E-4C98-898B-D42BC1C52D46}">
      <dgm:prSet phldrT="[文本]" custT="1"/>
      <dgm:spPr>
        <a:solidFill>
          <a:schemeClr val="accent1">
            <a:alpha val="45000"/>
          </a:schemeClr>
        </a:solidFill>
        <a:ln>
          <a:solidFill>
            <a:schemeClr val="bg1">
              <a:alpha val="20000"/>
            </a:schemeClr>
          </a:solidFill>
        </a:ln>
        <a:effectLst/>
      </dgm:spPr>
      <dgm:t>
        <a:bodyPr/>
        <a:lstStyle/>
        <a:p>
          <a:r>
            <a:rPr lang="zh-CN" altLang="en-US" sz="1200" dirty="0">
              <a:solidFill>
                <a:schemeClr val="bg1"/>
              </a:solidFill>
              <a:latin typeface="微软雅黑" panose="020B0503020204020204" pitchFamily="34" charset="-122"/>
              <a:ea typeface="微软雅黑" panose="020B0503020204020204" pitchFamily="34" charset="-122"/>
            </a:rPr>
            <a:t>点击添加内容</a:t>
          </a:r>
        </a:p>
      </dgm:t>
    </dgm:pt>
    <dgm:pt modelId="{C6477F8D-BC7C-48E4-8D2F-D3A12F7CD78D}" type="parTrans" cxnId="{9C28DAD4-1076-490A-B413-53D9EEF80100}">
      <dgm:prSet/>
      <dgm:spPr/>
      <dgm:t>
        <a:bodyPr/>
        <a:lstStyle/>
        <a:p>
          <a:endParaRPr lang="zh-CN" altLang="en-US" sz="1600">
            <a:solidFill>
              <a:schemeClr val="bg1"/>
            </a:solidFill>
          </a:endParaRPr>
        </a:p>
      </dgm:t>
    </dgm:pt>
    <dgm:pt modelId="{8B03299C-B827-4DDD-BF81-DDE614162F75}" type="sibTrans" cxnId="{9C28DAD4-1076-490A-B413-53D9EEF80100}">
      <dgm:prSet custT="1"/>
      <dgm:spPr>
        <a:solidFill>
          <a:schemeClr val="accent1">
            <a:lumMod val="75000"/>
          </a:schemeClr>
        </a:solidFill>
        <a:ln>
          <a:solidFill>
            <a:schemeClr val="bg1">
              <a:alpha val="20000"/>
            </a:schemeClr>
          </a:solidFill>
        </a:ln>
      </dgm:spPr>
      <dgm:t>
        <a:bodyPr/>
        <a:lstStyle/>
        <a:p>
          <a:pPr algn="ctr"/>
          <a:r>
            <a:rPr lang="en-US" altLang="zh-CN" sz="1050" b="0" dirty="0">
              <a:solidFill>
                <a:schemeClr val="bg1"/>
              </a:solidFill>
              <a:latin typeface="微软雅黑" panose="020B0503020204020204" pitchFamily="34" charset="-122"/>
              <a:ea typeface="微软雅黑" panose="020B0503020204020204" pitchFamily="34" charset="-122"/>
            </a:rPr>
            <a:t>Add a title</a:t>
          </a:r>
          <a:endParaRPr lang="zh-CN" altLang="en-US" sz="1050" b="0" dirty="0">
            <a:solidFill>
              <a:schemeClr val="bg1"/>
            </a:solidFill>
            <a:latin typeface="微软雅黑" panose="020B0503020204020204" pitchFamily="34" charset="-122"/>
            <a:ea typeface="微软雅黑" panose="020B0503020204020204" pitchFamily="34" charset="-122"/>
          </a:endParaRPr>
        </a:p>
      </dgm:t>
    </dgm:pt>
    <dgm:pt modelId="{BB17B6D8-F792-49F0-AD16-959C3C7FEFB0}" type="asst">
      <dgm:prSet phldrT="[文本]" custT="1"/>
      <dgm:spPr>
        <a:solidFill>
          <a:schemeClr val="accent1">
            <a:alpha val="45000"/>
          </a:schemeClr>
        </a:solidFill>
        <a:ln>
          <a:solidFill>
            <a:schemeClr val="bg1">
              <a:alpha val="20000"/>
            </a:schemeClr>
          </a:solidFill>
        </a:ln>
        <a:effectLst/>
      </dgm:spPr>
      <dgm:t>
        <a:bodyPr/>
        <a:lstStyle/>
        <a:p>
          <a:r>
            <a:rPr lang="zh-CN" altLang="en-US" sz="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dirty="0">
            <a:solidFill>
              <a:schemeClr val="bg1"/>
            </a:solidFill>
          </a:endParaRPr>
        </a:p>
      </dgm:t>
    </dgm:pt>
    <dgm:pt modelId="{6AE6E0D1-C8D2-4338-9FDC-915FB37CCFB4}" type="parTrans" cxnId="{159778F3-13FA-4CBB-9659-E9311ED66020}">
      <dgm:prSet/>
      <dgm:spPr>
        <a:ln>
          <a:solidFill>
            <a:schemeClr val="bg1"/>
          </a:solidFill>
        </a:ln>
      </dgm:spPr>
      <dgm:t>
        <a:bodyPr/>
        <a:lstStyle/>
        <a:p>
          <a:endParaRPr lang="zh-CN" altLang="en-US" sz="1600">
            <a:solidFill>
              <a:schemeClr val="bg1"/>
            </a:solidFill>
          </a:endParaRPr>
        </a:p>
      </dgm:t>
    </dgm:pt>
    <dgm:pt modelId="{7F1E48C9-874E-4FC4-8FC3-A13CBC986926}" type="sibTrans" cxnId="{159778F3-13FA-4CBB-9659-E9311ED66020}">
      <dgm:prSet custT="1"/>
      <dgm:spPr>
        <a:solidFill>
          <a:schemeClr val="accent1">
            <a:lumMod val="75000"/>
          </a:schemeClr>
        </a:solidFill>
        <a:ln>
          <a:solidFill>
            <a:schemeClr val="bg1">
              <a:alpha val="20000"/>
            </a:schemeClr>
          </a:solidFill>
        </a:ln>
      </dgm:spPr>
      <dgm:t>
        <a:bodyPr/>
        <a:lstStyle/>
        <a:p>
          <a:pPr algn="ctr"/>
          <a:r>
            <a:rPr lang="en-US" altLang="zh-CN" sz="1050" b="0" dirty="0">
              <a:solidFill>
                <a:schemeClr val="bg1"/>
              </a:solidFill>
              <a:latin typeface="微软雅黑" panose="020B0503020204020204" pitchFamily="34" charset="-122"/>
              <a:ea typeface="微软雅黑" panose="020B0503020204020204" pitchFamily="34" charset="-122"/>
            </a:rPr>
            <a:t>Add a title</a:t>
          </a:r>
          <a:endParaRPr lang="zh-CN" altLang="en-US" sz="1050" b="0" dirty="0">
            <a:solidFill>
              <a:schemeClr val="bg1"/>
            </a:solidFill>
            <a:latin typeface="微软雅黑" panose="020B0503020204020204" pitchFamily="34" charset="-122"/>
            <a:ea typeface="微软雅黑" panose="020B0503020204020204" pitchFamily="34" charset="-122"/>
          </a:endParaRPr>
        </a:p>
      </dgm:t>
    </dgm:pt>
    <dgm:pt modelId="{8AFBAFB6-A5D9-4AC0-B461-B2CD3C4AA548}">
      <dgm:prSet phldrT="[文本]" custT="1"/>
      <dgm:spPr>
        <a:solidFill>
          <a:schemeClr val="accent1">
            <a:alpha val="45000"/>
          </a:schemeClr>
        </a:solidFill>
        <a:ln>
          <a:solidFill>
            <a:schemeClr val="bg1">
              <a:alpha val="20000"/>
            </a:schemeClr>
          </a:solidFill>
        </a:ln>
        <a:effectLst/>
      </dgm:spPr>
      <dgm:t>
        <a:bodyPr/>
        <a:lstStyle/>
        <a:p>
          <a:r>
            <a:rPr lang="zh-CN" altLang="en-US" sz="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dirty="0">
            <a:solidFill>
              <a:schemeClr val="bg1"/>
            </a:solidFill>
          </a:endParaRPr>
        </a:p>
      </dgm:t>
    </dgm:pt>
    <dgm:pt modelId="{0883DEC3-AFD8-46EF-A82D-30BADA1E966E}" type="parTrans" cxnId="{691A28D4-F7B5-48CB-8D8A-39F40F28B4A0}">
      <dgm:prSet/>
      <dgm:spPr>
        <a:solidFill>
          <a:schemeClr val="tx1">
            <a:lumMod val="75000"/>
            <a:lumOff val="25000"/>
          </a:schemeClr>
        </a:solidFill>
        <a:ln>
          <a:solidFill>
            <a:schemeClr val="accent1">
              <a:alpha val="38000"/>
            </a:schemeClr>
          </a:solidFill>
        </a:ln>
      </dgm:spPr>
      <dgm:t>
        <a:bodyPr/>
        <a:lstStyle/>
        <a:p>
          <a:endParaRPr lang="zh-CN" altLang="en-US" sz="1600">
            <a:solidFill>
              <a:schemeClr val="bg1"/>
            </a:solidFill>
          </a:endParaRPr>
        </a:p>
      </dgm:t>
    </dgm:pt>
    <dgm:pt modelId="{1B5483FD-B0EB-49EA-89AC-9EFCC87C5410}" type="sibTrans" cxnId="{691A28D4-F7B5-48CB-8D8A-39F40F28B4A0}">
      <dgm:prSet custT="1"/>
      <dgm:spPr>
        <a:solidFill>
          <a:schemeClr val="accent1">
            <a:lumMod val="75000"/>
          </a:schemeClr>
        </a:solidFill>
        <a:ln>
          <a:solidFill>
            <a:schemeClr val="bg1">
              <a:alpha val="20000"/>
            </a:schemeClr>
          </a:solidFill>
        </a:ln>
      </dgm:spPr>
      <dgm:t>
        <a:bodyPr/>
        <a:lstStyle/>
        <a:p>
          <a:pPr algn="ctr"/>
          <a:r>
            <a:rPr lang="en-US" altLang="zh-CN" sz="1050" b="0" dirty="0">
              <a:solidFill>
                <a:schemeClr val="bg1"/>
              </a:solidFill>
              <a:latin typeface="微软雅黑" panose="020B0503020204020204" pitchFamily="34" charset="-122"/>
              <a:ea typeface="微软雅黑" panose="020B0503020204020204" pitchFamily="34" charset="-122"/>
            </a:rPr>
            <a:t>Add a title</a:t>
          </a:r>
          <a:endParaRPr lang="zh-CN" altLang="en-US" sz="1050" b="0" dirty="0">
            <a:solidFill>
              <a:schemeClr val="bg1"/>
            </a:solidFill>
            <a:latin typeface="微软雅黑" panose="020B0503020204020204" pitchFamily="34" charset="-122"/>
            <a:ea typeface="微软雅黑" panose="020B0503020204020204" pitchFamily="34" charset="-122"/>
          </a:endParaRPr>
        </a:p>
      </dgm:t>
    </dgm:pt>
    <dgm:pt modelId="{C4884575-2CB5-4C78-BC80-8C11C70C9DFB}">
      <dgm:prSet phldrT="[文本]" custT="1"/>
      <dgm:spPr>
        <a:solidFill>
          <a:schemeClr val="accent1">
            <a:alpha val="45000"/>
          </a:schemeClr>
        </a:solidFill>
        <a:ln>
          <a:solidFill>
            <a:schemeClr val="bg1">
              <a:alpha val="20000"/>
            </a:schemeClr>
          </a:solidFill>
        </a:ln>
        <a:effectLst/>
      </dgm:spPr>
      <dgm:t>
        <a:bodyPr/>
        <a:lstStyle/>
        <a:p>
          <a:r>
            <a:rPr lang="zh-CN" altLang="en-US" sz="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dirty="0">
            <a:solidFill>
              <a:schemeClr val="bg1"/>
            </a:solidFill>
          </a:endParaRPr>
        </a:p>
      </dgm:t>
    </dgm:pt>
    <dgm:pt modelId="{40D4F137-D96E-4CCC-81C4-7160689F992B}" type="parTrans" cxnId="{83A1BF21-23F5-415C-8057-331B6922F4C6}">
      <dgm:prSet/>
      <dgm:spPr>
        <a:ln>
          <a:solidFill>
            <a:schemeClr val="accent1">
              <a:alpha val="29000"/>
            </a:schemeClr>
          </a:solidFill>
        </a:ln>
      </dgm:spPr>
      <dgm:t>
        <a:bodyPr/>
        <a:lstStyle/>
        <a:p>
          <a:endParaRPr lang="zh-CN" altLang="en-US" sz="1600">
            <a:solidFill>
              <a:schemeClr val="bg1"/>
            </a:solidFill>
          </a:endParaRPr>
        </a:p>
      </dgm:t>
    </dgm:pt>
    <dgm:pt modelId="{24A79C9E-4970-4842-849C-105510BFAF41}" type="sibTrans" cxnId="{83A1BF21-23F5-415C-8057-331B6922F4C6}">
      <dgm:prSet custT="1"/>
      <dgm:spPr>
        <a:solidFill>
          <a:schemeClr val="accent1">
            <a:lumMod val="75000"/>
          </a:schemeClr>
        </a:solidFill>
        <a:ln>
          <a:solidFill>
            <a:schemeClr val="bg1">
              <a:alpha val="20000"/>
            </a:schemeClr>
          </a:solidFill>
        </a:ln>
      </dgm:spPr>
      <dgm:t>
        <a:bodyPr/>
        <a:lstStyle/>
        <a:p>
          <a:pPr algn="ctr"/>
          <a:r>
            <a:rPr lang="en-US" altLang="zh-CN" sz="1050" b="0" dirty="0">
              <a:solidFill>
                <a:schemeClr val="bg1"/>
              </a:solidFill>
              <a:latin typeface="微软雅黑" panose="020B0503020204020204" pitchFamily="34" charset="-122"/>
              <a:ea typeface="微软雅黑" panose="020B0503020204020204" pitchFamily="34" charset="-122"/>
            </a:rPr>
            <a:t>Add a title</a:t>
          </a:r>
          <a:endParaRPr lang="zh-CN" altLang="en-US" sz="1050" b="0" dirty="0">
            <a:solidFill>
              <a:schemeClr val="bg1"/>
            </a:solidFill>
          </a:endParaRPr>
        </a:p>
      </dgm:t>
    </dgm:pt>
    <dgm:pt modelId="{888A4FBD-21F9-402A-B278-CC47E38927B7}">
      <dgm:prSet phldrT="[文本]" custT="1"/>
      <dgm:spPr>
        <a:solidFill>
          <a:schemeClr val="accent1">
            <a:alpha val="45000"/>
          </a:schemeClr>
        </a:solidFill>
        <a:ln>
          <a:solidFill>
            <a:schemeClr val="bg1">
              <a:alpha val="20000"/>
            </a:schemeClr>
          </a:solidFill>
        </a:ln>
        <a:effectLst/>
      </dgm:spPr>
      <dgm:t>
        <a:bodyPr/>
        <a:lstStyle/>
        <a:p>
          <a:r>
            <a:rPr lang="zh-CN" altLang="en-US" sz="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dirty="0">
            <a:solidFill>
              <a:schemeClr val="bg1"/>
            </a:solidFill>
          </a:endParaRPr>
        </a:p>
      </dgm:t>
    </dgm:pt>
    <dgm:pt modelId="{829D7E94-9AE4-42E0-B255-06BFCDAD53E4}" type="parTrans" cxnId="{5AE49717-AB7E-43AF-8DDD-C091702F6CA6}">
      <dgm:prSet/>
      <dgm:spPr>
        <a:ln>
          <a:solidFill>
            <a:schemeClr val="accent1">
              <a:alpha val="38000"/>
            </a:schemeClr>
          </a:solidFill>
        </a:ln>
      </dgm:spPr>
      <dgm:t>
        <a:bodyPr/>
        <a:lstStyle/>
        <a:p>
          <a:endParaRPr lang="zh-CN" altLang="en-US" sz="1600">
            <a:solidFill>
              <a:schemeClr val="bg1"/>
            </a:solidFill>
          </a:endParaRPr>
        </a:p>
      </dgm:t>
    </dgm:pt>
    <dgm:pt modelId="{C28D1FC7-F7FA-4351-BD7B-6168E29349D7}" type="sibTrans" cxnId="{5AE49717-AB7E-43AF-8DDD-C091702F6CA6}">
      <dgm:prSet custT="1"/>
      <dgm:spPr>
        <a:solidFill>
          <a:schemeClr val="accent1">
            <a:lumMod val="75000"/>
          </a:schemeClr>
        </a:solidFill>
        <a:ln>
          <a:solidFill>
            <a:schemeClr val="bg1">
              <a:alpha val="20000"/>
            </a:schemeClr>
          </a:solidFill>
        </a:ln>
      </dgm:spPr>
      <dgm:t>
        <a:bodyPr/>
        <a:lstStyle/>
        <a:p>
          <a:pPr algn="ctr"/>
          <a:r>
            <a:rPr lang="en-US" altLang="zh-CN" sz="1050" b="0" dirty="0">
              <a:solidFill>
                <a:schemeClr val="bg1"/>
              </a:solidFill>
              <a:latin typeface="微软雅黑" panose="020B0503020204020204" pitchFamily="34" charset="-122"/>
              <a:ea typeface="微软雅黑" panose="020B0503020204020204" pitchFamily="34" charset="-122"/>
            </a:rPr>
            <a:t>Add a title</a:t>
          </a:r>
          <a:endParaRPr lang="zh-CN" altLang="en-US" sz="1050" b="0" dirty="0">
            <a:solidFill>
              <a:schemeClr val="bg1"/>
            </a:solidFill>
            <a:latin typeface="微软雅黑" panose="020B0503020204020204" pitchFamily="34" charset="-122"/>
            <a:ea typeface="微软雅黑" panose="020B0503020204020204" pitchFamily="34" charset="-122"/>
          </a:endParaRPr>
        </a:p>
      </dgm:t>
    </dgm:pt>
    <dgm:pt modelId="{B838A2D9-F82F-4951-8FE9-BF653E3186B5}" type="pres">
      <dgm:prSet presAssocID="{26C212CF-0AC6-4D5B-94AB-27E39AEFCBCE}" presName="hierChild1" presStyleCnt="0">
        <dgm:presLayoutVars>
          <dgm:orgChart val="1"/>
          <dgm:chPref val="1"/>
          <dgm:dir/>
          <dgm:animOne val="branch"/>
          <dgm:animLvl val="lvl"/>
          <dgm:resizeHandles/>
        </dgm:presLayoutVars>
      </dgm:prSet>
      <dgm:spPr/>
    </dgm:pt>
    <dgm:pt modelId="{79A331C7-74FC-48AD-BCBB-412FDDC6998B}" type="pres">
      <dgm:prSet presAssocID="{11DECEA3-2D4E-4C98-898B-D42BC1C52D46}" presName="hierRoot1" presStyleCnt="0">
        <dgm:presLayoutVars>
          <dgm:hierBranch val="init"/>
        </dgm:presLayoutVars>
      </dgm:prSet>
      <dgm:spPr/>
    </dgm:pt>
    <dgm:pt modelId="{39765C36-B463-46CE-9676-16908691CA32}" type="pres">
      <dgm:prSet presAssocID="{11DECEA3-2D4E-4C98-898B-D42BC1C52D46}" presName="rootComposite1" presStyleCnt="0"/>
      <dgm:spPr/>
    </dgm:pt>
    <dgm:pt modelId="{1754BA1B-3166-42A4-AC80-40843B563581}" type="pres">
      <dgm:prSet presAssocID="{11DECEA3-2D4E-4C98-898B-D42BC1C52D46}" presName="rootText1" presStyleLbl="node0" presStyleIdx="0" presStyleCnt="1">
        <dgm:presLayoutVars>
          <dgm:chMax/>
          <dgm:chPref val="3"/>
        </dgm:presLayoutVars>
      </dgm:prSet>
      <dgm:spPr/>
    </dgm:pt>
    <dgm:pt modelId="{A523F61F-CB74-42AD-BCC6-0BFEBF342D1F}" type="pres">
      <dgm:prSet presAssocID="{11DECEA3-2D4E-4C98-898B-D42BC1C52D46}" presName="titleText1" presStyleLbl="fgAcc0" presStyleIdx="0" presStyleCnt="1">
        <dgm:presLayoutVars>
          <dgm:chMax val="0"/>
          <dgm:chPref val="0"/>
        </dgm:presLayoutVars>
      </dgm:prSet>
      <dgm:spPr/>
    </dgm:pt>
    <dgm:pt modelId="{1C1D385F-6018-406E-ACF5-FC4D503B19DD}" type="pres">
      <dgm:prSet presAssocID="{11DECEA3-2D4E-4C98-898B-D42BC1C52D46}" presName="rootConnector1" presStyleLbl="node1" presStyleIdx="0" presStyleCnt="3"/>
      <dgm:spPr/>
    </dgm:pt>
    <dgm:pt modelId="{AC0AA81A-1F7E-48FA-8A10-8924A515C1F3}" type="pres">
      <dgm:prSet presAssocID="{11DECEA3-2D4E-4C98-898B-D42BC1C52D46}" presName="hierChild2" presStyleCnt="0"/>
      <dgm:spPr/>
    </dgm:pt>
    <dgm:pt modelId="{E48F3529-CF59-46F1-8012-1530DD2D07D7}" type="pres">
      <dgm:prSet presAssocID="{0883DEC3-AFD8-46EF-A82D-30BADA1E966E}" presName="Name37" presStyleLbl="parChTrans1D2" presStyleIdx="0" presStyleCnt="4"/>
      <dgm:spPr/>
    </dgm:pt>
    <dgm:pt modelId="{AA084A1F-46EB-4151-BD41-77CB36B1FD76}" type="pres">
      <dgm:prSet presAssocID="{8AFBAFB6-A5D9-4AC0-B461-B2CD3C4AA548}" presName="hierRoot2" presStyleCnt="0">
        <dgm:presLayoutVars>
          <dgm:hierBranch val="init"/>
        </dgm:presLayoutVars>
      </dgm:prSet>
      <dgm:spPr/>
    </dgm:pt>
    <dgm:pt modelId="{008A57C3-0E35-4772-954A-D2A98AC386A2}" type="pres">
      <dgm:prSet presAssocID="{8AFBAFB6-A5D9-4AC0-B461-B2CD3C4AA548}" presName="rootComposite" presStyleCnt="0"/>
      <dgm:spPr/>
    </dgm:pt>
    <dgm:pt modelId="{03E1E43B-16CB-414E-AAEA-8AFB5A868D90}" type="pres">
      <dgm:prSet presAssocID="{8AFBAFB6-A5D9-4AC0-B461-B2CD3C4AA548}" presName="rootText" presStyleLbl="node1" presStyleIdx="0" presStyleCnt="3">
        <dgm:presLayoutVars>
          <dgm:chMax/>
          <dgm:chPref val="3"/>
        </dgm:presLayoutVars>
      </dgm:prSet>
      <dgm:spPr/>
    </dgm:pt>
    <dgm:pt modelId="{18BCF595-C4FD-4E1B-B8A0-F0257242A63C}" type="pres">
      <dgm:prSet presAssocID="{8AFBAFB6-A5D9-4AC0-B461-B2CD3C4AA548}" presName="titleText2" presStyleLbl="fgAcc1" presStyleIdx="0" presStyleCnt="3">
        <dgm:presLayoutVars>
          <dgm:chMax val="0"/>
          <dgm:chPref val="0"/>
        </dgm:presLayoutVars>
      </dgm:prSet>
      <dgm:spPr/>
    </dgm:pt>
    <dgm:pt modelId="{AC5B6A1A-628D-4C48-B9A2-5AC381FE4211}" type="pres">
      <dgm:prSet presAssocID="{8AFBAFB6-A5D9-4AC0-B461-B2CD3C4AA548}" presName="rootConnector" presStyleLbl="node2" presStyleIdx="0" presStyleCnt="0"/>
      <dgm:spPr/>
    </dgm:pt>
    <dgm:pt modelId="{F8E2DBB3-42E3-4C2E-8F14-52B2C89F441A}" type="pres">
      <dgm:prSet presAssocID="{8AFBAFB6-A5D9-4AC0-B461-B2CD3C4AA548}" presName="hierChild4" presStyleCnt="0"/>
      <dgm:spPr/>
    </dgm:pt>
    <dgm:pt modelId="{FCEFAB94-BD34-4B81-9621-97FF57A12B04}" type="pres">
      <dgm:prSet presAssocID="{8AFBAFB6-A5D9-4AC0-B461-B2CD3C4AA548}" presName="hierChild5" presStyleCnt="0"/>
      <dgm:spPr/>
    </dgm:pt>
    <dgm:pt modelId="{375BE380-016C-4823-9237-4254374DF005}" type="pres">
      <dgm:prSet presAssocID="{40D4F137-D96E-4CCC-81C4-7160689F992B}" presName="Name37" presStyleLbl="parChTrans1D2" presStyleIdx="1" presStyleCnt="4"/>
      <dgm:spPr/>
    </dgm:pt>
    <dgm:pt modelId="{14114C3E-3B91-4CDE-900D-A24E4D60D2AB}" type="pres">
      <dgm:prSet presAssocID="{C4884575-2CB5-4C78-BC80-8C11C70C9DFB}" presName="hierRoot2" presStyleCnt="0">
        <dgm:presLayoutVars>
          <dgm:hierBranch val="init"/>
        </dgm:presLayoutVars>
      </dgm:prSet>
      <dgm:spPr/>
    </dgm:pt>
    <dgm:pt modelId="{5D2AD950-B596-4954-8B3F-1AD69A0E3BCA}" type="pres">
      <dgm:prSet presAssocID="{C4884575-2CB5-4C78-BC80-8C11C70C9DFB}" presName="rootComposite" presStyleCnt="0"/>
      <dgm:spPr/>
    </dgm:pt>
    <dgm:pt modelId="{AFC5D6EA-EDF9-4C57-A73E-95A8DB3B418D}" type="pres">
      <dgm:prSet presAssocID="{C4884575-2CB5-4C78-BC80-8C11C70C9DFB}" presName="rootText" presStyleLbl="node1" presStyleIdx="1" presStyleCnt="3">
        <dgm:presLayoutVars>
          <dgm:chMax/>
          <dgm:chPref val="3"/>
        </dgm:presLayoutVars>
      </dgm:prSet>
      <dgm:spPr/>
    </dgm:pt>
    <dgm:pt modelId="{8EEF6F9F-D3E9-4949-84EF-11138D426E00}" type="pres">
      <dgm:prSet presAssocID="{C4884575-2CB5-4C78-BC80-8C11C70C9DFB}" presName="titleText2" presStyleLbl="fgAcc1" presStyleIdx="1" presStyleCnt="3">
        <dgm:presLayoutVars>
          <dgm:chMax val="0"/>
          <dgm:chPref val="0"/>
        </dgm:presLayoutVars>
      </dgm:prSet>
      <dgm:spPr/>
    </dgm:pt>
    <dgm:pt modelId="{D13CA21E-B7DF-459C-8A20-B58EDBC04675}" type="pres">
      <dgm:prSet presAssocID="{C4884575-2CB5-4C78-BC80-8C11C70C9DFB}" presName="rootConnector" presStyleLbl="node2" presStyleIdx="0" presStyleCnt="0"/>
      <dgm:spPr/>
    </dgm:pt>
    <dgm:pt modelId="{8737BB9A-4C74-4FA1-B0CF-9C4D93969C98}" type="pres">
      <dgm:prSet presAssocID="{C4884575-2CB5-4C78-BC80-8C11C70C9DFB}" presName="hierChild4" presStyleCnt="0"/>
      <dgm:spPr/>
    </dgm:pt>
    <dgm:pt modelId="{40CD37FA-A1FE-4D51-988D-49DD27DA11EE}" type="pres">
      <dgm:prSet presAssocID="{C4884575-2CB5-4C78-BC80-8C11C70C9DFB}" presName="hierChild5" presStyleCnt="0"/>
      <dgm:spPr/>
    </dgm:pt>
    <dgm:pt modelId="{BB57981A-B21A-4AC9-86BE-C7BAD2AA7585}" type="pres">
      <dgm:prSet presAssocID="{829D7E94-9AE4-42E0-B255-06BFCDAD53E4}" presName="Name37" presStyleLbl="parChTrans1D2" presStyleIdx="2" presStyleCnt="4"/>
      <dgm:spPr/>
    </dgm:pt>
    <dgm:pt modelId="{DF3BF713-4AF0-49F7-B0B8-4DDB8E7197DA}" type="pres">
      <dgm:prSet presAssocID="{888A4FBD-21F9-402A-B278-CC47E38927B7}" presName="hierRoot2" presStyleCnt="0">
        <dgm:presLayoutVars>
          <dgm:hierBranch val="init"/>
        </dgm:presLayoutVars>
      </dgm:prSet>
      <dgm:spPr/>
    </dgm:pt>
    <dgm:pt modelId="{A2740971-98EA-44EA-856B-01715DEFE55F}" type="pres">
      <dgm:prSet presAssocID="{888A4FBD-21F9-402A-B278-CC47E38927B7}" presName="rootComposite" presStyleCnt="0"/>
      <dgm:spPr/>
    </dgm:pt>
    <dgm:pt modelId="{768835A1-AB6B-4141-B488-E4BC189801F2}" type="pres">
      <dgm:prSet presAssocID="{888A4FBD-21F9-402A-B278-CC47E38927B7}" presName="rootText" presStyleLbl="node1" presStyleIdx="2" presStyleCnt="3">
        <dgm:presLayoutVars>
          <dgm:chMax/>
          <dgm:chPref val="3"/>
        </dgm:presLayoutVars>
      </dgm:prSet>
      <dgm:spPr/>
    </dgm:pt>
    <dgm:pt modelId="{5E650720-BA68-4EFE-AC27-42DE2F1F843E}" type="pres">
      <dgm:prSet presAssocID="{888A4FBD-21F9-402A-B278-CC47E38927B7}" presName="titleText2" presStyleLbl="fgAcc1" presStyleIdx="2" presStyleCnt="3">
        <dgm:presLayoutVars>
          <dgm:chMax val="0"/>
          <dgm:chPref val="0"/>
        </dgm:presLayoutVars>
      </dgm:prSet>
      <dgm:spPr/>
    </dgm:pt>
    <dgm:pt modelId="{A42DA7FA-AB48-4A2B-AF45-97B651C19F80}" type="pres">
      <dgm:prSet presAssocID="{888A4FBD-21F9-402A-B278-CC47E38927B7}" presName="rootConnector" presStyleLbl="node2" presStyleIdx="0" presStyleCnt="0"/>
      <dgm:spPr/>
    </dgm:pt>
    <dgm:pt modelId="{87E65C1B-C468-4070-9551-AD3EF4F69F2B}" type="pres">
      <dgm:prSet presAssocID="{888A4FBD-21F9-402A-B278-CC47E38927B7}" presName="hierChild4" presStyleCnt="0"/>
      <dgm:spPr/>
    </dgm:pt>
    <dgm:pt modelId="{BB242BE0-C242-4AE5-8889-32C4F692FA2A}" type="pres">
      <dgm:prSet presAssocID="{888A4FBD-21F9-402A-B278-CC47E38927B7}" presName="hierChild5" presStyleCnt="0"/>
      <dgm:spPr/>
    </dgm:pt>
    <dgm:pt modelId="{6D1759AD-EB74-4558-A825-29D4B2908A5C}" type="pres">
      <dgm:prSet presAssocID="{11DECEA3-2D4E-4C98-898B-D42BC1C52D46}" presName="hierChild3" presStyleCnt="0"/>
      <dgm:spPr/>
    </dgm:pt>
    <dgm:pt modelId="{ACA4C6BC-F8A9-4A9B-A784-66FF076F2282}" type="pres">
      <dgm:prSet presAssocID="{6AE6E0D1-C8D2-4338-9FDC-915FB37CCFB4}" presName="Name96" presStyleLbl="parChTrans1D2" presStyleIdx="3" presStyleCnt="4"/>
      <dgm:spPr/>
    </dgm:pt>
    <dgm:pt modelId="{AB215B85-D5A1-4244-A2F6-ED9F5C4DF49F}" type="pres">
      <dgm:prSet presAssocID="{BB17B6D8-F792-49F0-AD16-959C3C7FEFB0}" presName="hierRoot3" presStyleCnt="0">
        <dgm:presLayoutVars>
          <dgm:hierBranch val="init"/>
        </dgm:presLayoutVars>
      </dgm:prSet>
      <dgm:spPr/>
    </dgm:pt>
    <dgm:pt modelId="{F75CD77A-F29D-45BE-A0D2-D5AF0DB66C5B}" type="pres">
      <dgm:prSet presAssocID="{BB17B6D8-F792-49F0-AD16-959C3C7FEFB0}" presName="rootComposite3" presStyleCnt="0"/>
      <dgm:spPr/>
    </dgm:pt>
    <dgm:pt modelId="{82503F51-A9B8-4D0B-BEBE-2BF119E95C7E}" type="pres">
      <dgm:prSet presAssocID="{BB17B6D8-F792-49F0-AD16-959C3C7FEFB0}" presName="rootText3" presStyleLbl="asst1" presStyleIdx="0" presStyleCnt="1">
        <dgm:presLayoutVars>
          <dgm:chPref val="3"/>
        </dgm:presLayoutVars>
      </dgm:prSet>
      <dgm:spPr/>
    </dgm:pt>
    <dgm:pt modelId="{A68BED77-3D53-40AD-B45C-F163DA44038F}" type="pres">
      <dgm:prSet presAssocID="{BB17B6D8-F792-49F0-AD16-959C3C7FEFB0}" presName="titleText3" presStyleLbl="fgAcc2" presStyleIdx="0" presStyleCnt="1">
        <dgm:presLayoutVars>
          <dgm:chMax val="0"/>
          <dgm:chPref val="0"/>
        </dgm:presLayoutVars>
      </dgm:prSet>
      <dgm:spPr/>
    </dgm:pt>
    <dgm:pt modelId="{683EC250-68C4-4C5A-8DC8-86F2F5B0FB98}" type="pres">
      <dgm:prSet presAssocID="{BB17B6D8-F792-49F0-AD16-959C3C7FEFB0}" presName="rootConnector3" presStyleLbl="asst1" presStyleIdx="0" presStyleCnt="1"/>
      <dgm:spPr/>
    </dgm:pt>
    <dgm:pt modelId="{C218B86B-F1D8-4C4E-B8BA-CFC17357C6B6}" type="pres">
      <dgm:prSet presAssocID="{BB17B6D8-F792-49F0-AD16-959C3C7FEFB0}" presName="hierChild6" presStyleCnt="0"/>
      <dgm:spPr/>
    </dgm:pt>
    <dgm:pt modelId="{B73E9D84-5451-490A-B09B-780F7281E790}" type="pres">
      <dgm:prSet presAssocID="{BB17B6D8-F792-49F0-AD16-959C3C7FEFB0}" presName="hierChild7" presStyleCnt="0"/>
      <dgm:spPr/>
    </dgm:pt>
  </dgm:ptLst>
  <dgm:cxnLst>
    <dgm:cxn modelId="{AEF54D05-E33C-47B8-9783-5D0661997E11}" type="presOf" srcId="{26C212CF-0AC6-4D5B-94AB-27E39AEFCBCE}" destId="{B838A2D9-F82F-4951-8FE9-BF653E3186B5}" srcOrd="0" destOrd="0" presId="urn:microsoft.com/office/officeart/2008/layout/NameandTitleOrganizationalChart"/>
    <dgm:cxn modelId="{9FFD8F08-BA1E-4761-8011-D6CA7F8E2ACD}" type="presOf" srcId="{888A4FBD-21F9-402A-B278-CC47E38927B7}" destId="{A42DA7FA-AB48-4A2B-AF45-97B651C19F80}" srcOrd="1" destOrd="0" presId="urn:microsoft.com/office/officeart/2008/layout/NameandTitleOrganizationalChart"/>
    <dgm:cxn modelId="{0E697F15-601F-429F-B8CC-C50856A6F87A}" type="presOf" srcId="{11DECEA3-2D4E-4C98-898B-D42BC1C52D46}" destId="{1754BA1B-3166-42A4-AC80-40843B563581}" srcOrd="0" destOrd="0" presId="urn:microsoft.com/office/officeart/2008/layout/NameandTitleOrganizationalChart"/>
    <dgm:cxn modelId="{5AE49717-AB7E-43AF-8DDD-C091702F6CA6}" srcId="{11DECEA3-2D4E-4C98-898B-D42BC1C52D46}" destId="{888A4FBD-21F9-402A-B278-CC47E38927B7}" srcOrd="3" destOrd="0" parTransId="{829D7E94-9AE4-42E0-B255-06BFCDAD53E4}" sibTransId="{C28D1FC7-F7FA-4351-BD7B-6168E29349D7}"/>
    <dgm:cxn modelId="{3291441C-D26B-4836-9EA4-922584F57E02}" type="presOf" srcId="{888A4FBD-21F9-402A-B278-CC47E38927B7}" destId="{768835A1-AB6B-4141-B488-E4BC189801F2}" srcOrd="0" destOrd="0" presId="urn:microsoft.com/office/officeart/2008/layout/NameandTitleOrganizationalChart"/>
    <dgm:cxn modelId="{28709420-8CAA-4EB3-BD33-B38A3C090F1C}" type="presOf" srcId="{C28D1FC7-F7FA-4351-BD7B-6168E29349D7}" destId="{5E650720-BA68-4EFE-AC27-42DE2F1F843E}" srcOrd="0" destOrd="0" presId="urn:microsoft.com/office/officeart/2008/layout/NameandTitleOrganizationalChart"/>
    <dgm:cxn modelId="{83A1BF21-23F5-415C-8057-331B6922F4C6}" srcId="{11DECEA3-2D4E-4C98-898B-D42BC1C52D46}" destId="{C4884575-2CB5-4C78-BC80-8C11C70C9DFB}" srcOrd="2" destOrd="0" parTransId="{40D4F137-D96E-4CCC-81C4-7160689F992B}" sibTransId="{24A79C9E-4970-4842-849C-105510BFAF41}"/>
    <dgm:cxn modelId="{688D7A23-B80B-4A41-8317-FB84D8EF3947}" type="presOf" srcId="{BB17B6D8-F792-49F0-AD16-959C3C7FEFB0}" destId="{82503F51-A9B8-4D0B-BEBE-2BF119E95C7E}" srcOrd="0" destOrd="0" presId="urn:microsoft.com/office/officeart/2008/layout/NameandTitleOrganizationalChart"/>
    <dgm:cxn modelId="{C0B3F475-E8BF-44A7-8578-BC28B12962AF}" type="presOf" srcId="{8B03299C-B827-4DDD-BF81-DDE614162F75}" destId="{A523F61F-CB74-42AD-BCC6-0BFEBF342D1F}" srcOrd="0" destOrd="0" presId="urn:microsoft.com/office/officeart/2008/layout/NameandTitleOrganizationalChart"/>
    <dgm:cxn modelId="{FF094C7C-CAA8-4910-9A33-C73B344E547C}" type="presOf" srcId="{8AFBAFB6-A5D9-4AC0-B461-B2CD3C4AA548}" destId="{AC5B6A1A-628D-4C48-B9A2-5AC381FE4211}" srcOrd="1" destOrd="0" presId="urn:microsoft.com/office/officeart/2008/layout/NameandTitleOrganizationalChart"/>
    <dgm:cxn modelId="{82A50A85-80A7-4DBD-8539-DA1C4FF09076}" type="presOf" srcId="{BB17B6D8-F792-49F0-AD16-959C3C7FEFB0}" destId="{683EC250-68C4-4C5A-8DC8-86F2F5B0FB98}" srcOrd="1" destOrd="0" presId="urn:microsoft.com/office/officeart/2008/layout/NameandTitleOrganizationalChart"/>
    <dgm:cxn modelId="{0144E096-3863-46DE-85B2-DC17B00DB226}" type="presOf" srcId="{40D4F137-D96E-4CCC-81C4-7160689F992B}" destId="{375BE380-016C-4823-9237-4254374DF005}" srcOrd="0" destOrd="0" presId="urn:microsoft.com/office/officeart/2008/layout/NameandTitleOrganizationalChart"/>
    <dgm:cxn modelId="{4B8383A0-88D7-44AC-AE8B-45404208B24B}" type="presOf" srcId="{C4884575-2CB5-4C78-BC80-8C11C70C9DFB}" destId="{D13CA21E-B7DF-459C-8A20-B58EDBC04675}" srcOrd="1" destOrd="0" presId="urn:microsoft.com/office/officeart/2008/layout/NameandTitleOrganizationalChart"/>
    <dgm:cxn modelId="{DE1AA2AF-C7CE-458E-870B-5AA97F58BE36}" type="presOf" srcId="{0883DEC3-AFD8-46EF-A82D-30BADA1E966E}" destId="{E48F3529-CF59-46F1-8012-1530DD2D07D7}" srcOrd="0" destOrd="0" presId="urn:microsoft.com/office/officeart/2008/layout/NameandTitleOrganizationalChart"/>
    <dgm:cxn modelId="{BE7A1EB6-E468-4638-95DC-BA74BBF16E7E}" type="presOf" srcId="{1B5483FD-B0EB-49EA-89AC-9EFCC87C5410}" destId="{18BCF595-C4FD-4E1B-B8A0-F0257242A63C}" srcOrd="0" destOrd="0" presId="urn:microsoft.com/office/officeart/2008/layout/NameandTitleOrganizationalChart"/>
    <dgm:cxn modelId="{56E551BF-D72C-416B-9F7F-994C98A785AA}" type="presOf" srcId="{829D7E94-9AE4-42E0-B255-06BFCDAD53E4}" destId="{BB57981A-B21A-4AC9-86BE-C7BAD2AA7585}" srcOrd="0" destOrd="0" presId="urn:microsoft.com/office/officeart/2008/layout/NameandTitleOrganizationalChart"/>
    <dgm:cxn modelId="{691A28D4-F7B5-48CB-8D8A-39F40F28B4A0}" srcId="{11DECEA3-2D4E-4C98-898B-D42BC1C52D46}" destId="{8AFBAFB6-A5D9-4AC0-B461-B2CD3C4AA548}" srcOrd="1" destOrd="0" parTransId="{0883DEC3-AFD8-46EF-A82D-30BADA1E966E}" sibTransId="{1B5483FD-B0EB-49EA-89AC-9EFCC87C5410}"/>
    <dgm:cxn modelId="{9C28DAD4-1076-490A-B413-53D9EEF80100}" srcId="{26C212CF-0AC6-4D5B-94AB-27E39AEFCBCE}" destId="{11DECEA3-2D4E-4C98-898B-D42BC1C52D46}" srcOrd="0" destOrd="0" parTransId="{C6477F8D-BC7C-48E4-8D2F-D3A12F7CD78D}" sibTransId="{8B03299C-B827-4DDD-BF81-DDE614162F75}"/>
    <dgm:cxn modelId="{9EA795D6-9C67-4CFA-830F-3E5E2DB1CA5B}" type="presOf" srcId="{C4884575-2CB5-4C78-BC80-8C11C70C9DFB}" destId="{AFC5D6EA-EDF9-4C57-A73E-95A8DB3B418D}" srcOrd="0" destOrd="0" presId="urn:microsoft.com/office/officeart/2008/layout/NameandTitleOrganizationalChart"/>
    <dgm:cxn modelId="{D36380D9-9D46-45F3-A47C-A724414D9430}" type="presOf" srcId="{7F1E48C9-874E-4FC4-8FC3-A13CBC986926}" destId="{A68BED77-3D53-40AD-B45C-F163DA44038F}" srcOrd="0" destOrd="0" presId="urn:microsoft.com/office/officeart/2008/layout/NameandTitleOrganizationalChart"/>
    <dgm:cxn modelId="{8345B1E4-B4B3-4052-BE9A-29561EF06141}" type="presOf" srcId="{6AE6E0D1-C8D2-4338-9FDC-915FB37CCFB4}" destId="{ACA4C6BC-F8A9-4A9B-A784-66FF076F2282}" srcOrd="0" destOrd="0" presId="urn:microsoft.com/office/officeart/2008/layout/NameandTitleOrganizationalChart"/>
    <dgm:cxn modelId="{74024DE9-D62E-4EA0-9BE6-50C2A4546BB9}" type="presOf" srcId="{11DECEA3-2D4E-4C98-898B-D42BC1C52D46}" destId="{1C1D385F-6018-406E-ACF5-FC4D503B19DD}" srcOrd="1" destOrd="0" presId="urn:microsoft.com/office/officeart/2008/layout/NameandTitleOrganizationalChart"/>
    <dgm:cxn modelId="{149A99ED-E802-4E6E-B1A2-9248C78DBA2A}" type="presOf" srcId="{24A79C9E-4970-4842-849C-105510BFAF41}" destId="{8EEF6F9F-D3E9-4949-84EF-11138D426E00}" srcOrd="0" destOrd="0" presId="urn:microsoft.com/office/officeart/2008/layout/NameandTitleOrganizationalChart"/>
    <dgm:cxn modelId="{159778F3-13FA-4CBB-9659-E9311ED66020}" srcId="{11DECEA3-2D4E-4C98-898B-D42BC1C52D46}" destId="{BB17B6D8-F792-49F0-AD16-959C3C7FEFB0}" srcOrd="0" destOrd="0" parTransId="{6AE6E0D1-C8D2-4338-9FDC-915FB37CCFB4}" sibTransId="{7F1E48C9-874E-4FC4-8FC3-A13CBC986926}"/>
    <dgm:cxn modelId="{0A6BAAF7-5E74-48D1-96CA-AB1C9E337CB9}" type="presOf" srcId="{8AFBAFB6-A5D9-4AC0-B461-B2CD3C4AA548}" destId="{03E1E43B-16CB-414E-AAEA-8AFB5A868D90}" srcOrd="0" destOrd="0" presId="urn:microsoft.com/office/officeart/2008/layout/NameandTitleOrganizationalChart"/>
    <dgm:cxn modelId="{9120CD1F-18FE-46DD-91DD-7C0D71972CCB}" type="presParOf" srcId="{B838A2D9-F82F-4951-8FE9-BF653E3186B5}" destId="{79A331C7-74FC-48AD-BCBB-412FDDC6998B}" srcOrd="0" destOrd="0" presId="urn:microsoft.com/office/officeart/2008/layout/NameandTitleOrganizationalChart"/>
    <dgm:cxn modelId="{FCC58D26-DA1E-415D-9D2A-77AC6F9FBCAF}" type="presParOf" srcId="{79A331C7-74FC-48AD-BCBB-412FDDC6998B}" destId="{39765C36-B463-46CE-9676-16908691CA32}" srcOrd="0" destOrd="0" presId="urn:microsoft.com/office/officeart/2008/layout/NameandTitleOrganizationalChart"/>
    <dgm:cxn modelId="{D1AEF37B-A64D-4FA9-AB31-46688CED8AF5}" type="presParOf" srcId="{39765C36-B463-46CE-9676-16908691CA32}" destId="{1754BA1B-3166-42A4-AC80-40843B563581}" srcOrd="0" destOrd="0" presId="urn:microsoft.com/office/officeart/2008/layout/NameandTitleOrganizationalChart"/>
    <dgm:cxn modelId="{5425FEF7-BA4C-4C99-B185-1C4CFE6C0101}" type="presParOf" srcId="{39765C36-B463-46CE-9676-16908691CA32}" destId="{A523F61F-CB74-42AD-BCC6-0BFEBF342D1F}" srcOrd="1" destOrd="0" presId="urn:microsoft.com/office/officeart/2008/layout/NameandTitleOrganizationalChart"/>
    <dgm:cxn modelId="{526085BD-6DB1-4F9E-A7FF-1E5AB508109C}" type="presParOf" srcId="{39765C36-B463-46CE-9676-16908691CA32}" destId="{1C1D385F-6018-406E-ACF5-FC4D503B19DD}" srcOrd="2" destOrd="0" presId="urn:microsoft.com/office/officeart/2008/layout/NameandTitleOrganizationalChart"/>
    <dgm:cxn modelId="{9FF0EA2D-7D29-40B9-9802-6C3BA8F351F8}" type="presParOf" srcId="{79A331C7-74FC-48AD-BCBB-412FDDC6998B}" destId="{AC0AA81A-1F7E-48FA-8A10-8924A515C1F3}" srcOrd="1" destOrd="0" presId="urn:microsoft.com/office/officeart/2008/layout/NameandTitleOrganizationalChart"/>
    <dgm:cxn modelId="{593EAE21-4F67-4E45-9DEF-86B74E71F645}" type="presParOf" srcId="{AC0AA81A-1F7E-48FA-8A10-8924A515C1F3}" destId="{E48F3529-CF59-46F1-8012-1530DD2D07D7}" srcOrd="0" destOrd="0" presId="urn:microsoft.com/office/officeart/2008/layout/NameandTitleOrganizationalChart"/>
    <dgm:cxn modelId="{89A9DB74-D58C-4920-83A5-EC0040F466B0}" type="presParOf" srcId="{AC0AA81A-1F7E-48FA-8A10-8924A515C1F3}" destId="{AA084A1F-46EB-4151-BD41-77CB36B1FD76}" srcOrd="1" destOrd="0" presId="urn:microsoft.com/office/officeart/2008/layout/NameandTitleOrganizationalChart"/>
    <dgm:cxn modelId="{491FB975-D013-41B9-9813-3DA781E3562D}" type="presParOf" srcId="{AA084A1F-46EB-4151-BD41-77CB36B1FD76}" destId="{008A57C3-0E35-4772-954A-D2A98AC386A2}" srcOrd="0" destOrd="0" presId="urn:microsoft.com/office/officeart/2008/layout/NameandTitleOrganizationalChart"/>
    <dgm:cxn modelId="{5D83016A-2BAB-49E3-B4FD-63E9901F6A99}" type="presParOf" srcId="{008A57C3-0E35-4772-954A-D2A98AC386A2}" destId="{03E1E43B-16CB-414E-AAEA-8AFB5A868D90}" srcOrd="0" destOrd="0" presId="urn:microsoft.com/office/officeart/2008/layout/NameandTitleOrganizationalChart"/>
    <dgm:cxn modelId="{E15C002C-4A4E-4FDD-943F-824314E61D25}" type="presParOf" srcId="{008A57C3-0E35-4772-954A-D2A98AC386A2}" destId="{18BCF595-C4FD-4E1B-B8A0-F0257242A63C}" srcOrd="1" destOrd="0" presId="urn:microsoft.com/office/officeart/2008/layout/NameandTitleOrganizationalChart"/>
    <dgm:cxn modelId="{0EC17A85-2F0A-48BC-A4BD-C3D9087B9221}" type="presParOf" srcId="{008A57C3-0E35-4772-954A-D2A98AC386A2}" destId="{AC5B6A1A-628D-4C48-B9A2-5AC381FE4211}" srcOrd="2" destOrd="0" presId="urn:microsoft.com/office/officeart/2008/layout/NameandTitleOrganizationalChart"/>
    <dgm:cxn modelId="{A0E84128-A91A-404B-82AF-F44AF442386A}" type="presParOf" srcId="{AA084A1F-46EB-4151-BD41-77CB36B1FD76}" destId="{F8E2DBB3-42E3-4C2E-8F14-52B2C89F441A}" srcOrd="1" destOrd="0" presId="urn:microsoft.com/office/officeart/2008/layout/NameandTitleOrganizationalChart"/>
    <dgm:cxn modelId="{ACEC72A4-4010-4CD5-B54C-4B6A05BD8E0F}" type="presParOf" srcId="{AA084A1F-46EB-4151-BD41-77CB36B1FD76}" destId="{FCEFAB94-BD34-4B81-9621-97FF57A12B04}" srcOrd="2" destOrd="0" presId="urn:microsoft.com/office/officeart/2008/layout/NameandTitleOrganizationalChart"/>
    <dgm:cxn modelId="{BB134904-9173-487F-B038-33E44823CBEF}" type="presParOf" srcId="{AC0AA81A-1F7E-48FA-8A10-8924A515C1F3}" destId="{375BE380-016C-4823-9237-4254374DF005}" srcOrd="2" destOrd="0" presId="urn:microsoft.com/office/officeart/2008/layout/NameandTitleOrganizationalChart"/>
    <dgm:cxn modelId="{148B710A-9251-484B-B29C-F78F063035EE}" type="presParOf" srcId="{AC0AA81A-1F7E-48FA-8A10-8924A515C1F3}" destId="{14114C3E-3B91-4CDE-900D-A24E4D60D2AB}" srcOrd="3" destOrd="0" presId="urn:microsoft.com/office/officeart/2008/layout/NameandTitleOrganizationalChart"/>
    <dgm:cxn modelId="{A32AB51D-3657-47B3-A148-3A3112F57D1C}" type="presParOf" srcId="{14114C3E-3B91-4CDE-900D-A24E4D60D2AB}" destId="{5D2AD950-B596-4954-8B3F-1AD69A0E3BCA}" srcOrd="0" destOrd="0" presId="urn:microsoft.com/office/officeart/2008/layout/NameandTitleOrganizationalChart"/>
    <dgm:cxn modelId="{F880F29F-3C45-4A25-A230-ADE209F8B46A}" type="presParOf" srcId="{5D2AD950-B596-4954-8B3F-1AD69A0E3BCA}" destId="{AFC5D6EA-EDF9-4C57-A73E-95A8DB3B418D}" srcOrd="0" destOrd="0" presId="urn:microsoft.com/office/officeart/2008/layout/NameandTitleOrganizationalChart"/>
    <dgm:cxn modelId="{019AD70A-A2DE-4D55-A761-143269EAA0FC}" type="presParOf" srcId="{5D2AD950-B596-4954-8B3F-1AD69A0E3BCA}" destId="{8EEF6F9F-D3E9-4949-84EF-11138D426E00}" srcOrd="1" destOrd="0" presId="urn:microsoft.com/office/officeart/2008/layout/NameandTitleOrganizationalChart"/>
    <dgm:cxn modelId="{79E3D27C-CE7A-4ADF-954C-06AB4E49A2DF}" type="presParOf" srcId="{5D2AD950-B596-4954-8B3F-1AD69A0E3BCA}" destId="{D13CA21E-B7DF-459C-8A20-B58EDBC04675}" srcOrd="2" destOrd="0" presId="urn:microsoft.com/office/officeart/2008/layout/NameandTitleOrganizationalChart"/>
    <dgm:cxn modelId="{0717EA0A-4A9F-4DE3-9E1B-2F15B2DF1607}" type="presParOf" srcId="{14114C3E-3B91-4CDE-900D-A24E4D60D2AB}" destId="{8737BB9A-4C74-4FA1-B0CF-9C4D93969C98}" srcOrd="1" destOrd="0" presId="urn:microsoft.com/office/officeart/2008/layout/NameandTitleOrganizationalChart"/>
    <dgm:cxn modelId="{311B83E5-3C82-4AAF-8B24-FB88DA74C993}" type="presParOf" srcId="{14114C3E-3B91-4CDE-900D-A24E4D60D2AB}" destId="{40CD37FA-A1FE-4D51-988D-49DD27DA11EE}" srcOrd="2" destOrd="0" presId="urn:microsoft.com/office/officeart/2008/layout/NameandTitleOrganizationalChart"/>
    <dgm:cxn modelId="{8730C015-6942-4F4D-8816-BA698A22F94F}" type="presParOf" srcId="{AC0AA81A-1F7E-48FA-8A10-8924A515C1F3}" destId="{BB57981A-B21A-4AC9-86BE-C7BAD2AA7585}" srcOrd="4" destOrd="0" presId="urn:microsoft.com/office/officeart/2008/layout/NameandTitleOrganizationalChart"/>
    <dgm:cxn modelId="{252031E0-A1EA-4F95-BA6E-2B158273BDE7}" type="presParOf" srcId="{AC0AA81A-1F7E-48FA-8A10-8924A515C1F3}" destId="{DF3BF713-4AF0-49F7-B0B8-4DDB8E7197DA}" srcOrd="5" destOrd="0" presId="urn:microsoft.com/office/officeart/2008/layout/NameandTitleOrganizationalChart"/>
    <dgm:cxn modelId="{5096CD8B-B5E4-4CBD-A372-D586910FEF71}" type="presParOf" srcId="{DF3BF713-4AF0-49F7-B0B8-4DDB8E7197DA}" destId="{A2740971-98EA-44EA-856B-01715DEFE55F}" srcOrd="0" destOrd="0" presId="urn:microsoft.com/office/officeart/2008/layout/NameandTitleOrganizationalChart"/>
    <dgm:cxn modelId="{D3C5809F-F49C-4CD7-A773-D76F72A3E03B}" type="presParOf" srcId="{A2740971-98EA-44EA-856B-01715DEFE55F}" destId="{768835A1-AB6B-4141-B488-E4BC189801F2}" srcOrd="0" destOrd="0" presId="urn:microsoft.com/office/officeart/2008/layout/NameandTitleOrganizationalChart"/>
    <dgm:cxn modelId="{E27F50CF-CB3D-4D9F-97F1-A0B6D355A471}" type="presParOf" srcId="{A2740971-98EA-44EA-856B-01715DEFE55F}" destId="{5E650720-BA68-4EFE-AC27-42DE2F1F843E}" srcOrd="1" destOrd="0" presId="urn:microsoft.com/office/officeart/2008/layout/NameandTitleOrganizationalChart"/>
    <dgm:cxn modelId="{105D1E13-176D-40E4-863C-77B5FDA6C39B}" type="presParOf" srcId="{A2740971-98EA-44EA-856B-01715DEFE55F}" destId="{A42DA7FA-AB48-4A2B-AF45-97B651C19F80}" srcOrd="2" destOrd="0" presId="urn:microsoft.com/office/officeart/2008/layout/NameandTitleOrganizationalChart"/>
    <dgm:cxn modelId="{94575451-7802-44DB-9917-509584E31661}" type="presParOf" srcId="{DF3BF713-4AF0-49F7-B0B8-4DDB8E7197DA}" destId="{87E65C1B-C468-4070-9551-AD3EF4F69F2B}" srcOrd="1" destOrd="0" presId="urn:microsoft.com/office/officeart/2008/layout/NameandTitleOrganizationalChart"/>
    <dgm:cxn modelId="{C641D50B-1C24-4927-898E-C4708D8EFA5F}" type="presParOf" srcId="{DF3BF713-4AF0-49F7-B0B8-4DDB8E7197DA}" destId="{BB242BE0-C242-4AE5-8889-32C4F692FA2A}" srcOrd="2" destOrd="0" presId="urn:microsoft.com/office/officeart/2008/layout/NameandTitleOrganizationalChart"/>
    <dgm:cxn modelId="{3544589D-02DD-41F7-B0F0-69C5FF296D9C}" type="presParOf" srcId="{79A331C7-74FC-48AD-BCBB-412FDDC6998B}" destId="{6D1759AD-EB74-4558-A825-29D4B2908A5C}" srcOrd="2" destOrd="0" presId="urn:microsoft.com/office/officeart/2008/layout/NameandTitleOrganizationalChart"/>
    <dgm:cxn modelId="{33B3E7C1-A0EF-4388-9212-8196D2020FB7}" type="presParOf" srcId="{6D1759AD-EB74-4558-A825-29D4B2908A5C}" destId="{ACA4C6BC-F8A9-4A9B-A784-66FF076F2282}" srcOrd="0" destOrd="0" presId="urn:microsoft.com/office/officeart/2008/layout/NameandTitleOrganizationalChart"/>
    <dgm:cxn modelId="{D767F9E5-DBE9-4767-BE00-23A8FDB2BA9D}" type="presParOf" srcId="{6D1759AD-EB74-4558-A825-29D4B2908A5C}" destId="{AB215B85-D5A1-4244-A2F6-ED9F5C4DF49F}" srcOrd="1" destOrd="0" presId="urn:microsoft.com/office/officeart/2008/layout/NameandTitleOrganizationalChart"/>
    <dgm:cxn modelId="{25B257F2-E9DB-4EE9-A6DC-1A06FFC57A6F}" type="presParOf" srcId="{AB215B85-D5A1-4244-A2F6-ED9F5C4DF49F}" destId="{F75CD77A-F29D-45BE-A0D2-D5AF0DB66C5B}" srcOrd="0" destOrd="0" presId="urn:microsoft.com/office/officeart/2008/layout/NameandTitleOrganizationalChart"/>
    <dgm:cxn modelId="{5696F5B8-E0E7-45DE-98E9-79CD355671C8}" type="presParOf" srcId="{F75CD77A-F29D-45BE-A0D2-D5AF0DB66C5B}" destId="{82503F51-A9B8-4D0B-BEBE-2BF119E95C7E}" srcOrd="0" destOrd="0" presId="urn:microsoft.com/office/officeart/2008/layout/NameandTitleOrganizationalChart"/>
    <dgm:cxn modelId="{0EE967A2-1651-4FC6-B9AB-4BEA9EEFFFA4}" type="presParOf" srcId="{F75CD77A-F29D-45BE-A0D2-D5AF0DB66C5B}" destId="{A68BED77-3D53-40AD-B45C-F163DA44038F}" srcOrd="1" destOrd="0" presId="urn:microsoft.com/office/officeart/2008/layout/NameandTitleOrganizationalChart"/>
    <dgm:cxn modelId="{B6445F19-FD74-4B84-BF8E-91B4E7FA5C01}" type="presParOf" srcId="{F75CD77A-F29D-45BE-A0D2-D5AF0DB66C5B}" destId="{683EC250-68C4-4C5A-8DC8-86F2F5B0FB98}" srcOrd="2" destOrd="0" presId="urn:microsoft.com/office/officeart/2008/layout/NameandTitleOrganizationalChart"/>
    <dgm:cxn modelId="{C63F3EC4-37AA-463D-83D6-72347B3C3371}" type="presParOf" srcId="{AB215B85-D5A1-4244-A2F6-ED9F5C4DF49F}" destId="{C218B86B-F1D8-4C4E-B8BA-CFC17357C6B6}" srcOrd="1" destOrd="0" presId="urn:microsoft.com/office/officeart/2008/layout/NameandTitleOrganizationalChart"/>
    <dgm:cxn modelId="{82D6827F-C54F-46C8-A7B9-D6345683D686}" type="presParOf" srcId="{AB215B85-D5A1-4244-A2F6-ED9F5C4DF49F}" destId="{B73E9D84-5451-490A-B09B-780F7281E790}" srcOrd="2" destOrd="0" presId="urn:microsoft.com/office/officeart/2008/layout/NameandTitleOrganizationalChart"/>
  </dgm:cxnLst>
  <dgm:bg>
    <a:effect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CA4C6BC-F8A9-4A9B-A784-66FF076F2282}">
      <dsp:nvSpPr>
        <dsp:cNvPr id="0" name=""/>
        <dsp:cNvSpPr/>
      </dsp:nvSpPr>
      <dsp:spPr>
        <a:xfrm>
          <a:off x="2906721" y="1157923"/>
          <a:ext cx="290576" cy="949297"/>
        </a:xfrm>
        <a:custGeom>
          <a:avLst/>
          <a:gdLst/>
          <a:ahLst/>
          <a:cxnLst/>
          <a:rect l="0" t="0" r="0" b="0"/>
          <a:pathLst>
            <a:path>
              <a:moveTo>
                <a:pt x="290576" y="0"/>
              </a:moveTo>
              <a:lnTo>
                <a:pt x="290576" y="949297"/>
              </a:lnTo>
              <a:lnTo>
                <a:pt x="0" y="949297"/>
              </a:lnTo>
            </a:path>
          </a:pathLst>
        </a:custGeom>
        <a:noFill/>
        <a:ln w="12700" cap="flat" cmpd="sng" algn="ctr">
          <a:solidFill>
            <a:schemeClr val="bg1"/>
          </a:solidFill>
          <a:prstDash val="solid"/>
          <a:miter lim="800000"/>
        </a:ln>
        <a:effectLst/>
      </dsp:spPr>
      <dsp:style>
        <a:lnRef idx="2">
          <a:scrgbClr r="0" g="0" b="0"/>
        </a:lnRef>
        <a:fillRef idx="0">
          <a:scrgbClr r="0" g="0" b="0"/>
        </a:fillRef>
        <a:effectRef idx="0">
          <a:scrgbClr r="0" g="0" b="0"/>
        </a:effectRef>
        <a:fontRef idx="minor"/>
      </dsp:style>
    </dsp:sp>
    <dsp:sp modelId="{BB57981A-B21A-4AC9-86BE-C7BAD2AA7585}">
      <dsp:nvSpPr>
        <dsp:cNvPr id="0" name=""/>
        <dsp:cNvSpPr/>
      </dsp:nvSpPr>
      <dsp:spPr>
        <a:xfrm>
          <a:off x="3197297" y="1157923"/>
          <a:ext cx="2282324" cy="1898594"/>
        </a:xfrm>
        <a:custGeom>
          <a:avLst/>
          <a:gdLst/>
          <a:ahLst/>
          <a:cxnLst/>
          <a:rect l="0" t="0" r="0" b="0"/>
          <a:pathLst>
            <a:path>
              <a:moveTo>
                <a:pt x="0" y="0"/>
              </a:moveTo>
              <a:lnTo>
                <a:pt x="0" y="1693076"/>
              </a:lnTo>
              <a:lnTo>
                <a:pt x="2282324" y="1693076"/>
              </a:lnTo>
              <a:lnTo>
                <a:pt x="2282324" y="1898594"/>
              </a:lnTo>
            </a:path>
          </a:pathLst>
        </a:custGeom>
        <a:noFill/>
        <a:ln w="12700" cap="flat" cmpd="sng" algn="ctr">
          <a:solidFill>
            <a:schemeClr val="accent1">
              <a:alpha val="38000"/>
            </a:schemeClr>
          </a:solidFill>
          <a:prstDash val="solid"/>
          <a:miter lim="800000"/>
        </a:ln>
        <a:effectLst/>
      </dsp:spPr>
      <dsp:style>
        <a:lnRef idx="2">
          <a:scrgbClr r="0" g="0" b="0"/>
        </a:lnRef>
        <a:fillRef idx="0">
          <a:scrgbClr r="0" g="0" b="0"/>
        </a:fillRef>
        <a:effectRef idx="0">
          <a:scrgbClr r="0" g="0" b="0"/>
        </a:effectRef>
        <a:fontRef idx="minor"/>
      </dsp:style>
    </dsp:sp>
    <dsp:sp modelId="{375BE380-016C-4823-9237-4254374DF005}">
      <dsp:nvSpPr>
        <dsp:cNvPr id="0" name=""/>
        <dsp:cNvSpPr/>
      </dsp:nvSpPr>
      <dsp:spPr>
        <a:xfrm>
          <a:off x="3151577" y="1157923"/>
          <a:ext cx="91440" cy="1898594"/>
        </a:xfrm>
        <a:custGeom>
          <a:avLst/>
          <a:gdLst/>
          <a:ahLst/>
          <a:cxnLst/>
          <a:rect l="0" t="0" r="0" b="0"/>
          <a:pathLst>
            <a:path>
              <a:moveTo>
                <a:pt x="45720" y="0"/>
              </a:moveTo>
              <a:lnTo>
                <a:pt x="45720" y="1898594"/>
              </a:lnTo>
            </a:path>
          </a:pathLst>
        </a:custGeom>
        <a:noFill/>
        <a:ln w="12700" cap="flat" cmpd="sng" algn="ctr">
          <a:solidFill>
            <a:schemeClr val="accent1">
              <a:alpha val="29000"/>
            </a:schemeClr>
          </a:solidFill>
          <a:prstDash val="solid"/>
          <a:miter lim="800000"/>
        </a:ln>
        <a:effectLst/>
      </dsp:spPr>
      <dsp:style>
        <a:lnRef idx="2">
          <a:scrgbClr r="0" g="0" b="0"/>
        </a:lnRef>
        <a:fillRef idx="0">
          <a:scrgbClr r="0" g="0" b="0"/>
        </a:fillRef>
        <a:effectRef idx="0">
          <a:scrgbClr r="0" g="0" b="0"/>
        </a:effectRef>
        <a:fontRef idx="minor"/>
      </dsp:style>
    </dsp:sp>
    <dsp:sp modelId="{E48F3529-CF59-46F1-8012-1530DD2D07D7}">
      <dsp:nvSpPr>
        <dsp:cNvPr id="0" name=""/>
        <dsp:cNvSpPr/>
      </dsp:nvSpPr>
      <dsp:spPr>
        <a:xfrm>
          <a:off x="914973" y="1157923"/>
          <a:ext cx="2282324" cy="1898594"/>
        </a:xfrm>
        <a:custGeom>
          <a:avLst/>
          <a:gdLst/>
          <a:ahLst/>
          <a:cxnLst/>
          <a:rect l="0" t="0" r="0" b="0"/>
          <a:pathLst>
            <a:path>
              <a:moveTo>
                <a:pt x="2282324" y="0"/>
              </a:moveTo>
              <a:lnTo>
                <a:pt x="2282324" y="1693076"/>
              </a:lnTo>
              <a:lnTo>
                <a:pt x="0" y="1693076"/>
              </a:lnTo>
              <a:lnTo>
                <a:pt x="0" y="1898594"/>
              </a:lnTo>
            </a:path>
          </a:pathLst>
        </a:custGeom>
        <a:noFill/>
        <a:ln w="12700" cap="flat" cmpd="sng" algn="ctr">
          <a:solidFill>
            <a:schemeClr val="accent1">
              <a:alpha val="38000"/>
            </a:schemeClr>
          </a:solidFill>
          <a:prstDash val="solid"/>
          <a:miter lim="800000"/>
        </a:ln>
        <a:effectLst/>
      </dsp:spPr>
      <dsp:style>
        <a:lnRef idx="2">
          <a:scrgbClr r="0" g="0" b="0"/>
        </a:lnRef>
        <a:fillRef idx="0">
          <a:scrgbClr r="0" g="0" b="0"/>
        </a:fillRef>
        <a:effectRef idx="0">
          <a:scrgbClr r="0" g="0" b="0"/>
        </a:effectRef>
        <a:fontRef idx="minor"/>
      </dsp:style>
    </dsp:sp>
    <dsp:sp modelId="{1754BA1B-3166-42A4-AC80-40843B563581}">
      <dsp:nvSpPr>
        <dsp:cNvPr id="0" name=""/>
        <dsp:cNvSpPr/>
      </dsp:nvSpPr>
      <dsp:spPr>
        <a:xfrm>
          <a:off x="2346712" y="277132"/>
          <a:ext cx="1701171" cy="880791"/>
        </a:xfrm>
        <a:prstGeom prst="rect">
          <a:avLst/>
        </a:prstGeom>
        <a:solidFill>
          <a:schemeClr val="accent1">
            <a:alpha val="4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124289" numCol="1" spcCol="1270" anchor="ctr" anchorCtr="0">
          <a:noAutofit/>
        </a:bodyPr>
        <a:lstStyle/>
        <a:p>
          <a:pPr marL="0" lvl="0" indent="0" algn="ctr" defTabSz="533400">
            <a:lnSpc>
              <a:spcPct val="90000"/>
            </a:lnSpc>
            <a:spcBef>
              <a:spcPct val="0"/>
            </a:spcBef>
            <a:spcAft>
              <a:spcPct val="35000"/>
            </a:spcAft>
            <a:buNone/>
          </a:pPr>
          <a:r>
            <a:rPr lang="zh-CN" altLang="en-US" sz="1200" kern="1200" dirty="0">
              <a:solidFill>
                <a:schemeClr val="bg1"/>
              </a:solidFill>
              <a:latin typeface="微软雅黑" panose="020B0503020204020204" pitchFamily="34" charset="-122"/>
              <a:ea typeface="微软雅黑" panose="020B0503020204020204" pitchFamily="34" charset="-122"/>
            </a:rPr>
            <a:t>点击添加内容</a:t>
          </a:r>
        </a:p>
      </dsp:txBody>
      <dsp:txXfrm>
        <a:off x="2346712" y="277132"/>
        <a:ext cx="1701171" cy="880791"/>
      </dsp:txXfrm>
    </dsp:sp>
    <dsp:sp modelId="{A523F61F-CB74-42AD-BCC6-0BFEBF342D1F}">
      <dsp:nvSpPr>
        <dsp:cNvPr id="0" name=""/>
        <dsp:cNvSpPr/>
      </dsp:nvSpPr>
      <dsp:spPr>
        <a:xfrm>
          <a:off x="2686946" y="962191"/>
          <a:ext cx="1531054" cy="293597"/>
        </a:xfrm>
        <a:prstGeom prst="rect">
          <a:avLst/>
        </a:prstGeom>
        <a:solidFill>
          <a:schemeClr val="accent1">
            <a:lumMod val="7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ctr" defTabSz="466725">
            <a:lnSpc>
              <a:spcPct val="90000"/>
            </a:lnSpc>
            <a:spcBef>
              <a:spcPct val="0"/>
            </a:spcBef>
            <a:spcAft>
              <a:spcPct val="35000"/>
            </a:spcAft>
            <a:buNone/>
          </a:pPr>
          <a:r>
            <a:rPr lang="en-US" altLang="zh-CN" sz="1050" b="0" kern="1200" dirty="0">
              <a:solidFill>
                <a:schemeClr val="bg1"/>
              </a:solidFill>
              <a:latin typeface="微软雅黑" panose="020B0503020204020204" pitchFamily="34" charset="-122"/>
              <a:ea typeface="微软雅黑" panose="020B0503020204020204" pitchFamily="34" charset="-122"/>
            </a:rPr>
            <a:t>Add a title</a:t>
          </a:r>
          <a:endParaRPr lang="zh-CN" altLang="en-US" sz="1050" b="0" kern="1200" dirty="0">
            <a:solidFill>
              <a:schemeClr val="bg1"/>
            </a:solidFill>
            <a:latin typeface="微软雅黑" panose="020B0503020204020204" pitchFamily="34" charset="-122"/>
            <a:ea typeface="微软雅黑" panose="020B0503020204020204" pitchFamily="34" charset="-122"/>
          </a:endParaRPr>
        </a:p>
      </dsp:txBody>
      <dsp:txXfrm>
        <a:off x="2686946" y="962191"/>
        <a:ext cx="1531054" cy="293597"/>
      </dsp:txXfrm>
    </dsp:sp>
    <dsp:sp modelId="{03E1E43B-16CB-414E-AAEA-8AFB5A868D90}">
      <dsp:nvSpPr>
        <dsp:cNvPr id="0" name=""/>
        <dsp:cNvSpPr/>
      </dsp:nvSpPr>
      <dsp:spPr>
        <a:xfrm>
          <a:off x="64388" y="3056517"/>
          <a:ext cx="1701171" cy="880791"/>
        </a:xfrm>
        <a:prstGeom prst="rect">
          <a:avLst/>
        </a:prstGeom>
        <a:solidFill>
          <a:schemeClr val="accent1">
            <a:alpha val="4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124289" numCol="1" spcCol="1270" anchor="ctr" anchorCtr="0">
          <a:noAutofit/>
        </a:bodyPr>
        <a:lstStyle/>
        <a:p>
          <a:pPr marL="0" lvl="0" indent="0" algn="ctr" defTabSz="533400">
            <a:lnSpc>
              <a:spcPct val="90000"/>
            </a:lnSpc>
            <a:spcBef>
              <a:spcPct val="0"/>
            </a:spcBef>
            <a:spcAft>
              <a:spcPct val="35000"/>
            </a:spcAft>
            <a:buNone/>
          </a:pPr>
          <a:r>
            <a:rPr lang="zh-CN" altLang="en-US" sz="12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kern="1200" dirty="0">
            <a:solidFill>
              <a:schemeClr val="bg1"/>
            </a:solidFill>
          </a:endParaRPr>
        </a:p>
      </dsp:txBody>
      <dsp:txXfrm>
        <a:off x="64388" y="3056517"/>
        <a:ext cx="1701171" cy="880791"/>
      </dsp:txXfrm>
    </dsp:sp>
    <dsp:sp modelId="{18BCF595-C4FD-4E1B-B8A0-F0257242A63C}">
      <dsp:nvSpPr>
        <dsp:cNvPr id="0" name=""/>
        <dsp:cNvSpPr/>
      </dsp:nvSpPr>
      <dsp:spPr>
        <a:xfrm>
          <a:off x="404622" y="3741576"/>
          <a:ext cx="1531054" cy="293597"/>
        </a:xfrm>
        <a:prstGeom prst="rect">
          <a:avLst/>
        </a:prstGeom>
        <a:solidFill>
          <a:schemeClr val="accent1">
            <a:lumMod val="7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ctr" defTabSz="466725">
            <a:lnSpc>
              <a:spcPct val="90000"/>
            </a:lnSpc>
            <a:spcBef>
              <a:spcPct val="0"/>
            </a:spcBef>
            <a:spcAft>
              <a:spcPct val="35000"/>
            </a:spcAft>
            <a:buNone/>
          </a:pPr>
          <a:r>
            <a:rPr lang="en-US" altLang="zh-CN" sz="1050" b="0" kern="1200" dirty="0">
              <a:solidFill>
                <a:schemeClr val="bg1"/>
              </a:solidFill>
              <a:latin typeface="微软雅黑" panose="020B0503020204020204" pitchFamily="34" charset="-122"/>
              <a:ea typeface="微软雅黑" panose="020B0503020204020204" pitchFamily="34" charset="-122"/>
            </a:rPr>
            <a:t>Add a title</a:t>
          </a:r>
          <a:endParaRPr lang="zh-CN" altLang="en-US" sz="1050" b="0" kern="1200" dirty="0">
            <a:solidFill>
              <a:schemeClr val="bg1"/>
            </a:solidFill>
            <a:latin typeface="微软雅黑" panose="020B0503020204020204" pitchFamily="34" charset="-122"/>
            <a:ea typeface="微软雅黑" panose="020B0503020204020204" pitchFamily="34" charset="-122"/>
          </a:endParaRPr>
        </a:p>
      </dsp:txBody>
      <dsp:txXfrm>
        <a:off x="404622" y="3741576"/>
        <a:ext cx="1531054" cy="293597"/>
      </dsp:txXfrm>
    </dsp:sp>
    <dsp:sp modelId="{AFC5D6EA-EDF9-4C57-A73E-95A8DB3B418D}">
      <dsp:nvSpPr>
        <dsp:cNvPr id="0" name=""/>
        <dsp:cNvSpPr/>
      </dsp:nvSpPr>
      <dsp:spPr>
        <a:xfrm>
          <a:off x="2346712" y="3056517"/>
          <a:ext cx="1701171" cy="880791"/>
        </a:xfrm>
        <a:prstGeom prst="rect">
          <a:avLst/>
        </a:prstGeom>
        <a:solidFill>
          <a:schemeClr val="accent1">
            <a:alpha val="4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124289" numCol="1" spcCol="1270" anchor="ctr" anchorCtr="0">
          <a:noAutofit/>
        </a:bodyPr>
        <a:lstStyle/>
        <a:p>
          <a:pPr marL="0" lvl="0" indent="0" algn="ctr" defTabSz="533400">
            <a:lnSpc>
              <a:spcPct val="90000"/>
            </a:lnSpc>
            <a:spcBef>
              <a:spcPct val="0"/>
            </a:spcBef>
            <a:spcAft>
              <a:spcPct val="35000"/>
            </a:spcAft>
            <a:buNone/>
          </a:pPr>
          <a:r>
            <a:rPr lang="zh-CN" altLang="en-US" sz="12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kern="1200" dirty="0">
            <a:solidFill>
              <a:schemeClr val="bg1"/>
            </a:solidFill>
          </a:endParaRPr>
        </a:p>
      </dsp:txBody>
      <dsp:txXfrm>
        <a:off x="2346712" y="3056517"/>
        <a:ext cx="1701171" cy="880791"/>
      </dsp:txXfrm>
    </dsp:sp>
    <dsp:sp modelId="{8EEF6F9F-D3E9-4949-84EF-11138D426E00}">
      <dsp:nvSpPr>
        <dsp:cNvPr id="0" name=""/>
        <dsp:cNvSpPr/>
      </dsp:nvSpPr>
      <dsp:spPr>
        <a:xfrm>
          <a:off x="2686946" y="3741576"/>
          <a:ext cx="1531054" cy="293597"/>
        </a:xfrm>
        <a:prstGeom prst="rect">
          <a:avLst/>
        </a:prstGeom>
        <a:solidFill>
          <a:schemeClr val="accent1">
            <a:lumMod val="7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ctr" defTabSz="466725">
            <a:lnSpc>
              <a:spcPct val="90000"/>
            </a:lnSpc>
            <a:spcBef>
              <a:spcPct val="0"/>
            </a:spcBef>
            <a:spcAft>
              <a:spcPct val="35000"/>
            </a:spcAft>
            <a:buNone/>
          </a:pPr>
          <a:r>
            <a:rPr lang="en-US" altLang="zh-CN" sz="1050" b="0" kern="1200" dirty="0">
              <a:solidFill>
                <a:schemeClr val="bg1"/>
              </a:solidFill>
              <a:latin typeface="微软雅黑" panose="020B0503020204020204" pitchFamily="34" charset="-122"/>
              <a:ea typeface="微软雅黑" panose="020B0503020204020204" pitchFamily="34" charset="-122"/>
            </a:rPr>
            <a:t>Add a title</a:t>
          </a:r>
          <a:endParaRPr lang="zh-CN" altLang="en-US" sz="1050" b="0" kern="1200" dirty="0">
            <a:solidFill>
              <a:schemeClr val="bg1"/>
            </a:solidFill>
          </a:endParaRPr>
        </a:p>
      </dsp:txBody>
      <dsp:txXfrm>
        <a:off x="2686946" y="3741576"/>
        <a:ext cx="1531054" cy="293597"/>
      </dsp:txXfrm>
    </dsp:sp>
    <dsp:sp modelId="{768835A1-AB6B-4141-B488-E4BC189801F2}">
      <dsp:nvSpPr>
        <dsp:cNvPr id="0" name=""/>
        <dsp:cNvSpPr/>
      </dsp:nvSpPr>
      <dsp:spPr>
        <a:xfrm>
          <a:off x="4629036" y="3056517"/>
          <a:ext cx="1701171" cy="880791"/>
        </a:xfrm>
        <a:prstGeom prst="rect">
          <a:avLst/>
        </a:prstGeom>
        <a:solidFill>
          <a:schemeClr val="accent1">
            <a:alpha val="4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124289" numCol="1" spcCol="1270" anchor="ctr" anchorCtr="0">
          <a:noAutofit/>
        </a:bodyPr>
        <a:lstStyle/>
        <a:p>
          <a:pPr marL="0" lvl="0" indent="0" algn="ctr" defTabSz="533400">
            <a:lnSpc>
              <a:spcPct val="90000"/>
            </a:lnSpc>
            <a:spcBef>
              <a:spcPct val="0"/>
            </a:spcBef>
            <a:spcAft>
              <a:spcPct val="35000"/>
            </a:spcAft>
            <a:buNone/>
          </a:pPr>
          <a:r>
            <a:rPr lang="zh-CN" altLang="en-US" sz="12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kern="1200" dirty="0">
            <a:solidFill>
              <a:schemeClr val="bg1"/>
            </a:solidFill>
          </a:endParaRPr>
        </a:p>
      </dsp:txBody>
      <dsp:txXfrm>
        <a:off x="4629036" y="3056517"/>
        <a:ext cx="1701171" cy="880791"/>
      </dsp:txXfrm>
    </dsp:sp>
    <dsp:sp modelId="{5E650720-BA68-4EFE-AC27-42DE2F1F843E}">
      <dsp:nvSpPr>
        <dsp:cNvPr id="0" name=""/>
        <dsp:cNvSpPr/>
      </dsp:nvSpPr>
      <dsp:spPr>
        <a:xfrm>
          <a:off x="4969270" y="3741576"/>
          <a:ext cx="1531054" cy="293597"/>
        </a:xfrm>
        <a:prstGeom prst="rect">
          <a:avLst/>
        </a:prstGeom>
        <a:solidFill>
          <a:schemeClr val="accent1">
            <a:lumMod val="7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ctr" defTabSz="466725">
            <a:lnSpc>
              <a:spcPct val="90000"/>
            </a:lnSpc>
            <a:spcBef>
              <a:spcPct val="0"/>
            </a:spcBef>
            <a:spcAft>
              <a:spcPct val="35000"/>
            </a:spcAft>
            <a:buNone/>
          </a:pPr>
          <a:r>
            <a:rPr lang="en-US" altLang="zh-CN" sz="1050" b="0" kern="1200" dirty="0">
              <a:solidFill>
                <a:schemeClr val="bg1"/>
              </a:solidFill>
              <a:latin typeface="微软雅黑" panose="020B0503020204020204" pitchFamily="34" charset="-122"/>
              <a:ea typeface="微软雅黑" panose="020B0503020204020204" pitchFamily="34" charset="-122"/>
            </a:rPr>
            <a:t>Add a title</a:t>
          </a:r>
          <a:endParaRPr lang="zh-CN" altLang="en-US" sz="1050" b="0" kern="1200" dirty="0">
            <a:solidFill>
              <a:schemeClr val="bg1"/>
            </a:solidFill>
            <a:latin typeface="微软雅黑" panose="020B0503020204020204" pitchFamily="34" charset="-122"/>
            <a:ea typeface="微软雅黑" panose="020B0503020204020204" pitchFamily="34" charset="-122"/>
          </a:endParaRPr>
        </a:p>
      </dsp:txBody>
      <dsp:txXfrm>
        <a:off x="4969270" y="3741576"/>
        <a:ext cx="1531054" cy="293597"/>
      </dsp:txXfrm>
    </dsp:sp>
    <dsp:sp modelId="{82503F51-A9B8-4D0B-BEBE-2BF119E95C7E}">
      <dsp:nvSpPr>
        <dsp:cNvPr id="0" name=""/>
        <dsp:cNvSpPr/>
      </dsp:nvSpPr>
      <dsp:spPr>
        <a:xfrm>
          <a:off x="1205550" y="1666824"/>
          <a:ext cx="1701171" cy="880791"/>
        </a:xfrm>
        <a:prstGeom prst="rect">
          <a:avLst/>
        </a:prstGeom>
        <a:solidFill>
          <a:schemeClr val="accent1">
            <a:alpha val="4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124289" numCol="1" spcCol="1270" anchor="ctr" anchorCtr="0">
          <a:noAutofit/>
        </a:bodyPr>
        <a:lstStyle/>
        <a:p>
          <a:pPr marL="0" lvl="0" indent="0" algn="ctr" defTabSz="533400">
            <a:lnSpc>
              <a:spcPct val="90000"/>
            </a:lnSpc>
            <a:spcBef>
              <a:spcPct val="0"/>
            </a:spcBef>
            <a:spcAft>
              <a:spcPct val="35000"/>
            </a:spcAft>
            <a:buNone/>
          </a:pPr>
          <a:r>
            <a:rPr lang="zh-CN" altLang="en-US" sz="1200" kern="1200" dirty="0">
              <a:solidFill>
                <a:schemeClr val="bg1"/>
              </a:solidFill>
              <a:latin typeface="微软雅黑" panose="020B0503020204020204" pitchFamily="34" charset="-122"/>
              <a:ea typeface="微软雅黑" panose="020B0503020204020204" pitchFamily="34" charset="-122"/>
            </a:rPr>
            <a:t>点击添加内容</a:t>
          </a:r>
          <a:endParaRPr lang="zh-CN" altLang="en-US" sz="1200" kern="1200" dirty="0">
            <a:solidFill>
              <a:schemeClr val="bg1"/>
            </a:solidFill>
          </a:endParaRPr>
        </a:p>
      </dsp:txBody>
      <dsp:txXfrm>
        <a:off x="1205550" y="1666824"/>
        <a:ext cx="1701171" cy="880791"/>
      </dsp:txXfrm>
    </dsp:sp>
    <dsp:sp modelId="{A68BED77-3D53-40AD-B45C-F163DA44038F}">
      <dsp:nvSpPr>
        <dsp:cNvPr id="0" name=""/>
        <dsp:cNvSpPr/>
      </dsp:nvSpPr>
      <dsp:spPr>
        <a:xfrm>
          <a:off x="1545784" y="2351884"/>
          <a:ext cx="1531054" cy="293597"/>
        </a:xfrm>
        <a:prstGeom prst="rect">
          <a:avLst/>
        </a:prstGeom>
        <a:solidFill>
          <a:schemeClr val="accent1">
            <a:lumMod val="75000"/>
          </a:schemeClr>
        </a:solidFill>
        <a:ln w="12700" cap="flat" cmpd="sng" algn="ctr">
          <a:solidFill>
            <a:schemeClr val="bg1">
              <a:alpha val="2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7940" tIns="6985" rIns="27940" bIns="6985" numCol="1" spcCol="1270" anchor="ctr" anchorCtr="0">
          <a:noAutofit/>
        </a:bodyPr>
        <a:lstStyle/>
        <a:p>
          <a:pPr marL="0" lvl="0" indent="0" algn="ctr" defTabSz="466725">
            <a:lnSpc>
              <a:spcPct val="90000"/>
            </a:lnSpc>
            <a:spcBef>
              <a:spcPct val="0"/>
            </a:spcBef>
            <a:spcAft>
              <a:spcPct val="35000"/>
            </a:spcAft>
            <a:buNone/>
          </a:pPr>
          <a:r>
            <a:rPr lang="en-US" altLang="zh-CN" sz="1050" b="0" kern="1200" dirty="0">
              <a:solidFill>
                <a:schemeClr val="bg1"/>
              </a:solidFill>
              <a:latin typeface="微软雅黑" panose="020B0503020204020204" pitchFamily="34" charset="-122"/>
              <a:ea typeface="微软雅黑" panose="020B0503020204020204" pitchFamily="34" charset="-122"/>
            </a:rPr>
            <a:t>Add a title</a:t>
          </a:r>
          <a:endParaRPr lang="zh-CN" altLang="en-US" sz="1050" b="0" kern="1200" dirty="0">
            <a:solidFill>
              <a:schemeClr val="bg1"/>
            </a:solidFill>
            <a:latin typeface="微软雅黑" panose="020B0503020204020204" pitchFamily="34" charset="-122"/>
            <a:ea typeface="微软雅黑" panose="020B0503020204020204" pitchFamily="34" charset="-122"/>
          </a:endParaRPr>
        </a:p>
      </dsp:txBody>
      <dsp:txXfrm>
        <a:off x="1545784" y="2351884"/>
        <a:ext cx="1531054" cy="293597"/>
      </dsp:txXfrm>
    </dsp:sp>
  </dsp:spTree>
</dsp:drawing>
</file>

<file path=ppt/diagrams/layout1.xml><?xml version="1.0" encoding="utf-8"?>
<dgm:layoutDef xmlns:dgm="http://schemas.openxmlformats.org/drawingml/2006/diagram" xmlns:a="http://schemas.openxmlformats.org/drawingml/2006/main" uniqueId="urn:microsoft.com/office/officeart/2008/layout/NameandTitleOrganizationalChart">
  <dgm:title val=""/>
  <dgm:desc val=""/>
  <dgm:catLst>
    <dgm:cat type="hierarchy" pri="125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fact="0.9"/>
                  <dgm:constr type="l" for="ch" forName="titleText1" refType="w" fact="0.2"/>
                  <dgm:constr type="t" for="ch" forName="titleText1" refType="h" fact="0.7"/>
                  <dgm:constr type="w" for="ch" forName="titleText1" refType="w" fact="0.9"/>
                  <dgm:constr type="h" for="ch" forName="titleText1" refType="h" fact="0.3"/>
                  <dgm:constr type="primFontSz" for="des" forName="titleText1" refType="primFontSz" refFor="des" refForName="rootText1" op="lte"/>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1" styleLbl="fgAcc0">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alg type="conn">
                            <dgm:param type="connRout" val="bend"/>
                            <dgm:param type="dim" val="1D"/>
                            <dgm:param type="endSty" val="noArr"/>
                            <dgm:param type="begPts" val="bCtr"/>
                            <dgm:param type="endPts" val="tCtr"/>
                            <dgm:param type="bendPt" val="end"/>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41" func="var" arg="hierBranch" op="equ" val="hang">
                    <dgm:layoutNode name="Name42">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3">
                    <dgm:layoutNode name="Name44">
                      <dgm:choose name="Name45">
                        <dgm:if name="Name46" axis="self" func="depth" op="lte" val="2">
                          <dgm:choose name="Name47">
                            <dgm:if name="Name48" axis="par ch" ptType="node asst" func="cnt" op="gte" val="1">
                              <dgm:alg type="conn">
                                <dgm:param type="connRout" val="bend"/>
                                <dgm:param type="dim" val="1D"/>
                                <dgm:param type="endSty" val="noArr"/>
                                <dgm:param type="begPts" val="bCtr"/>
                                <dgm:param type="endPts" val="midL midR"/>
                              </dgm:alg>
                            </dgm:if>
                            <dgm:else name="Name49">
                              <dgm:alg type="conn">
                                <dgm:param type="connRout" val="bend"/>
                                <dgm:param type="dim" val="1D"/>
                                <dgm:param type="endSty" val="noArr"/>
                                <dgm:param type="begPts" val="bCtr"/>
                                <dgm:param type="endPts" val="midL midR"/>
                                <dgm:param type="srcNode" val="rootConnector1"/>
                              </dgm:alg>
                            </dgm:else>
                          </dgm:choose>
                        </dgm:if>
                        <dgm:else name="Name50">
                          <dgm:choose name="Name51">
                            <dgm:if name="Name52" axis="par ch" ptType="node asst" func="cnt" op="gte" val="1">
                              <dgm:alg type="conn">
                                <dgm:param type="connRout" val="bend"/>
                                <dgm:param type="dim" val="1D"/>
                                <dgm:param type="endSty" val="noArr"/>
                                <dgm:param type="begPts" val="bCtr"/>
                                <dgm:param type="endPts" val="midL midR"/>
                              </dgm:alg>
                            </dgm:if>
                            <dgm:else name="Name53">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54">
                  <dgm:if name="Name55" func="var" arg="hierBranch" op="equ" val="l">
                    <dgm:choose name="Name56">
                      <dgm:if name="Name57"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58">
                        <dgm:alg type="hierRoot">
                          <dgm:param type="hierAlign" val="tR"/>
                        </dgm:alg>
                        <dgm:shape xmlns:r="http://schemas.openxmlformats.org/officeDocument/2006/relationships" r:blip="">
                          <dgm:adjLst/>
                        </dgm:shape>
                        <dgm:presOf/>
                        <dgm:constrLst>
                          <dgm:constr type="alignOff" val="0.25"/>
                        </dgm:constrLst>
                      </dgm:else>
                    </dgm:choose>
                  </dgm:if>
                  <dgm:if name="Name59" func="var" arg="hierBranch" op="equ" val="r">
                    <dgm:choose name="Name60">
                      <dgm:if name="Name61"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2">
                        <dgm:alg type="hierRoot">
                          <dgm:param type="hierAlign" val="tL"/>
                        </dgm:alg>
                        <dgm:shape xmlns:r="http://schemas.openxmlformats.org/officeDocument/2006/relationships" r:blip="">
                          <dgm:adjLst/>
                        </dgm:shape>
                        <dgm:presOf/>
                        <dgm:constrLst>
                          <dgm:constr type="alignOff" val="0.25"/>
                        </dgm:constrLst>
                      </dgm:else>
                    </dgm:choose>
                  </dgm:if>
                  <dgm:if name="Name63"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64"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65">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66">
                    <dgm:if name="Name67" func="var" arg="hierBranch" op="equ" val="init">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68" func="var" arg="hierBranch" op="equ" val="l">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69" func="var" arg="hierBranch" op="equ" val="r">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70">
                      <dgm:constrLst>
                        <dgm:constr type="l" for="ch" forName="rootText"/>
                        <dgm:constr type="t" for="ch" forName="rootText"/>
                        <dgm:constr type="w" for="ch" forName="rootText" refType="w"/>
                        <dgm:constr type="h" for="ch" forName="rootText" refType="h" fact="0.9"/>
                        <dgm:constr type="l" for="ch" forName="titleText2" refType="w" fact="0.2"/>
                        <dgm:constr type="t" for="ch" forName="titleText2" refType="h" fact="0.7"/>
                        <dgm:constr type="w" for="ch" forName="titleText2" refType="w" fact="0.9"/>
                        <dgm:constr type="h" for="ch" forName="titleText2" refType="h" fact="0.3"/>
                        <dgm:constr type="primFontSz" for="des" forName="titleText2" refType="primFontSz" refFor="des" refForName="rootText1" op="lte"/>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varLst>
                      <dgm:chMax/>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2" styleLbl="fgAcc1">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71">
                    <dgm:if name="Name72" func="var" arg="hierBranch" op="equ" val="l">
                      <dgm:alg type="hierChild">
                        <dgm:param type="chAlign" val="r"/>
                        <dgm:param type="linDir" val="fromT"/>
                      </dgm:alg>
                    </dgm:if>
                    <dgm:if name="Name73" func="var" arg="hierBranch" op="equ" val="r">
                      <dgm:alg type="hierChild">
                        <dgm:param type="chAlign" val="l"/>
                        <dgm:param type="linDir" val="fromT"/>
                      </dgm:alg>
                    </dgm:if>
                    <dgm:if name="Name74" func="var" arg="hierBranch" op="equ" val="hang">
                      <dgm:choose name="Name75">
                        <dgm:if name="Name76" func="var" arg="dir" op="equ" val="norm">
                          <dgm:alg type="hierChild">
                            <dgm:param type="chAlign" val="l"/>
                            <dgm:param type="linDir" val="fromL"/>
                            <dgm:param type="secChAlign" val="t"/>
                            <dgm:param type="secLinDir" val="fromT"/>
                          </dgm:alg>
                        </dgm:if>
                        <dgm:else name="Name77">
                          <dgm:alg type="hierChild">
                            <dgm:param type="chAlign" val="l"/>
                            <dgm:param type="linDir" val="fromR"/>
                            <dgm:param type="secChAlign" val="t"/>
                            <dgm:param type="secLinDir" val="fromT"/>
                          </dgm:alg>
                        </dgm:else>
                      </dgm:choose>
                    </dgm:if>
                    <dgm:if name="Name78" func="var" arg="hierBranch" op="equ" val="std">
                      <dgm:choose name="Name79">
                        <dgm:if name="Name80" func="var" arg="dir" op="equ" val="norm">
                          <dgm:alg type="hierChild"/>
                        </dgm:if>
                        <dgm:else name="Name81">
                          <dgm:alg type="hierChild">
                            <dgm:param type="linDir" val="fromR"/>
                          </dgm:alg>
                        </dgm:else>
                      </dgm:choose>
                    </dgm:if>
                    <dgm:if name="Name82" func="var" arg="hierBranch" op="equ" val="init">
                      <dgm:choose name="Name83">
                        <dgm:if name="Name84" func="var" arg="dir" op="equ" val="norm">
                          <dgm:alg type="hierChild"/>
                        </dgm:if>
                        <dgm:else name="Name85">
                          <dgm:alg type="hierChild">
                            <dgm:param type="linDir" val="fromR"/>
                          </dgm:alg>
                        </dgm:else>
                      </dgm:choose>
                    </dgm:if>
                    <dgm:else name="Name86"/>
                  </dgm:choose>
                  <dgm:shape xmlns:r="http://schemas.openxmlformats.org/officeDocument/2006/relationships" r:blip="">
                    <dgm:adjLst/>
                  </dgm:shape>
                  <dgm:presOf/>
                  <dgm:constrLst/>
                  <dgm:ruleLst/>
                  <dgm:forEach name="Name87" ref="rep2a"/>
                </dgm:layoutNode>
                <dgm:layoutNode name="hierChild5">
                  <dgm:choose name="Name88">
                    <dgm:if name="Name89" func="var" arg="dir" op="equ" val="norm">
                      <dgm:alg type="hierChild">
                        <dgm:param type="chAlign" val="l"/>
                        <dgm:param type="linDir" val="fromL"/>
                        <dgm:param type="secChAlign" val="t"/>
                        <dgm:param type="secLinDir" val="fromT"/>
                      </dgm:alg>
                    </dgm:if>
                    <dgm:else name="Name90">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91" ref="rep2b"/>
                </dgm:layoutNode>
              </dgm:layoutNode>
            </dgm:forEach>
          </dgm:layoutNode>
          <dgm:layoutNode name="hierChild3">
            <dgm:choose name="Name92">
              <dgm:if name="Name93" func="var" arg="dir" op="equ" val="norm">
                <dgm:alg type="hierChild">
                  <dgm:param type="chAlign" val="l"/>
                  <dgm:param type="linDir" val="fromL"/>
                  <dgm:param type="secChAlign" val="t"/>
                  <dgm:param type="secLinDir" val="fromT"/>
                </dgm:alg>
              </dgm:if>
              <dgm:else name="Name94">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95" axis="precedSib" ptType="parTrans" st="-1" cnt="1">
                <dgm:layoutNode name="Name96">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97">
                  <dgm:if name="Name98" func="var" arg="hierBranch" op="equ" val="l">
                    <dgm:alg type="hierRoot">
                      <dgm:param type="hierAlign" val="tR"/>
                    </dgm:alg>
                    <dgm:shape xmlns:r="http://schemas.openxmlformats.org/officeDocument/2006/relationships" r:blip="">
                      <dgm:adjLst/>
                    </dgm:shape>
                    <dgm:presOf/>
                    <dgm:constrLst>
                      <dgm:constr type="alignOff" val="0.65"/>
                    </dgm:constrLst>
                  </dgm:if>
                  <dgm:if name="Name99" func="var" arg="hierBranch" op="equ" val="r">
                    <dgm:alg type="hierRoot">
                      <dgm:param type="hierAlign" val="tL"/>
                    </dgm:alg>
                    <dgm:shape xmlns:r="http://schemas.openxmlformats.org/officeDocument/2006/relationships" r:blip="">
                      <dgm:adjLst/>
                    </dgm:shape>
                    <dgm:presOf/>
                    <dgm:constrLst>
                      <dgm:constr type="alignOff" val="0.65"/>
                    </dgm:constrLst>
                  </dgm:if>
                  <dgm:if name="Name100" func="var" arg="hierBranch" op="equ" val="hang">
                    <dgm:alg type="hierRoot"/>
                    <dgm:shape xmlns:r="http://schemas.openxmlformats.org/officeDocument/2006/relationships" r:blip="">
                      <dgm:adjLst/>
                    </dgm:shape>
                    <dgm:presOf/>
                    <dgm:constrLst>
                      <dgm:constr type="alignOff" val="0.65"/>
                    </dgm:constrLst>
                  </dgm:if>
                  <dgm:if name="Name101"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02" func="var" arg="hierBranch" op="equ" val="init">
                    <dgm:alg type="hierRoot"/>
                    <dgm:shape xmlns:r="http://schemas.openxmlformats.org/officeDocument/2006/relationships" r:blip="">
                      <dgm:adjLst/>
                    </dgm:shape>
                    <dgm:presOf/>
                    <dgm:constrLst>
                      <dgm:constr type="alignOff"/>
                      <dgm:constr type="bendDist" for="des" ptType="parTrans" refType="sp" fact="0.5"/>
                    </dgm:constrLst>
                  </dgm:if>
                  <dgm:else name="Name103"/>
                </dgm:choose>
                <dgm:ruleLst/>
                <dgm:layoutNode name="rootComposite3">
                  <dgm:alg type="composite"/>
                  <dgm:shape xmlns:r="http://schemas.openxmlformats.org/officeDocument/2006/relationships" r:blip="">
                    <dgm:adjLst/>
                  </dgm:shape>
                  <dgm:presOf axis="self" ptType="node" cnt="1"/>
                  <dgm:choose name="Name104">
                    <dgm:if name="Name105" func="var" arg="hierBranch" op="equ" val="init">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06" func="var" arg="hierBranch" op="equ" val="l">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07" func="var" arg="hierBranch" op="equ" val="r">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08">
                      <dgm:constrLst>
                        <dgm:constr type="l" for="ch" forName="rootText3"/>
                        <dgm:constr type="t" for="ch" forName="rootText3"/>
                        <dgm:constr type="w" for="ch" forName="rootText3" refType="w"/>
                        <dgm:constr type="h" for="ch" forName="rootText3" refType="h" fact="0.9"/>
                        <dgm:constr type="l" for="ch" forName="titleText3" refType="w" fact="0.2"/>
                        <dgm:constr type="t" for="ch" forName="titleText3" refType="h" fact="0.7"/>
                        <dgm:constr type="w" for="ch" forName="titleText3" refType="w" fact="0.9"/>
                        <dgm:constr type="h" for="ch" forName="titleText3" refType="h" fact="0.3"/>
                        <dgm:constr type="primFontSz" for="des" forName="titleText3" refType="primFontSz" refFor="des" refForName="rootText3" op="lte"/>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styleLbl="asst1">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h" fact="0.4"/>
                    </dgm:constrLst>
                    <dgm:ruleLst>
                      <dgm:rule type="primFontSz" val="5" fact="NaN" max="NaN"/>
                    </dgm:ruleLst>
                  </dgm:layoutNode>
                  <dgm:layoutNode name="titleText3" styleLbl="fgAcc2">
                    <dgm:varLst>
                      <dgm:chMax val="0"/>
                      <dgm:chPref val="0"/>
                    </dgm:varLst>
                    <dgm:alg type="tx">
                      <dgm:param type="parTxLTRAlign" val="r"/>
                    </dgm:alg>
                    <dgm:shape xmlns:r="http://schemas.openxmlformats.org/officeDocument/2006/relationships" type="rect" r:blip="">
                      <dgm:adjLst/>
                    </dgm:shape>
                    <dgm:presOf axis="followSib" ptType="sibTrans" hideLastTrans="0" cnt="1"/>
                    <dgm:constrLst>
                      <dgm:constr type="primFontSz" val="65"/>
                      <dgm:constr type="lMarg" refType="primFontSz" fact="0.2"/>
                      <dgm:constr type="rMarg" refType="primFontSz" fact="0.2"/>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09">
                    <dgm:if name="Name110" func="var" arg="hierBranch" op="equ" val="l">
                      <dgm:alg type="hierChild">
                        <dgm:param type="chAlign" val="r"/>
                        <dgm:param type="linDir" val="fromT"/>
                      </dgm:alg>
                    </dgm:if>
                    <dgm:if name="Name111" func="var" arg="hierBranch" op="equ" val="r">
                      <dgm:alg type="hierChild">
                        <dgm:param type="chAlign" val="l"/>
                        <dgm:param type="linDir" val="fromT"/>
                      </dgm:alg>
                    </dgm:if>
                    <dgm:if name="Name112" func="var" arg="hierBranch" op="equ" val="hang">
                      <dgm:choose name="Name113">
                        <dgm:if name="Name114" func="var" arg="dir" op="equ" val="norm">
                          <dgm:alg type="hierChild">
                            <dgm:param type="chAlign" val="l"/>
                            <dgm:param type="linDir" val="fromL"/>
                            <dgm:param type="secChAlign" val="t"/>
                            <dgm:param type="secLinDir" val="fromT"/>
                          </dgm:alg>
                        </dgm:if>
                        <dgm:else name="Name115">
                          <dgm:alg type="hierChild">
                            <dgm:param type="chAlign" val="l"/>
                            <dgm:param type="linDir" val="fromR"/>
                            <dgm:param type="secChAlign" val="t"/>
                            <dgm:param type="secLinDir" val="fromT"/>
                          </dgm:alg>
                        </dgm:else>
                      </dgm:choose>
                    </dgm:if>
                    <dgm:if name="Name116" func="var" arg="hierBranch" op="equ" val="std">
                      <dgm:choose name="Name117">
                        <dgm:if name="Name118" func="var" arg="dir" op="equ" val="norm">
                          <dgm:alg type="hierChild"/>
                        </dgm:if>
                        <dgm:else name="Name119">
                          <dgm:alg type="hierChild">
                            <dgm:param type="linDir" val="fromR"/>
                          </dgm:alg>
                        </dgm:else>
                      </dgm:choose>
                    </dgm:if>
                    <dgm:if name="Name120" func="var" arg="hierBranch" op="equ" val="init">
                      <dgm:alg type="hierChild"/>
                    </dgm:if>
                    <dgm:else name="Name121"/>
                  </dgm:choose>
                  <dgm:shape xmlns:r="http://schemas.openxmlformats.org/officeDocument/2006/relationships" r:blip="">
                    <dgm:adjLst/>
                  </dgm:shape>
                  <dgm:presOf/>
                  <dgm:constrLst/>
                  <dgm:ruleLst/>
                  <dgm:forEach name="Name122" ref="rep2a"/>
                </dgm:layoutNode>
                <dgm:layoutNode name="hierChild7">
                  <dgm:choose name="Name123">
                    <dgm:if name="Name124" func="var" arg="dir" op="equ" val="norm">
                      <dgm:alg type="hierChild">
                        <dgm:param type="chAlign" val="l"/>
                        <dgm:param type="linDir" val="fromL"/>
                        <dgm:param type="secChAlign" val="t"/>
                        <dgm:param type="secLinDir" val="fromT"/>
                      </dgm:alg>
                    </dgm:if>
                    <dgm:else name="Name12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26"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7E219BF-5A6F-4998-A5D4-2AE5090D6FF4}" type="datetimeFigureOut">
              <a:rPr lang="zh-CN" altLang="en-US" smtClean="0"/>
              <a:t>2018/8/14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8721A4-81E4-4387-8B38-7B50E996438F}" type="slidenum">
              <a:rPr lang="zh-CN" altLang="en-US" smtClean="0"/>
              <a:t>‹#›</a:t>
            </a:fld>
            <a:endParaRPr lang="zh-CN" altLang="en-US"/>
          </a:p>
        </p:txBody>
      </p:sp>
    </p:spTree>
    <p:extLst>
      <p:ext uri="{BB962C8B-B14F-4D97-AF65-F5344CB8AC3E}">
        <p14:creationId xmlns:p14="http://schemas.microsoft.com/office/powerpoint/2010/main" val="456845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1</a:t>
            </a:fld>
            <a:endParaRPr lang="zh-CN" altLang="en-US"/>
          </a:p>
        </p:txBody>
      </p:sp>
    </p:spTree>
    <p:extLst>
      <p:ext uri="{BB962C8B-B14F-4D97-AF65-F5344CB8AC3E}">
        <p14:creationId xmlns:p14="http://schemas.microsoft.com/office/powerpoint/2010/main" val="11327331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10</a:t>
            </a:fld>
            <a:endParaRPr lang="zh-CN" altLang="en-US"/>
          </a:p>
        </p:txBody>
      </p:sp>
    </p:spTree>
    <p:extLst>
      <p:ext uri="{BB962C8B-B14F-4D97-AF65-F5344CB8AC3E}">
        <p14:creationId xmlns:p14="http://schemas.microsoft.com/office/powerpoint/2010/main" val="1355867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11</a:t>
            </a:fld>
            <a:endParaRPr lang="zh-CN" altLang="en-US"/>
          </a:p>
        </p:txBody>
      </p:sp>
    </p:spTree>
    <p:extLst>
      <p:ext uri="{BB962C8B-B14F-4D97-AF65-F5344CB8AC3E}">
        <p14:creationId xmlns:p14="http://schemas.microsoft.com/office/powerpoint/2010/main" val="28386964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12</a:t>
            </a:fld>
            <a:endParaRPr lang="zh-CN" altLang="en-US"/>
          </a:p>
        </p:txBody>
      </p:sp>
    </p:spTree>
    <p:extLst>
      <p:ext uri="{BB962C8B-B14F-4D97-AF65-F5344CB8AC3E}">
        <p14:creationId xmlns:p14="http://schemas.microsoft.com/office/powerpoint/2010/main" val="2743339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13</a:t>
            </a:fld>
            <a:endParaRPr lang="zh-CN" altLang="en-US"/>
          </a:p>
        </p:txBody>
      </p:sp>
    </p:spTree>
    <p:extLst>
      <p:ext uri="{BB962C8B-B14F-4D97-AF65-F5344CB8AC3E}">
        <p14:creationId xmlns:p14="http://schemas.microsoft.com/office/powerpoint/2010/main" val="4114057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14</a:t>
            </a:fld>
            <a:endParaRPr lang="zh-CN" altLang="en-US"/>
          </a:p>
        </p:txBody>
      </p:sp>
    </p:spTree>
    <p:extLst>
      <p:ext uri="{BB962C8B-B14F-4D97-AF65-F5344CB8AC3E}">
        <p14:creationId xmlns:p14="http://schemas.microsoft.com/office/powerpoint/2010/main" val="1999434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15</a:t>
            </a:fld>
            <a:endParaRPr lang="zh-CN" altLang="en-US"/>
          </a:p>
        </p:txBody>
      </p:sp>
    </p:spTree>
    <p:extLst>
      <p:ext uri="{BB962C8B-B14F-4D97-AF65-F5344CB8AC3E}">
        <p14:creationId xmlns:p14="http://schemas.microsoft.com/office/powerpoint/2010/main" val="192634217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16</a:t>
            </a:fld>
            <a:endParaRPr lang="zh-CN" altLang="en-US"/>
          </a:p>
        </p:txBody>
      </p:sp>
    </p:spTree>
    <p:extLst>
      <p:ext uri="{BB962C8B-B14F-4D97-AF65-F5344CB8AC3E}">
        <p14:creationId xmlns:p14="http://schemas.microsoft.com/office/powerpoint/2010/main" val="227416766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17</a:t>
            </a:fld>
            <a:endParaRPr lang="zh-CN" altLang="en-US"/>
          </a:p>
        </p:txBody>
      </p:sp>
    </p:spTree>
    <p:extLst>
      <p:ext uri="{BB962C8B-B14F-4D97-AF65-F5344CB8AC3E}">
        <p14:creationId xmlns:p14="http://schemas.microsoft.com/office/powerpoint/2010/main" val="40970522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18</a:t>
            </a:fld>
            <a:endParaRPr lang="zh-CN" altLang="en-US"/>
          </a:p>
        </p:txBody>
      </p:sp>
    </p:spTree>
    <p:extLst>
      <p:ext uri="{BB962C8B-B14F-4D97-AF65-F5344CB8AC3E}">
        <p14:creationId xmlns:p14="http://schemas.microsoft.com/office/powerpoint/2010/main" val="15003681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19</a:t>
            </a:fld>
            <a:endParaRPr lang="zh-CN" altLang="en-US"/>
          </a:p>
        </p:txBody>
      </p:sp>
    </p:spTree>
    <p:extLst>
      <p:ext uri="{BB962C8B-B14F-4D97-AF65-F5344CB8AC3E}">
        <p14:creationId xmlns:p14="http://schemas.microsoft.com/office/powerpoint/2010/main" val="16917553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2</a:t>
            </a:fld>
            <a:endParaRPr lang="zh-CN" altLang="en-US"/>
          </a:p>
        </p:txBody>
      </p:sp>
    </p:spTree>
    <p:extLst>
      <p:ext uri="{BB962C8B-B14F-4D97-AF65-F5344CB8AC3E}">
        <p14:creationId xmlns:p14="http://schemas.microsoft.com/office/powerpoint/2010/main" val="9332356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20</a:t>
            </a:fld>
            <a:endParaRPr lang="zh-CN" altLang="en-US"/>
          </a:p>
        </p:txBody>
      </p:sp>
    </p:spTree>
    <p:extLst>
      <p:ext uri="{BB962C8B-B14F-4D97-AF65-F5344CB8AC3E}">
        <p14:creationId xmlns:p14="http://schemas.microsoft.com/office/powerpoint/2010/main" val="8906275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69251B9-1131-4696-A3D8-31276515BC94}" type="slidenum">
              <a:rPr lang="zh-CN" altLang="en-US" smtClean="0"/>
              <a:t>21</a:t>
            </a:fld>
            <a:endParaRPr lang="zh-CN" altLang="en-US"/>
          </a:p>
        </p:txBody>
      </p:sp>
    </p:spTree>
    <p:extLst>
      <p:ext uri="{BB962C8B-B14F-4D97-AF65-F5344CB8AC3E}">
        <p14:creationId xmlns:p14="http://schemas.microsoft.com/office/powerpoint/2010/main" val="234360080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22</a:t>
            </a:fld>
            <a:endParaRPr lang="zh-CN" altLang="en-US"/>
          </a:p>
        </p:txBody>
      </p:sp>
    </p:spTree>
    <p:extLst>
      <p:ext uri="{BB962C8B-B14F-4D97-AF65-F5344CB8AC3E}">
        <p14:creationId xmlns:p14="http://schemas.microsoft.com/office/powerpoint/2010/main" val="5434234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23</a:t>
            </a:fld>
            <a:endParaRPr lang="zh-CN" altLang="en-US"/>
          </a:p>
        </p:txBody>
      </p:sp>
    </p:spTree>
    <p:extLst>
      <p:ext uri="{BB962C8B-B14F-4D97-AF65-F5344CB8AC3E}">
        <p14:creationId xmlns:p14="http://schemas.microsoft.com/office/powerpoint/2010/main" val="363682414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71395E3-C818-40D6-870D-82F346607FB8}" type="slidenum">
              <a:rPr lang="zh-CN" altLang="en-US" smtClean="0"/>
              <a:t>24</a:t>
            </a:fld>
            <a:endParaRPr lang="zh-CN" altLang="en-US"/>
          </a:p>
        </p:txBody>
      </p:sp>
    </p:spTree>
    <p:extLst>
      <p:ext uri="{BB962C8B-B14F-4D97-AF65-F5344CB8AC3E}">
        <p14:creationId xmlns:p14="http://schemas.microsoft.com/office/powerpoint/2010/main" val="2027215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25</a:t>
            </a:fld>
            <a:endParaRPr lang="zh-CN" altLang="en-US"/>
          </a:p>
        </p:txBody>
      </p:sp>
    </p:spTree>
    <p:extLst>
      <p:ext uri="{BB962C8B-B14F-4D97-AF65-F5344CB8AC3E}">
        <p14:creationId xmlns:p14="http://schemas.microsoft.com/office/powerpoint/2010/main" val="6288138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3</a:t>
            </a:fld>
            <a:endParaRPr lang="zh-CN" altLang="en-US"/>
          </a:p>
        </p:txBody>
      </p:sp>
    </p:spTree>
    <p:extLst>
      <p:ext uri="{BB962C8B-B14F-4D97-AF65-F5344CB8AC3E}">
        <p14:creationId xmlns:p14="http://schemas.microsoft.com/office/powerpoint/2010/main" val="8774754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4</a:t>
            </a:fld>
            <a:endParaRPr lang="zh-CN" altLang="en-US"/>
          </a:p>
        </p:txBody>
      </p:sp>
    </p:spTree>
    <p:extLst>
      <p:ext uri="{BB962C8B-B14F-4D97-AF65-F5344CB8AC3E}">
        <p14:creationId xmlns:p14="http://schemas.microsoft.com/office/powerpoint/2010/main" val="18708580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57DB8DB-C087-441A-ACF2-721A934DE4AE}" type="slidenum">
              <a:rPr lang="zh-CN" altLang="en-US" smtClean="0"/>
              <a:t>5</a:t>
            </a:fld>
            <a:endParaRPr lang="zh-CN" altLang="en-US"/>
          </a:p>
        </p:txBody>
      </p:sp>
    </p:spTree>
    <p:extLst>
      <p:ext uri="{BB962C8B-B14F-4D97-AF65-F5344CB8AC3E}">
        <p14:creationId xmlns:p14="http://schemas.microsoft.com/office/powerpoint/2010/main" val="2621105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54CF3D-CC07-4505-87FA-2994252D4EAC}" type="slidenum">
              <a:rPr lang="zh-CN" altLang="en-US" smtClean="0"/>
              <a:t>6</a:t>
            </a:fld>
            <a:endParaRPr lang="zh-CN" altLang="en-US"/>
          </a:p>
        </p:txBody>
      </p:sp>
    </p:spTree>
    <p:extLst>
      <p:ext uri="{BB962C8B-B14F-4D97-AF65-F5344CB8AC3E}">
        <p14:creationId xmlns:p14="http://schemas.microsoft.com/office/powerpoint/2010/main" val="1301764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A47CEBE-AE55-4527-B888-5D8E1DDAE184}" type="slidenum">
              <a:rPr lang="zh-CN" altLang="en-US" smtClean="0"/>
              <a:t>7</a:t>
            </a:fld>
            <a:endParaRPr lang="zh-CN" altLang="en-US"/>
          </a:p>
        </p:txBody>
      </p:sp>
    </p:spTree>
    <p:extLst>
      <p:ext uri="{BB962C8B-B14F-4D97-AF65-F5344CB8AC3E}">
        <p14:creationId xmlns:p14="http://schemas.microsoft.com/office/powerpoint/2010/main" val="26970744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15E1E0D-4202-49DF-B9A3-472AA1EA8846}" type="slidenum">
              <a:rPr lang="zh-CN" altLang="en-US" smtClean="0"/>
              <a:t>8</a:t>
            </a:fld>
            <a:endParaRPr lang="zh-CN" altLang="en-US"/>
          </a:p>
        </p:txBody>
      </p:sp>
    </p:spTree>
    <p:extLst>
      <p:ext uri="{BB962C8B-B14F-4D97-AF65-F5344CB8AC3E}">
        <p14:creationId xmlns:p14="http://schemas.microsoft.com/office/powerpoint/2010/main" val="39943116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08721A4-81E4-4387-8B38-7B50E996438F}" type="slidenum">
              <a:rPr lang="zh-CN" altLang="en-US" smtClean="0"/>
              <a:t>9</a:t>
            </a:fld>
            <a:endParaRPr lang="zh-CN" altLang="en-US"/>
          </a:p>
        </p:txBody>
      </p:sp>
    </p:spTree>
    <p:extLst>
      <p:ext uri="{BB962C8B-B14F-4D97-AF65-F5344CB8AC3E}">
        <p14:creationId xmlns:p14="http://schemas.microsoft.com/office/powerpoint/2010/main" val="734004194"/>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4" name="任意多边形 3"/>
          <p:cNvSpPr/>
          <p:nvPr userDrawn="1"/>
        </p:nvSpPr>
        <p:spPr>
          <a:xfrm>
            <a:off x="-19050" y="2844113"/>
            <a:ext cx="12192000" cy="2269594"/>
          </a:xfrm>
          <a:custGeom>
            <a:avLst/>
            <a:gdLst>
              <a:gd name="connsiteX0" fmla="*/ 0 w 12192000"/>
              <a:gd name="connsiteY0" fmla="*/ 934663 h 2269594"/>
              <a:gd name="connsiteX1" fmla="*/ 3276600 w 12192000"/>
              <a:gd name="connsiteY1" fmla="*/ 1213 h 2269594"/>
              <a:gd name="connsiteX2" fmla="*/ 6115050 w 12192000"/>
              <a:gd name="connsiteY2" fmla="*/ 1106113 h 2269594"/>
              <a:gd name="connsiteX3" fmla="*/ 9753600 w 12192000"/>
              <a:gd name="connsiteY3" fmla="*/ 2268163 h 2269594"/>
              <a:gd name="connsiteX4" fmla="*/ 12192000 w 12192000"/>
              <a:gd name="connsiteY4" fmla="*/ 1296613 h 22695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269594">
                <a:moveTo>
                  <a:pt x="0" y="934663"/>
                </a:moveTo>
                <a:cubicBezTo>
                  <a:pt x="1128712" y="453650"/>
                  <a:pt x="2257425" y="-27362"/>
                  <a:pt x="3276600" y="1213"/>
                </a:cubicBezTo>
                <a:cubicBezTo>
                  <a:pt x="4295775" y="29788"/>
                  <a:pt x="5035550" y="728288"/>
                  <a:pt x="6115050" y="1106113"/>
                </a:cubicBezTo>
                <a:cubicBezTo>
                  <a:pt x="7194550" y="1483938"/>
                  <a:pt x="8740775" y="2236413"/>
                  <a:pt x="9753600" y="2268163"/>
                </a:cubicBezTo>
                <a:cubicBezTo>
                  <a:pt x="10766425" y="2299913"/>
                  <a:pt x="11479212" y="1798263"/>
                  <a:pt x="12192000" y="1296613"/>
                </a:cubicBezTo>
              </a:path>
            </a:pathLst>
          </a:custGeom>
          <a:noFill/>
          <a:ln w="12700" cap="flat" cmpd="sng" algn="ctr">
            <a:gradFill flip="none" rotWithShape="1">
              <a:gsLst>
                <a:gs pos="3000">
                  <a:srgbClr val="2C1042"/>
                </a:gs>
                <a:gs pos="98165">
                  <a:sysClr val="window" lastClr="FFFFFF"/>
                </a:gs>
                <a:gs pos="48000">
                  <a:srgbClr val="080832"/>
                </a:gs>
                <a:gs pos="14000">
                  <a:sysClr val="window" lastClr="FFFFFF"/>
                </a:gs>
              </a:gsLst>
              <a:lin ang="5400000" scaled="1"/>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5" name="图片 4"/>
          <p:cNvPicPr>
            <a:picLocks noChangeAspect="1"/>
          </p:cNvPicPr>
          <p:nvPr userDrawn="1"/>
        </p:nvPicPr>
        <p:blipFill rotWithShape="1">
          <a:blip r:embed="rId2" cstate="print">
            <a:extLst>
              <a:ext uri="{BEBA8EAE-BF5A-486C-A8C5-ECC9F3942E4B}">
                <a14:imgProps xmlns:a14="http://schemas.microsoft.com/office/drawing/2010/main">
                  <a14:imgLayer r:embed="rId3">
                    <a14:imgEffect>
                      <a14:colorTemperature colorTemp="7200"/>
                    </a14:imgEffect>
                    <a14:imgEffect>
                      <a14:brightnessContrast contrast="20000"/>
                    </a14:imgEffect>
                  </a14:imgLayer>
                </a14:imgProps>
              </a:ext>
              <a:ext uri="{28A0092B-C50C-407E-A947-70E740481C1C}">
                <a14:useLocalDpi xmlns:a14="http://schemas.microsoft.com/office/drawing/2010/main" val="0"/>
              </a:ext>
            </a:extLst>
          </a:blip>
          <a:srcRect l="21545" t="14162" r="25664" b="-2446"/>
          <a:stretch/>
        </p:blipFill>
        <p:spPr>
          <a:xfrm rot="6720000">
            <a:off x="3709711" y="1162811"/>
            <a:ext cx="5188834" cy="4881020"/>
          </a:xfrm>
          <a:prstGeom prst="rect">
            <a:avLst/>
          </a:prstGeom>
          <a:effectLst>
            <a:outerShdw blurRad="63500" sx="105000" sy="105000" algn="ctr" rotWithShape="0">
              <a:prstClr val="black">
                <a:alpha val="40000"/>
              </a:prstClr>
            </a:outerShdw>
          </a:effectLst>
        </p:spPr>
      </p:pic>
      <p:sp>
        <p:nvSpPr>
          <p:cNvPr id="6" name="椭圆 5"/>
          <p:cNvSpPr/>
          <p:nvPr userDrawn="1"/>
        </p:nvSpPr>
        <p:spPr>
          <a:xfrm rot="5400000">
            <a:off x="3375673" y="779900"/>
            <a:ext cx="5463526" cy="5463526"/>
          </a:xfrm>
          <a:prstGeom prst="ellipse">
            <a:avLst/>
          </a:prstGeom>
          <a:noFill/>
          <a:ln w="28575" cap="flat" cmpd="sng" algn="ctr">
            <a:gradFill flip="none" rotWithShape="1">
              <a:gsLst>
                <a:gs pos="78000">
                  <a:sysClr val="window" lastClr="FFFFFF"/>
                </a:gs>
                <a:gs pos="96000">
                  <a:srgbClr val="1F0D3C"/>
                </a:gs>
              </a:gsLst>
              <a:path path="rect">
                <a:fillToRect l="50000" t="50000" r="50000" b="50000"/>
              </a:path>
              <a:tileRect/>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076842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2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224679" y="1542084"/>
            <a:ext cx="2111541" cy="1382072"/>
          </a:xfrm>
          <a:custGeom>
            <a:avLst/>
            <a:gdLst>
              <a:gd name="connsiteX0" fmla="*/ 0 w 2111541"/>
              <a:gd name="connsiteY0" fmla="*/ 0 h 1382072"/>
              <a:gd name="connsiteX1" fmla="*/ 2111541 w 2111541"/>
              <a:gd name="connsiteY1" fmla="*/ 0 h 1382072"/>
              <a:gd name="connsiteX2" fmla="*/ 2111541 w 2111541"/>
              <a:gd name="connsiteY2" fmla="*/ 1382072 h 1382072"/>
              <a:gd name="connsiteX3" fmla="*/ 0 w 2111541"/>
              <a:gd name="connsiteY3" fmla="*/ 1382072 h 1382072"/>
            </a:gdLst>
            <a:ahLst/>
            <a:cxnLst>
              <a:cxn ang="0">
                <a:pos x="connsiteX0" y="connsiteY0"/>
              </a:cxn>
              <a:cxn ang="0">
                <a:pos x="connsiteX1" y="connsiteY1"/>
              </a:cxn>
              <a:cxn ang="0">
                <a:pos x="connsiteX2" y="connsiteY2"/>
              </a:cxn>
              <a:cxn ang="0">
                <a:pos x="connsiteX3" y="connsiteY3"/>
              </a:cxn>
            </a:cxnLst>
            <a:rect l="l" t="t" r="r" b="b"/>
            <a:pathLst>
              <a:path w="2111541" h="1382072">
                <a:moveTo>
                  <a:pt x="0" y="0"/>
                </a:moveTo>
                <a:lnTo>
                  <a:pt x="2111541" y="0"/>
                </a:lnTo>
                <a:lnTo>
                  <a:pt x="2111541" y="1382072"/>
                </a:lnTo>
                <a:lnTo>
                  <a:pt x="0" y="138207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1224679" y="4697057"/>
            <a:ext cx="2015530" cy="1358277"/>
          </a:xfrm>
          <a:custGeom>
            <a:avLst/>
            <a:gdLst>
              <a:gd name="connsiteX0" fmla="*/ 0 w 2015530"/>
              <a:gd name="connsiteY0" fmla="*/ 0 h 1358277"/>
              <a:gd name="connsiteX1" fmla="*/ 2015530 w 2015530"/>
              <a:gd name="connsiteY1" fmla="*/ 0 h 1358277"/>
              <a:gd name="connsiteX2" fmla="*/ 2015530 w 2015530"/>
              <a:gd name="connsiteY2" fmla="*/ 1358277 h 1358277"/>
              <a:gd name="connsiteX3" fmla="*/ 0 w 2015530"/>
              <a:gd name="connsiteY3" fmla="*/ 1358277 h 1358277"/>
            </a:gdLst>
            <a:ahLst/>
            <a:cxnLst>
              <a:cxn ang="0">
                <a:pos x="connsiteX0" y="connsiteY0"/>
              </a:cxn>
              <a:cxn ang="0">
                <a:pos x="connsiteX1" y="connsiteY1"/>
              </a:cxn>
              <a:cxn ang="0">
                <a:pos x="connsiteX2" y="connsiteY2"/>
              </a:cxn>
              <a:cxn ang="0">
                <a:pos x="connsiteX3" y="connsiteY3"/>
              </a:cxn>
            </a:cxnLst>
            <a:rect l="l" t="t" r="r" b="b"/>
            <a:pathLst>
              <a:path w="2015530" h="1358277">
                <a:moveTo>
                  <a:pt x="0" y="0"/>
                </a:moveTo>
                <a:lnTo>
                  <a:pt x="2015530" y="0"/>
                </a:lnTo>
                <a:lnTo>
                  <a:pt x="2015530" y="1358277"/>
                </a:lnTo>
                <a:lnTo>
                  <a:pt x="0" y="1358277"/>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808827" y="3119470"/>
            <a:ext cx="2108069" cy="1366549"/>
          </a:xfrm>
          <a:custGeom>
            <a:avLst/>
            <a:gdLst>
              <a:gd name="connsiteX0" fmla="*/ 0 w 2108069"/>
              <a:gd name="connsiteY0" fmla="*/ 0 h 1366549"/>
              <a:gd name="connsiteX1" fmla="*/ 2108069 w 2108069"/>
              <a:gd name="connsiteY1" fmla="*/ 0 h 1366549"/>
              <a:gd name="connsiteX2" fmla="*/ 2108069 w 2108069"/>
              <a:gd name="connsiteY2" fmla="*/ 1366549 h 1366549"/>
              <a:gd name="connsiteX3" fmla="*/ 0 w 2108069"/>
              <a:gd name="connsiteY3" fmla="*/ 1366549 h 1366549"/>
            </a:gdLst>
            <a:ahLst/>
            <a:cxnLst>
              <a:cxn ang="0">
                <a:pos x="connsiteX0" y="connsiteY0"/>
              </a:cxn>
              <a:cxn ang="0">
                <a:pos x="connsiteX1" y="connsiteY1"/>
              </a:cxn>
              <a:cxn ang="0">
                <a:pos x="connsiteX2" y="connsiteY2"/>
              </a:cxn>
              <a:cxn ang="0">
                <a:pos x="connsiteX3" y="connsiteY3"/>
              </a:cxn>
            </a:cxnLst>
            <a:rect l="l" t="t" r="r" b="b"/>
            <a:pathLst>
              <a:path w="2108069" h="1366549">
                <a:moveTo>
                  <a:pt x="0" y="0"/>
                </a:moveTo>
                <a:lnTo>
                  <a:pt x="2108069" y="0"/>
                </a:lnTo>
                <a:lnTo>
                  <a:pt x="2108069" y="1366549"/>
                </a:lnTo>
                <a:lnTo>
                  <a:pt x="0" y="136654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089915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0520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953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430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5026478" y="3886203"/>
            <a:ext cx="2139043" cy="2139043"/>
          </a:xfrm>
          <a:custGeom>
            <a:avLst/>
            <a:gdLst>
              <a:gd name="connsiteX0" fmla="*/ 0 w 2139043"/>
              <a:gd name="connsiteY0" fmla="*/ 0 h 2139043"/>
              <a:gd name="connsiteX1" fmla="*/ 2139043 w 2139043"/>
              <a:gd name="connsiteY1" fmla="*/ 0 h 2139043"/>
              <a:gd name="connsiteX2" fmla="*/ 2139043 w 2139043"/>
              <a:gd name="connsiteY2" fmla="*/ 2139043 h 2139043"/>
              <a:gd name="connsiteX3" fmla="*/ 0 w 2139043"/>
              <a:gd name="connsiteY3" fmla="*/ 2139043 h 2139043"/>
            </a:gdLst>
            <a:ahLst/>
            <a:cxnLst>
              <a:cxn ang="0">
                <a:pos x="connsiteX0" y="connsiteY0"/>
              </a:cxn>
              <a:cxn ang="0">
                <a:pos x="connsiteX1" y="connsiteY1"/>
              </a:cxn>
              <a:cxn ang="0">
                <a:pos x="connsiteX2" y="connsiteY2"/>
              </a:cxn>
              <a:cxn ang="0">
                <a:pos x="connsiteX3" y="connsiteY3"/>
              </a:cxn>
            </a:cxnLst>
            <a:rect l="l" t="t" r="r" b="b"/>
            <a:pathLst>
              <a:path w="2139043" h="2139043">
                <a:moveTo>
                  <a:pt x="0" y="0"/>
                </a:moveTo>
                <a:lnTo>
                  <a:pt x="2139043" y="0"/>
                </a:lnTo>
                <a:lnTo>
                  <a:pt x="2139043" y="2139043"/>
                </a:lnTo>
                <a:lnTo>
                  <a:pt x="0" y="2139043"/>
                </a:ln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
        <p:nvSpPr>
          <p:cNvPr id="7" name="图片占位符 6"/>
          <p:cNvSpPr>
            <a:spLocks noGrp="1"/>
          </p:cNvSpPr>
          <p:nvPr>
            <p:ph type="pic" sz="quarter" idx="11"/>
          </p:nvPr>
        </p:nvSpPr>
        <p:spPr>
          <a:xfrm>
            <a:off x="7557406" y="1552352"/>
            <a:ext cx="2139043" cy="2139043"/>
          </a:xfrm>
          <a:custGeom>
            <a:avLst/>
            <a:gdLst>
              <a:gd name="connsiteX0" fmla="*/ 0 w 2139043"/>
              <a:gd name="connsiteY0" fmla="*/ 0 h 2139043"/>
              <a:gd name="connsiteX1" fmla="*/ 2139043 w 2139043"/>
              <a:gd name="connsiteY1" fmla="*/ 0 h 2139043"/>
              <a:gd name="connsiteX2" fmla="*/ 2139043 w 2139043"/>
              <a:gd name="connsiteY2" fmla="*/ 2139043 h 2139043"/>
              <a:gd name="connsiteX3" fmla="*/ 0 w 2139043"/>
              <a:gd name="connsiteY3" fmla="*/ 2139043 h 2139043"/>
            </a:gdLst>
            <a:ahLst/>
            <a:cxnLst>
              <a:cxn ang="0">
                <a:pos x="connsiteX0" y="connsiteY0"/>
              </a:cxn>
              <a:cxn ang="0">
                <a:pos x="connsiteX1" y="connsiteY1"/>
              </a:cxn>
              <a:cxn ang="0">
                <a:pos x="connsiteX2" y="connsiteY2"/>
              </a:cxn>
              <a:cxn ang="0">
                <a:pos x="connsiteX3" y="connsiteY3"/>
              </a:cxn>
            </a:cxnLst>
            <a:rect l="l" t="t" r="r" b="b"/>
            <a:pathLst>
              <a:path w="2139043" h="2139043">
                <a:moveTo>
                  <a:pt x="0" y="0"/>
                </a:moveTo>
                <a:lnTo>
                  <a:pt x="2139043" y="0"/>
                </a:lnTo>
                <a:lnTo>
                  <a:pt x="2139043" y="2139043"/>
                </a:lnTo>
                <a:lnTo>
                  <a:pt x="0" y="2139043"/>
                </a:ln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Tree>
    <p:extLst>
      <p:ext uri="{BB962C8B-B14F-4D97-AF65-F5344CB8AC3E}">
        <p14:creationId xmlns:p14="http://schemas.microsoft.com/office/powerpoint/2010/main" val="2385015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9_自定义版式">
    <p:spTree>
      <p:nvGrpSpPr>
        <p:cNvPr id="1" name=""/>
        <p:cNvGrpSpPr/>
        <p:nvPr/>
      </p:nvGrpSpPr>
      <p:grpSpPr>
        <a:xfrm>
          <a:off x="0" y="0"/>
          <a:ext cx="0" cy="0"/>
          <a:chOff x="0" y="0"/>
          <a:chExt cx="0" cy="0"/>
        </a:xfrm>
      </p:grpSpPr>
      <p:sp>
        <p:nvSpPr>
          <p:cNvPr id="5" name="图片占位符 4"/>
          <p:cNvSpPr>
            <a:spLocks noGrp="1"/>
          </p:cNvSpPr>
          <p:nvPr>
            <p:ph type="pic" sz="quarter" idx="10"/>
          </p:nvPr>
        </p:nvSpPr>
        <p:spPr>
          <a:xfrm>
            <a:off x="8549020" y="1739279"/>
            <a:ext cx="2612466" cy="4100681"/>
          </a:xfrm>
          <a:custGeom>
            <a:avLst/>
            <a:gdLst>
              <a:gd name="connsiteX0" fmla="*/ 0 w 2612466"/>
              <a:gd name="connsiteY0" fmla="*/ 0 h 4100681"/>
              <a:gd name="connsiteX1" fmla="*/ 2612466 w 2612466"/>
              <a:gd name="connsiteY1" fmla="*/ 0 h 4100681"/>
              <a:gd name="connsiteX2" fmla="*/ 2612466 w 2612466"/>
              <a:gd name="connsiteY2" fmla="*/ 4100681 h 4100681"/>
              <a:gd name="connsiteX3" fmla="*/ 0 w 2612466"/>
              <a:gd name="connsiteY3" fmla="*/ 4100681 h 4100681"/>
            </a:gdLst>
            <a:ahLst/>
            <a:cxnLst>
              <a:cxn ang="0">
                <a:pos x="connsiteX0" y="connsiteY0"/>
              </a:cxn>
              <a:cxn ang="0">
                <a:pos x="connsiteX1" y="connsiteY1"/>
              </a:cxn>
              <a:cxn ang="0">
                <a:pos x="connsiteX2" y="connsiteY2"/>
              </a:cxn>
              <a:cxn ang="0">
                <a:pos x="connsiteX3" y="connsiteY3"/>
              </a:cxn>
            </a:cxnLst>
            <a:rect l="l" t="t" r="r" b="b"/>
            <a:pathLst>
              <a:path w="2612466" h="4100681">
                <a:moveTo>
                  <a:pt x="0" y="0"/>
                </a:moveTo>
                <a:lnTo>
                  <a:pt x="2612466" y="0"/>
                </a:lnTo>
                <a:lnTo>
                  <a:pt x="2612466" y="4100681"/>
                </a:lnTo>
                <a:lnTo>
                  <a:pt x="0" y="4100681"/>
                </a:lnTo>
                <a:close/>
              </a:path>
            </a:pathLst>
          </a:custGeom>
          <a:solidFill>
            <a:schemeClr val="bg1"/>
          </a:solidFill>
          <a:ln>
            <a:noFill/>
          </a:ln>
          <a:effectLst>
            <a:outerShdw blurRad="203200" sx="102000" sy="102000" algn="ctr" rotWithShape="0">
              <a:prstClr val="black">
                <a:alpha val="6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lvl1pPr>
              <a:defRPr lang="zh-CN" altLang="en-US" sz="1800"/>
            </a:lvl1pPr>
          </a:lstStyle>
          <a:p>
            <a:pPr marL="0" lvl="0" algn="ctr"/>
            <a:endParaRPr lang="zh-CN" altLang="en-US"/>
          </a:p>
        </p:txBody>
      </p:sp>
    </p:spTree>
    <p:extLst>
      <p:ext uri="{BB962C8B-B14F-4D97-AF65-F5344CB8AC3E}">
        <p14:creationId xmlns:p14="http://schemas.microsoft.com/office/powerpoint/2010/main" val="29656028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2652874" y="1960238"/>
            <a:ext cx="3443126" cy="1650384"/>
          </a:xfrm>
          <a:custGeom>
            <a:avLst/>
            <a:gdLst>
              <a:gd name="connsiteX0" fmla="*/ 0 w 3443126"/>
              <a:gd name="connsiteY0" fmla="*/ 0 h 1650384"/>
              <a:gd name="connsiteX1" fmla="*/ 3443126 w 3443126"/>
              <a:gd name="connsiteY1" fmla="*/ 0 h 1650384"/>
              <a:gd name="connsiteX2" fmla="*/ 3443126 w 3443126"/>
              <a:gd name="connsiteY2" fmla="*/ 1650384 h 1650384"/>
              <a:gd name="connsiteX3" fmla="*/ 0 w 3443126"/>
              <a:gd name="connsiteY3" fmla="*/ 1650384 h 1650384"/>
            </a:gdLst>
            <a:ahLst/>
            <a:cxnLst>
              <a:cxn ang="0">
                <a:pos x="connsiteX0" y="connsiteY0"/>
              </a:cxn>
              <a:cxn ang="0">
                <a:pos x="connsiteX1" y="connsiteY1"/>
              </a:cxn>
              <a:cxn ang="0">
                <a:pos x="connsiteX2" y="connsiteY2"/>
              </a:cxn>
              <a:cxn ang="0">
                <a:pos x="connsiteX3" y="connsiteY3"/>
              </a:cxn>
            </a:cxnLst>
            <a:rect l="l" t="t" r="r" b="b"/>
            <a:pathLst>
              <a:path w="3443126" h="1650384">
                <a:moveTo>
                  <a:pt x="0" y="0"/>
                </a:moveTo>
                <a:lnTo>
                  <a:pt x="3443126" y="0"/>
                </a:lnTo>
                <a:lnTo>
                  <a:pt x="3443126" y="1650384"/>
                </a:lnTo>
                <a:lnTo>
                  <a:pt x="0" y="1650384"/>
                </a:lnTo>
                <a:close/>
              </a:path>
            </a:pathLst>
          </a:custGeom>
        </p:spPr>
        <p:txBody>
          <a:bodyPr wrap="square">
            <a:noAutofit/>
          </a:bodyPr>
          <a:lstStyle/>
          <a:p>
            <a:endParaRPr lang="zh-CN" altLang="en-US" dirty="0"/>
          </a:p>
        </p:txBody>
      </p:sp>
      <p:sp>
        <p:nvSpPr>
          <p:cNvPr id="9" name="图片占位符 8"/>
          <p:cNvSpPr>
            <a:spLocks noGrp="1"/>
          </p:cNvSpPr>
          <p:nvPr>
            <p:ph type="pic" sz="quarter" idx="11"/>
          </p:nvPr>
        </p:nvSpPr>
        <p:spPr>
          <a:xfrm>
            <a:off x="7770974" y="3968105"/>
            <a:ext cx="3443126" cy="1650384"/>
          </a:xfrm>
          <a:custGeom>
            <a:avLst/>
            <a:gdLst>
              <a:gd name="connsiteX0" fmla="*/ 0 w 3443126"/>
              <a:gd name="connsiteY0" fmla="*/ 0 h 1650384"/>
              <a:gd name="connsiteX1" fmla="*/ 3443126 w 3443126"/>
              <a:gd name="connsiteY1" fmla="*/ 0 h 1650384"/>
              <a:gd name="connsiteX2" fmla="*/ 3443126 w 3443126"/>
              <a:gd name="connsiteY2" fmla="*/ 1650384 h 1650384"/>
              <a:gd name="connsiteX3" fmla="*/ 0 w 3443126"/>
              <a:gd name="connsiteY3" fmla="*/ 1650384 h 1650384"/>
            </a:gdLst>
            <a:ahLst/>
            <a:cxnLst>
              <a:cxn ang="0">
                <a:pos x="connsiteX0" y="connsiteY0"/>
              </a:cxn>
              <a:cxn ang="0">
                <a:pos x="connsiteX1" y="connsiteY1"/>
              </a:cxn>
              <a:cxn ang="0">
                <a:pos x="connsiteX2" y="connsiteY2"/>
              </a:cxn>
              <a:cxn ang="0">
                <a:pos x="connsiteX3" y="connsiteY3"/>
              </a:cxn>
            </a:cxnLst>
            <a:rect l="l" t="t" r="r" b="b"/>
            <a:pathLst>
              <a:path w="3443126" h="1650384">
                <a:moveTo>
                  <a:pt x="0" y="0"/>
                </a:moveTo>
                <a:lnTo>
                  <a:pt x="3443126" y="0"/>
                </a:lnTo>
                <a:lnTo>
                  <a:pt x="3443126" y="1650384"/>
                </a:lnTo>
                <a:lnTo>
                  <a:pt x="0" y="1650384"/>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081467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493977" y="2542201"/>
            <a:ext cx="1692000" cy="2484000"/>
          </a:xfrm>
          <a:custGeom>
            <a:avLst/>
            <a:gdLst>
              <a:gd name="connsiteX0" fmla="*/ 0 w 1692000"/>
              <a:gd name="connsiteY0" fmla="*/ 0 h 2484000"/>
              <a:gd name="connsiteX1" fmla="*/ 1692000 w 1692000"/>
              <a:gd name="connsiteY1" fmla="*/ 0 h 2484000"/>
              <a:gd name="connsiteX2" fmla="*/ 1692000 w 1692000"/>
              <a:gd name="connsiteY2" fmla="*/ 2484000 h 2484000"/>
              <a:gd name="connsiteX3" fmla="*/ 0 w 1692000"/>
              <a:gd name="connsiteY3" fmla="*/ 2484000 h 2484000"/>
            </a:gdLst>
            <a:ahLst/>
            <a:cxnLst>
              <a:cxn ang="0">
                <a:pos x="connsiteX0" y="connsiteY0"/>
              </a:cxn>
              <a:cxn ang="0">
                <a:pos x="connsiteX1" y="connsiteY1"/>
              </a:cxn>
              <a:cxn ang="0">
                <a:pos x="connsiteX2" y="connsiteY2"/>
              </a:cxn>
              <a:cxn ang="0">
                <a:pos x="connsiteX3" y="connsiteY3"/>
              </a:cxn>
            </a:cxnLst>
            <a:rect l="l" t="t" r="r" b="b"/>
            <a:pathLst>
              <a:path w="1692000" h="2484000">
                <a:moveTo>
                  <a:pt x="0" y="0"/>
                </a:moveTo>
                <a:lnTo>
                  <a:pt x="1692000" y="0"/>
                </a:lnTo>
                <a:lnTo>
                  <a:pt x="1692000" y="2484000"/>
                </a:lnTo>
                <a:lnTo>
                  <a:pt x="0" y="2484000"/>
                </a:lnTo>
                <a:close/>
              </a:path>
            </a:pathLst>
          </a:custGeom>
        </p:spPr>
        <p:txBody>
          <a:bodyPr wrap="square">
            <a:noAutofit/>
          </a:bodyPr>
          <a:lstStyle/>
          <a:p>
            <a:endParaRPr lang="zh-CN" altLang="en-US" dirty="0"/>
          </a:p>
        </p:txBody>
      </p:sp>
      <p:sp>
        <p:nvSpPr>
          <p:cNvPr id="8" name="图片占位符 7"/>
          <p:cNvSpPr>
            <a:spLocks noGrp="1"/>
          </p:cNvSpPr>
          <p:nvPr>
            <p:ph type="pic" sz="quarter" idx="11"/>
          </p:nvPr>
        </p:nvSpPr>
        <p:spPr>
          <a:xfrm>
            <a:off x="3709123" y="2542201"/>
            <a:ext cx="1692000" cy="2484000"/>
          </a:xfrm>
          <a:custGeom>
            <a:avLst/>
            <a:gdLst>
              <a:gd name="connsiteX0" fmla="*/ 0 w 1692000"/>
              <a:gd name="connsiteY0" fmla="*/ 0 h 2484000"/>
              <a:gd name="connsiteX1" fmla="*/ 1692000 w 1692000"/>
              <a:gd name="connsiteY1" fmla="*/ 0 h 2484000"/>
              <a:gd name="connsiteX2" fmla="*/ 1692000 w 1692000"/>
              <a:gd name="connsiteY2" fmla="*/ 2484000 h 2484000"/>
              <a:gd name="connsiteX3" fmla="*/ 0 w 1692000"/>
              <a:gd name="connsiteY3" fmla="*/ 2484000 h 2484000"/>
            </a:gdLst>
            <a:ahLst/>
            <a:cxnLst>
              <a:cxn ang="0">
                <a:pos x="connsiteX0" y="connsiteY0"/>
              </a:cxn>
              <a:cxn ang="0">
                <a:pos x="connsiteX1" y="connsiteY1"/>
              </a:cxn>
              <a:cxn ang="0">
                <a:pos x="connsiteX2" y="connsiteY2"/>
              </a:cxn>
              <a:cxn ang="0">
                <a:pos x="connsiteX3" y="connsiteY3"/>
              </a:cxn>
            </a:cxnLst>
            <a:rect l="l" t="t" r="r" b="b"/>
            <a:pathLst>
              <a:path w="1692000" h="2484000">
                <a:moveTo>
                  <a:pt x="0" y="0"/>
                </a:moveTo>
                <a:lnTo>
                  <a:pt x="1692000" y="0"/>
                </a:lnTo>
                <a:lnTo>
                  <a:pt x="1692000" y="2484000"/>
                </a:lnTo>
                <a:lnTo>
                  <a:pt x="0" y="2484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986538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874713" y="1772900"/>
            <a:ext cx="5112606" cy="4032926"/>
          </a:xfrm>
          <a:custGeom>
            <a:avLst/>
            <a:gdLst>
              <a:gd name="connsiteX0" fmla="*/ 0 w 5112606"/>
              <a:gd name="connsiteY0" fmla="*/ 0 h 4032926"/>
              <a:gd name="connsiteX1" fmla="*/ 5112606 w 5112606"/>
              <a:gd name="connsiteY1" fmla="*/ 0 h 4032926"/>
              <a:gd name="connsiteX2" fmla="*/ 5112606 w 5112606"/>
              <a:gd name="connsiteY2" fmla="*/ 4032926 h 4032926"/>
              <a:gd name="connsiteX3" fmla="*/ 0 w 5112606"/>
              <a:gd name="connsiteY3" fmla="*/ 4032926 h 4032926"/>
            </a:gdLst>
            <a:ahLst/>
            <a:cxnLst>
              <a:cxn ang="0">
                <a:pos x="connsiteX0" y="connsiteY0"/>
              </a:cxn>
              <a:cxn ang="0">
                <a:pos x="connsiteX1" y="connsiteY1"/>
              </a:cxn>
              <a:cxn ang="0">
                <a:pos x="connsiteX2" y="connsiteY2"/>
              </a:cxn>
              <a:cxn ang="0">
                <a:pos x="connsiteX3" y="connsiteY3"/>
              </a:cxn>
            </a:cxnLst>
            <a:rect l="l" t="t" r="r" b="b"/>
            <a:pathLst>
              <a:path w="5112606" h="4032926">
                <a:moveTo>
                  <a:pt x="0" y="0"/>
                </a:moveTo>
                <a:lnTo>
                  <a:pt x="5112606" y="0"/>
                </a:lnTo>
                <a:lnTo>
                  <a:pt x="5112606" y="4032926"/>
                </a:lnTo>
                <a:lnTo>
                  <a:pt x="0" y="4032926"/>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6323418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893763" y="1617190"/>
            <a:ext cx="5022273" cy="2695038"/>
          </a:xfrm>
          <a:custGeom>
            <a:avLst/>
            <a:gdLst>
              <a:gd name="connsiteX0" fmla="*/ 0 w 5022273"/>
              <a:gd name="connsiteY0" fmla="*/ 0 h 2695038"/>
              <a:gd name="connsiteX1" fmla="*/ 5022273 w 5022273"/>
              <a:gd name="connsiteY1" fmla="*/ 0 h 2695038"/>
              <a:gd name="connsiteX2" fmla="*/ 5022273 w 5022273"/>
              <a:gd name="connsiteY2" fmla="*/ 2695038 h 2695038"/>
              <a:gd name="connsiteX3" fmla="*/ 0 w 5022273"/>
              <a:gd name="connsiteY3" fmla="*/ 2695038 h 2695038"/>
            </a:gdLst>
            <a:ahLst/>
            <a:cxnLst>
              <a:cxn ang="0">
                <a:pos x="connsiteX0" y="connsiteY0"/>
              </a:cxn>
              <a:cxn ang="0">
                <a:pos x="connsiteX1" y="connsiteY1"/>
              </a:cxn>
              <a:cxn ang="0">
                <a:pos x="connsiteX2" y="connsiteY2"/>
              </a:cxn>
              <a:cxn ang="0">
                <a:pos x="connsiteX3" y="connsiteY3"/>
              </a:cxn>
            </a:cxnLst>
            <a:rect l="l" t="t" r="r" b="b"/>
            <a:pathLst>
              <a:path w="5022273" h="2695038">
                <a:moveTo>
                  <a:pt x="0" y="0"/>
                </a:moveTo>
                <a:lnTo>
                  <a:pt x="5022273" y="0"/>
                </a:lnTo>
                <a:lnTo>
                  <a:pt x="5022273" y="2695038"/>
                </a:lnTo>
                <a:lnTo>
                  <a:pt x="0" y="2695038"/>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116782" y="1617190"/>
            <a:ext cx="5022273" cy="2695038"/>
          </a:xfrm>
          <a:custGeom>
            <a:avLst/>
            <a:gdLst>
              <a:gd name="connsiteX0" fmla="*/ 0 w 5022273"/>
              <a:gd name="connsiteY0" fmla="*/ 0 h 2695038"/>
              <a:gd name="connsiteX1" fmla="*/ 5022273 w 5022273"/>
              <a:gd name="connsiteY1" fmla="*/ 0 h 2695038"/>
              <a:gd name="connsiteX2" fmla="*/ 5022273 w 5022273"/>
              <a:gd name="connsiteY2" fmla="*/ 2695038 h 2695038"/>
              <a:gd name="connsiteX3" fmla="*/ 0 w 5022273"/>
              <a:gd name="connsiteY3" fmla="*/ 2695038 h 2695038"/>
            </a:gdLst>
            <a:ahLst/>
            <a:cxnLst>
              <a:cxn ang="0">
                <a:pos x="connsiteX0" y="connsiteY0"/>
              </a:cxn>
              <a:cxn ang="0">
                <a:pos x="connsiteX1" y="connsiteY1"/>
              </a:cxn>
              <a:cxn ang="0">
                <a:pos x="connsiteX2" y="connsiteY2"/>
              </a:cxn>
              <a:cxn ang="0">
                <a:pos x="connsiteX3" y="connsiteY3"/>
              </a:cxn>
            </a:cxnLst>
            <a:rect l="l" t="t" r="r" b="b"/>
            <a:pathLst>
              <a:path w="5022273" h="2695038">
                <a:moveTo>
                  <a:pt x="0" y="0"/>
                </a:moveTo>
                <a:lnTo>
                  <a:pt x="5022273" y="0"/>
                </a:lnTo>
                <a:lnTo>
                  <a:pt x="5022273" y="2695038"/>
                </a:lnTo>
                <a:lnTo>
                  <a:pt x="0" y="2695038"/>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4259506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36D4E4D9-32FA-4DDD-A5E7-2EA5568B4CF9}"/>
              </a:ext>
            </a:extLst>
          </p:cNvPr>
          <p:cNvSpPr/>
          <p:nvPr userDrawn="1"/>
        </p:nvSpPr>
        <p:spPr>
          <a:xfrm>
            <a:off x="0" y="0"/>
            <a:ext cx="12192000" cy="6858000"/>
          </a:xfrm>
          <a:prstGeom prst="rect">
            <a:avLst/>
          </a:prstGeom>
          <a:solidFill>
            <a:srgbClr val="1812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文本框 3"/>
          <p:cNvSpPr txBox="1"/>
          <p:nvPr userDrawn="1"/>
        </p:nvSpPr>
        <p:spPr>
          <a:xfrm>
            <a:off x="5759217" y="3592265"/>
            <a:ext cx="4742885" cy="306594"/>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ibaotu.com</a:t>
            </a:r>
          </a:p>
        </p:txBody>
      </p:sp>
      <p:sp>
        <p:nvSpPr>
          <p:cNvPr id="7" name="圆角矩形 6">
            <a:extLst>
              <a:ext uri="{FF2B5EF4-FFF2-40B4-BE49-F238E27FC236}">
                <a16:creationId xmlns:a16="http://schemas.microsoft.com/office/drawing/2014/main" id="{E0828EA6-C2F4-47CF-AFD5-2A805F5511F3}"/>
              </a:ext>
            </a:extLst>
          </p:cNvPr>
          <p:cNvSpPr/>
          <p:nvPr userDrawn="1"/>
        </p:nvSpPr>
        <p:spPr>
          <a:xfrm>
            <a:off x="4033570" y="4115254"/>
            <a:ext cx="863883" cy="575922"/>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8" name="圆角矩形 7">
            <a:extLst>
              <a:ext uri="{FF2B5EF4-FFF2-40B4-BE49-F238E27FC236}">
                <a16:creationId xmlns:a16="http://schemas.microsoft.com/office/drawing/2014/main" id="{6E65CD45-5A9A-4533-8793-EC2223DB00E8}"/>
              </a:ext>
            </a:extLst>
          </p:cNvPr>
          <p:cNvSpPr/>
          <p:nvPr userDrawn="1"/>
        </p:nvSpPr>
        <p:spPr>
          <a:xfrm>
            <a:off x="6915295" y="4307933"/>
            <a:ext cx="1007863" cy="671204"/>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9" name="圆角矩形 8">
            <a:extLst>
              <a:ext uri="{FF2B5EF4-FFF2-40B4-BE49-F238E27FC236}">
                <a16:creationId xmlns:a16="http://schemas.microsoft.com/office/drawing/2014/main" id="{D1AAB197-B903-4192-9FA2-020950A7F0F9}"/>
              </a:ext>
            </a:extLst>
          </p:cNvPr>
          <p:cNvSpPr/>
          <p:nvPr userDrawn="1"/>
        </p:nvSpPr>
        <p:spPr>
          <a:xfrm>
            <a:off x="7658489" y="1718403"/>
            <a:ext cx="988806" cy="658498"/>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0" name="圆角矩形 9">
            <a:extLst>
              <a:ext uri="{FF2B5EF4-FFF2-40B4-BE49-F238E27FC236}">
                <a16:creationId xmlns:a16="http://schemas.microsoft.com/office/drawing/2014/main" id="{0919EB68-7F8B-4086-829B-11D1ABD83BB8}"/>
              </a:ext>
            </a:extLst>
          </p:cNvPr>
          <p:cNvSpPr/>
          <p:nvPr userDrawn="1"/>
        </p:nvSpPr>
        <p:spPr>
          <a:xfrm>
            <a:off x="8691761" y="3160324"/>
            <a:ext cx="1007863" cy="671204"/>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1" name="圆角矩形 10">
            <a:extLst>
              <a:ext uri="{FF2B5EF4-FFF2-40B4-BE49-F238E27FC236}">
                <a16:creationId xmlns:a16="http://schemas.microsoft.com/office/drawing/2014/main" id="{44F592B2-74C8-44C1-ADD4-D6E856F0DF20}"/>
              </a:ext>
            </a:extLst>
          </p:cNvPr>
          <p:cNvSpPr/>
          <p:nvPr userDrawn="1"/>
        </p:nvSpPr>
        <p:spPr>
          <a:xfrm>
            <a:off x="4374464" y="1112838"/>
            <a:ext cx="868117" cy="580156"/>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圆角矩形 11">
            <a:extLst>
              <a:ext uri="{FF2B5EF4-FFF2-40B4-BE49-F238E27FC236}">
                <a16:creationId xmlns:a16="http://schemas.microsoft.com/office/drawing/2014/main" id="{7E822AE3-B798-482C-8482-AD8A0C2D3DE4}"/>
              </a:ext>
            </a:extLst>
          </p:cNvPr>
          <p:cNvSpPr/>
          <p:nvPr userDrawn="1"/>
        </p:nvSpPr>
        <p:spPr>
          <a:xfrm>
            <a:off x="2964303" y="1951312"/>
            <a:ext cx="1194191" cy="796127"/>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3" name="圆角矩形 12">
            <a:extLst>
              <a:ext uri="{FF2B5EF4-FFF2-40B4-BE49-F238E27FC236}">
                <a16:creationId xmlns:a16="http://schemas.microsoft.com/office/drawing/2014/main" id="{504CC70B-2E17-4743-B0B1-68C6E5D011EC}"/>
              </a:ext>
            </a:extLst>
          </p:cNvPr>
          <p:cNvSpPr/>
          <p:nvPr userDrawn="1"/>
        </p:nvSpPr>
        <p:spPr>
          <a:xfrm>
            <a:off x="8378391" y="1426207"/>
            <a:ext cx="719902" cy="480640"/>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4" name="圆角矩形 13">
            <a:extLst>
              <a:ext uri="{FF2B5EF4-FFF2-40B4-BE49-F238E27FC236}">
                <a16:creationId xmlns:a16="http://schemas.microsoft.com/office/drawing/2014/main" id="{F0E05659-F718-4388-98BD-FFCF9CF7729A}"/>
              </a:ext>
            </a:extLst>
          </p:cNvPr>
          <p:cNvSpPr/>
          <p:nvPr userDrawn="1"/>
        </p:nvSpPr>
        <p:spPr>
          <a:xfrm>
            <a:off x="6752259" y="3058691"/>
            <a:ext cx="421354" cy="279491"/>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5" name="圆角矩形 14">
            <a:extLst>
              <a:ext uri="{FF2B5EF4-FFF2-40B4-BE49-F238E27FC236}">
                <a16:creationId xmlns:a16="http://schemas.microsoft.com/office/drawing/2014/main" id="{C3FF4BE0-3CC3-4557-A09A-810A0CA29DAE}"/>
              </a:ext>
            </a:extLst>
          </p:cNvPr>
          <p:cNvSpPr/>
          <p:nvPr userDrawn="1"/>
        </p:nvSpPr>
        <p:spPr>
          <a:xfrm>
            <a:off x="5932841" y="2948588"/>
            <a:ext cx="330308" cy="220205"/>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6" name="圆角矩形 15">
            <a:extLst>
              <a:ext uri="{FF2B5EF4-FFF2-40B4-BE49-F238E27FC236}">
                <a16:creationId xmlns:a16="http://schemas.microsoft.com/office/drawing/2014/main" id="{0B4BB9BF-1C18-4D67-ADA4-23B911A0BD2B}"/>
              </a:ext>
            </a:extLst>
          </p:cNvPr>
          <p:cNvSpPr/>
          <p:nvPr userDrawn="1"/>
        </p:nvSpPr>
        <p:spPr>
          <a:xfrm>
            <a:off x="5113423" y="2531469"/>
            <a:ext cx="503932" cy="334543"/>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7" name="圆角矩形 16">
            <a:extLst>
              <a:ext uri="{FF2B5EF4-FFF2-40B4-BE49-F238E27FC236}">
                <a16:creationId xmlns:a16="http://schemas.microsoft.com/office/drawing/2014/main" id="{D5AD61C1-55F3-43E5-9995-EC8FD25B97C4}"/>
              </a:ext>
            </a:extLst>
          </p:cNvPr>
          <p:cNvSpPr/>
          <p:nvPr userDrawn="1"/>
        </p:nvSpPr>
        <p:spPr>
          <a:xfrm>
            <a:off x="7258308" y="3496985"/>
            <a:ext cx="506050" cy="334543"/>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8" name="圆角矩形 17">
            <a:extLst>
              <a:ext uri="{FF2B5EF4-FFF2-40B4-BE49-F238E27FC236}">
                <a16:creationId xmlns:a16="http://schemas.microsoft.com/office/drawing/2014/main" id="{E19E831D-99A0-4B5F-92A5-12D5A6BB4AAC}"/>
              </a:ext>
            </a:extLst>
          </p:cNvPr>
          <p:cNvSpPr/>
          <p:nvPr userDrawn="1"/>
        </p:nvSpPr>
        <p:spPr>
          <a:xfrm>
            <a:off x="5522073" y="3344535"/>
            <a:ext cx="698729" cy="467936"/>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prstClr val="white"/>
                </a:solidFill>
              </a:rPr>
              <a:t> </a:t>
            </a:r>
            <a:endParaRPr lang="zh-CN" altLang="en-US" dirty="0">
              <a:solidFill>
                <a:prstClr val="white"/>
              </a:solidFill>
            </a:endParaRPr>
          </a:p>
        </p:txBody>
      </p:sp>
      <p:sp>
        <p:nvSpPr>
          <p:cNvPr id="19" name="圆角矩形 18">
            <a:extLst>
              <a:ext uri="{FF2B5EF4-FFF2-40B4-BE49-F238E27FC236}">
                <a16:creationId xmlns:a16="http://schemas.microsoft.com/office/drawing/2014/main" id="{229DA4E8-1E97-46C3-928F-A348332F5B3F}"/>
              </a:ext>
            </a:extLst>
          </p:cNvPr>
          <p:cNvSpPr/>
          <p:nvPr userDrawn="1"/>
        </p:nvSpPr>
        <p:spPr>
          <a:xfrm>
            <a:off x="334543" y="1474906"/>
            <a:ext cx="1363579" cy="908348"/>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0" name="圆角矩形 19">
            <a:extLst>
              <a:ext uri="{FF2B5EF4-FFF2-40B4-BE49-F238E27FC236}">
                <a16:creationId xmlns:a16="http://schemas.microsoft.com/office/drawing/2014/main" id="{66B3DAC1-9AF0-4A1D-A0C8-C76C85D0AC2B}"/>
              </a:ext>
            </a:extLst>
          </p:cNvPr>
          <p:cNvSpPr/>
          <p:nvPr userDrawn="1"/>
        </p:nvSpPr>
        <p:spPr>
          <a:xfrm>
            <a:off x="2447667" y="3827293"/>
            <a:ext cx="516636" cy="343012"/>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1" name="圆角矩形 20">
            <a:extLst>
              <a:ext uri="{FF2B5EF4-FFF2-40B4-BE49-F238E27FC236}">
                <a16:creationId xmlns:a16="http://schemas.microsoft.com/office/drawing/2014/main" id="{E6E917D1-FF88-4EB0-8096-DB75702BDB4B}"/>
              </a:ext>
            </a:extLst>
          </p:cNvPr>
          <p:cNvSpPr/>
          <p:nvPr userDrawn="1"/>
        </p:nvSpPr>
        <p:spPr>
          <a:xfrm>
            <a:off x="4791585" y="2336672"/>
            <a:ext cx="421354" cy="279491"/>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2" name="圆角矩形 21">
            <a:extLst>
              <a:ext uri="{FF2B5EF4-FFF2-40B4-BE49-F238E27FC236}">
                <a16:creationId xmlns:a16="http://schemas.microsoft.com/office/drawing/2014/main" id="{50216773-7CF3-454F-97CE-6562D2F39A17}"/>
              </a:ext>
            </a:extLst>
          </p:cNvPr>
          <p:cNvSpPr/>
          <p:nvPr userDrawn="1"/>
        </p:nvSpPr>
        <p:spPr>
          <a:xfrm>
            <a:off x="6362665" y="2578051"/>
            <a:ext cx="179975" cy="120689"/>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3" name="圆角矩形 22">
            <a:extLst>
              <a:ext uri="{FF2B5EF4-FFF2-40B4-BE49-F238E27FC236}">
                <a16:creationId xmlns:a16="http://schemas.microsoft.com/office/drawing/2014/main" id="{F7B6B96F-9102-4E46-9D24-7E07B8EAE6EA}"/>
              </a:ext>
            </a:extLst>
          </p:cNvPr>
          <p:cNvSpPr/>
          <p:nvPr userDrawn="1"/>
        </p:nvSpPr>
        <p:spPr>
          <a:xfrm>
            <a:off x="10766773" y="3041752"/>
            <a:ext cx="2174527" cy="1450392"/>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24" name="组合 21">
            <a:extLst>
              <a:ext uri="{FF2B5EF4-FFF2-40B4-BE49-F238E27FC236}">
                <a16:creationId xmlns:a16="http://schemas.microsoft.com/office/drawing/2014/main" id="{DBE76F4C-23CA-4911-AA02-14122F8CE805}"/>
              </a:ext>
            </a:extLst>
          </p:cNvPr>
          <p:cNvGrpSpPr>
            <a:grpSpLocks/>
          </p:cNvGrpSpPr>
          <p:nvPr userDrawn="1"/>
        </p:nvGrpSpPr>
        <p:grpSpPr bwMode="auto">
          <a:xfrm>
            <a:off x="9780083" y="1612535"/>
            <a:ext cx="1306410" cy="872352"/>
            <a:chOff x="9396536" y="4759791"/>
            <a:chExt cx="1630360" cy="1086906"/>
          </a:xfrm>
        </p:grpSpPr>
        <p:sp>
          <p:nvSpPr>
            <p:cNvPr id="25" name="圆角矩形 24">
              <a:extLst>
                <a:ext uri="{FF2B5EF4-FFF2-40B4-BE49-F238E27FC236}">
                  <a16:creationId xmlns:a16="http://schemas.microsoft.com/office/drawing/2014/main" id="{06C4956C-1B10-472F-8231-05782FA41537}"/>
                </a:ext>
              </a:extLst>
            </p:cNvPr>
            <p:cNvSpPr/>
            <p:nvPr/>
          </p:nvSpPr>
          <p:spPr>
            <a:xfrm>
              <a:off x="9396536" y="4759791"/>
              <a:ext cx="1630360" cy="1086906"/>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6" name="圆角矩形 25">
              <a:extLst>
                <a:ext uri="{FF2B5EF4-FFF2-40B4-BE49-F238E27FC236}">
                  <a16:creationId xmlns:a16="http://schemas.microsoft.com/office/drawing/2014/main" id="{C837326F-E44F-4625-9250-B9D8644DD385}"/>
                </a:ext>
              </a:extLst>
            </p:cNvPr>
            <p:cNvSpPr/>
            <p:nvPr/>
          </p:nvSpPr>
          <p:spPr>
            <a:xfrm>
              <a:off x="9539226" y="4941821"/>
              <a:ext cx="1344981" cy="722845"/>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27" name="组合 24">
            <a:extLst>
              <a:ext uri="{FF2B5EF4-FFF2-40B4-BE49-F238E27FC236}">
                <a16:creationId xmlns:a16="http://schemas.microsoft.com/office/drawing/2014/main" id="{73297A0C-BA22-4C32-8A08-2F28754E7B5D}"/>
              </a:ext>
            </a:extLst>
          </p:cNvPr>
          <p:cNvGrpSpPr>
            <a:grpSpLocks/>
          </p:cNvGrpSpPr>
          <p:nvPr userDrawn="1"/>
        </p:nvGrpSpPr>
        <p:grpSpPr bwMode="auto">
          <a:xfrm>
            <a:off x="4590435" y="3173028"/>
            <a:ext cx="546279" cy="366304"/>
            <a:chOff x="9396536" y="4759791"/>
            <a:chExt cx="1630360" cy="1086906"/>
          </a:xfrm>
        </p:grpSpPr>
        <p:sp>
          <p:nvSpPr>
            <p:cNvPr id="28" name="圆角矩形 27">
              <a:extLst>
                <a:ext uri="{FF2B5EF4-FFF2-40B4-BE49-F238E27FC236}">
                  <a16:creationId xmlns:a16="http://schemas.microsoft.com/office/drawing/2014/main" id="{2D0C6D8C-6500-4BB7-A566-20D6BAF705D1}"/>
                </a:ext>
              </a:extLst>
            </p:cNvPr>
            <p:cNvSpPr/>
            <p:nvPr/>
          </p:nvSpPr>
          <p:spPr>
            <a:xfrm>
              <a:off x="9396536" y="4759791"/>
              <a:ext cx="1630360" cy="1086906"/>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29" name="圆角矩形 28">
              <a:extLst>
                <a:ext uri="{FF2B5EF4-FFF2-40B4-BE49-F238E27FC236}">
                  <a16:creationId xmlns:a16="http://schemas.microsoft.com/office/drawing/2014/main" id="{A41579CB-214A-4AA8-8508-20B80BC44C27}"/>
                </a:ext>
              </a:extLst>
            </p:cNvPr>
            <p:cNvSpPr/>
            <p:nvPr/>
          </p:nvSpPr>
          <p:spPr>
            <a:xfrm>
              <a:off x="9535559" y="4941991"/>
              <a:ext cx="1352314" cy="722506"/>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grpSp>
        <p:nvGrpSpPr>
          <p:cNvPr id="30" name="组合 27">
            <a:extLst>
              <a:ext uri="{FF2B5EF4-FFF2-40B4-BE49-F238E27FC236}">
                <a16:creationId xmlns:a16="http://schemas.microsoft.com/office/drawing/2014/main" id="{DD0A3861-CFE6-40AE-958A-6155C6662927}"/>
              </a:ext>
            </a:extLst>
          </p:cNvPr>
          <p:cNvGrpSpPr>
            <a:grpSpLocks/>
          </p:cNvGrpSpPr>
          <p:nvPr userDrawn="1"/>
        </p:nvGrpSpPr>
        <p:grpSpPr bwMode="auto">
          <a:xfrm>
            <a:off x="6709912" y="2186339"/>
            <a:ext cx="444645" cy="296430"/>
            <a:chOff x="9396536" y="4759791"/>
            <a:chExt cx="1630360" cy="1086906"/>
          </a:xfrm>
        </p:grpSpPr>
        <p:sp>
          <p:nvSpPr>
            <p:cNvPr id="31" name="圆角矩形 30">
              <a:extLst>
                <a:ext uri="{FF2B5EF4-FFF2-40B4-BE49-F238E27FC236}">
                  <a16:creationId xmlns:a16="http://schemas.microsoft.com/office/drawing/2014/main" id="{1D8ECEDB-41FD-4EE3-9DEA-C752FD6501D5}"/>
                </a:ext>
              </a:extLst>
            </p:cNvPr>
            <p:cNvSpPr/>
            <p:nvPr/>
          </p:nvSpPr>
          <p:spPr>
            <a:xfrm>
              <a:off x="9396536" y="4759791"/>
              <a:ext cx="1630360" cy="1086906"/>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2" name="圆角矩形 31">
              <a:extLst>
                <a:ext uri="{FF2B5EF4-FFF2-40B4-BE49-F238E27FC236}">
                  <a16:creationId xmlns:a16="http://schemas.microsoft.com/office/drawing/2014/main" id="{F7EA551C-6817-41DE-9D5E-2FB783617C82}"/>
                </a:ext>
              </a:extLst>
            </p:cNvPr>
            <p:cNvSpPr/>
            <p:nvPr/>
          </p:nvSpPr>
          <p:spPr>
            <a:xfrm>
              <a:off x="9536281" y="4946118"/>
              <a:ext cx="1350870" cy="714253"/>
            </a:xfrm>
            <a:prstGeom prst="roundRect">
              <a:avLst/>
            </a:prstGeom>
            <a:noFill/>
            <a:ln w="9525">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33" name="圆角矩形 32">
            <a:extLst>
              <a:ext uri="{FF2B5EF4-FFF2-40B4-BE49-F238E27FC236}">
                <a16:creationId xmlns:a16="http://schemas.microsoft.com/office/drawing/2014/main" id="{A5411F55-1857-4C93-B679-0FCB6CD988F6}"/>
              </a:ext>
            </a:extLst>
          </p:cNvPr>
          <p:cNvSpPr/>
          <p:nvPr userDrawn="1"/>
        </p:nvSpPr>
        <p:spPr>
          <a:xfrm>
            <a:off x="431941" y="4805513"/>
            <a:ext cx="1439804" cy="959163"/>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4" name="圆角矩形 33">
            <a:extLst>
              <a:ext uri="{FF2B5EF4-FFF2-40B4-BE49-F238E27FC236}">
                <a16:creationId xmlns:a16="http://schemas.microsoft.com/office/drawing/2014/main" id="{34570883-B832-474E-811B-9506CB848E54}"/>
              </a:ext>
            </a:extLst>
          </p:cNvPr>
          <p:cNvSpPr/>
          <p:nvPr userDrawn="1"/>
        </p:nvSpPr>
        <p:spPr>
          <a:xfrm>
            <a:off x="6195393" y="3094686"/>
            <a:ext cx="211736" cy="139746"/>
          </a:xfrm>
          <a:prstGeom prst="roundRect">
            <a:avLst/>
          </a:prstGeom>
          <a:solidFill>
            <a:srgbClr val="0070C0">
              <a:alpha val="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35" name="组合 32">
            <a:extLst>
              <a:ext uri="{FF2B5EF4-FFF2-40B4-BE49-F238E27FC236}">
                <a16:creationId xmlns:a16="http://schemas.microsoft.com/office/drawing/2014/main" id="{62AD0527-F079-43FC-AF5E-8B7AC18D3F1B}"/>
              </a:ext>
            </a:extLst>
          </p:cNvPr>
          <p:cNvGrpSpPr>
            <a:grpSpLocks/>
          </p:cNvGrpSpPr>
          <p:nvPr userDrawn="1"/>
        </p:nvGrpSpPr>
        <p:grpSpPr bwMode="auto">
          <a:xfrm>
            <a:off x="1295824" y="3251371"/>
            <a:ext cx="830005" cy="552630"/>
            <a:chOff x="9396536" y="4759791"/>
            <a:chExt cx="1630360" cy="1086906"/>
          </a:xfrm>
        </p:grpSpPr>
        <p:sp>
          <p:nvSpPr>
            <p:cNvPr id="36" name="圆角矩形 35">
              <a:extLst>
                <a:ext uri="{FF2B5EF4-FFF2-40B4-BE49-F238E27FC236}">
                  <a16:creationId xmlns:a16="http://schemas.microsoft.com/office/drawing/2014/main" id="{70A5A7A7-D766-49AB-AE88-419EB279583B}"/>
                </a:ext>
              </a:extLst>
            </p:cNvPr>
            <p:cNvSpPr/>
            <p:nvPr/>
          </p:nvSpPr>
          <p:spPr>
            <a:xfrm>
              <a:off x="9396536" y="4759791"/>
              <a:ext cx="1630360" cy="1086906"/>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7" name="圆角矩形 36">
              <a:extLst>
                <a:ext uri="{FF2B5EF4-FFF2-40B4-BE49-F238E27FC236}">
                  <a16:creationId xmlns:a16="http://schemas.microsoft.com/office/drawing/2014/main" id="{72241879-AEC0-45BB-9563-72D85BF81E12}"/>
                </a:ext>
              </a:extLst>
            </p:cNvPr>
            <p:cNvSpPr/>
            <p:nvPr/>
          </p:nvSpPr>
          <p:spPr>
            <a:xfrm>
              <a:off x="9537945" y="4943024"/>
              <a:ext cx="1347542" cy="720439"/>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
        <p:nvSpPr>
          <p:cNvPr id="38" name="圆角矩形 37">
            <a:extLst>
              <a:ext uri="{FF2B5EF4-FFF2-40B4-BE49-F238E27FC236}">
                <a16:creationId xmlns:a16="http://schemas.microsoft.com/office/drawing/2014/main" id="{D3E6E10C-53BA-45AA-9032-215F82F85DDA}"/>
              </a:ext>
            </a:extLst>
          </p:cNvPr>
          <p:cNvSpPr/>
          <p:nvPr userDrawn="1"/>
        </p:nvSpPr>
        <p:spPr>
          <a:xfrm>
            <a:off x="7351471" y="2836369"/>
            <a:ext cx="307018" cy="205383"/>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39" name="圆角矩形 38">
            <a:extLst>
              <a:ext uri="{FF2B5EF4-FFF2-40B4-BE49-F238E27FC236}">
                <a16:creationId xmlns:a16="http://schemas.microsoft.com/office/drawing/2014/main" id="{CD43A2EA-CE64-41DC-97C1-79E7809730DF}"/>
              </a:ext>
            </a:extLst>
          </p:cNvPr>
          <p:cNvSpPr/>
          <p:nvPr userDrawn="1"/>
        </p:nvSpPr>
        <p:spPr>
          <a:xfrm>
            <a:off x="4039922" y="3441933"/>
            <a:ext cx="330308" cy="220205"/>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0" name="圆角矩形 39">
            <a:extLst>
              <a:ext uri="{FF2B5EF4-FFF2-40B4-BE49-F238E27FC236}">
                <a16:creationId xmlns:a16="http://schemas.microsoft.com/office/drawing/2014/main" id="{D2D47023-576B-4890-BE55-1486A81BEE9A}"/>
              </a:ext>
            </a:extLst>
          </p:cNvPr>
          <p:cNvSpPr/>
          <p:nvPr userDrawn="1"/>
        </p:nvSpPr>
        <p:spPr>
          <a:xfrm>
            <a:off x="5977306" y="3922573"/>
            <a:ext cx="503932" cy="336661"/>
          </a:xfrm>
          <a:prstGeom prst="roundRect">
            <a:avLst/>
          </a:prstGeom>
          <a:noFill/>
          <a:ln w="1905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nvGrpSpPr>
          <p:cNvPr id="41" name="组合 38">
            <a:extLst>
              <a:ext uri="{FF2B5EF4-FFF2-40B4-BE49-F238E27FC236}">
                <a16:creationId xmlns:a16="http://schemas.microsoft.com/office/drawing/2014/main" id="{29A86C71-7121-44C9-983C-89237960833C}"/>
              </a:ext>
            </a:extLst>
          </p:cNvPr>
          <p:cNvGrpSpPr>
            <a:grpSpLocks/>
          </p:cNvGrpSpPr>
          <p:nvPr userDrawn="1"/>
        </p:nvGrpSpPr>
        <p:grpSpPr bwMode="auto">
          <a:xfrm>
            <a:off x="8643061" y="4339694"/>
            <a:ext cx="817301" cy="544161"/>
            <a:chOff x="9396536" y="4759791"/>
            <a:chExt cx="1630360" cy="1086906"/>
          </a:xfrm>
        </p:grpSpPr>
        <p:sp>
          <p:nvSpPr>
            <p:cNvPr id="42" name="圆角矩形 41">
              <a:extLst>
                <a:ext uri="{FF2B5EF4-FFF2-40B4-BE49-F238E27FC236}">
                  <a16:creationId xmlns:a16="http://schemas.microsoft.com/office/drawing/2014/main" id="{6A87DDD4-BF05-4F8A-BE74-B5FD8FB4D739}"/>
                </a:ext>
              </a:extLst>
            </p:cNvPr>
            <p:cNvSpPr/>
            <p:nvPr/>
          </p:nvSpPr>
          <p:spPr>
            <a:xfrm>
              <a:off x="9396536" y="4759791"/>
              <a:ext cx="1630360" cy="1086906"/>
            </a:xfrm>
            <a:prstGeom prst="roundRect">
              <a:avLst/>
            </a:prstGeom>
            <a:noFill/>
            <a:ln w="1270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3" name="圆角矩形 42">
              <a:extLst>
                <a:ext uri="{FF2B5EF4-FFF2-40B4-BE49-F238E27FC236}">
                  <a16:creationId xmlns:a16="http://schemas.microsoft.com/office/drawing/2014/main" id="{5822F9A9-B5B7-456D-A95F-5609F8D44560}"/>
                </a:ext>
              </a:extLst>
            </p:cNvPr>
            <p:cNvSpPr/>
            <p:nvPr/>
          </p:nvSpPr>
          <p:spPr>
            <a:xfrm>
              <a:off x="9540143" y="4941646"/>
              <a:ext cx="1343146" cy="723196"/>
            </a:xfrm>
            <a:prstGeom prst="roundRect">
              <a:avLst/>
            </a:prstGeom>
            <a:noFill/>
            <a:ln w="12700">
              <a:solidFill>
                <a:srgbClr val="0070C0">
                  <a:alpha val="5000"/>
                </a:srgb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grpSp>
    </p:spTree>
    <p:extLst>
      <p:ext uri="{BB962C8B-B14F-4D97-AF65-F5344CB8AC3E}">
        <p14:creationId xmlns:p14="http://schemas.microsoft.com/office/powerpoint/2010/main" val="2035235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tags" Target="../tags/tag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image" Target="../media/image14.jp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notesSlide" Target="../notesSlides/notesSlide10.xml"/><Relationship Id="rId5" Type="http://schemas.openxmlformats.org/officeDocument/2006/relationships/tags" Target="../tags/tag6.xml"/><Relationship Id="rId10" Type="http://schemas.openxmlformats.org/officeDocument/2006/relationships/slideLayout" Target="../slideLayouts/slideLayout5.xml"/><Relationship Id="rId4" Type="http://schemas.openxmlformats.org/officeDocument/2006/relationships/tags" Target="../tags/tag5.xml"/><Relationship Id="rId9" Type="http://schemas.openxmlformats.org/officeDocument/2006/relationships/tags" Target="../tags/tag10.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9.xml"/><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10.xml"/><Relationship Id="rId5" Type="http://schemas.openxmlformats.org/officeDocument/2006/relationships/image" Target="../media/image19.jpeg"/><Relationship Id="rId4" Type="http://schemas.openxmlformats.org/officeDocument/2006/relationships/image" Target="../media/image18.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tags" Target="../tags/tag23.xml"/><Relationship Id="rId18" Type="http://schemas.openxmlformats.org/officeDocument/2006/relationships/slideLayout" Target="../slideLayouts/slideLayout2.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tags" Target="../tags/tag22.xml"/><Relationship Id="rId17" Type="http://schemas.openxmlformats.org/officeDocument/2006/relationships/tags" Target="../tags/tag27.xml"/><Relationship Id="rId2" Type="http://schemas.openxmlformats.org/officeDocument/2006/relationships/tags" Target="../tags/tag12.xml"/><Relationship Id="rId16" Type="http://schemas.openxmlformats.org/officeDocument/2006/relationships/tags" Target="../tags/tag26.xml"/><Relationship Id="rId1" Type="http://schemas.openxmlformats.org/officeDocument/2006/relationships/tags" Target="../tags/tag11.xml"/><Relationship Id="rId6" Type="http://schemas.openxmlformats.org/officeDocument/2006/relationships/tags" Target="../tags/tag16.xml"/><Relationship Id="rId11" Type="http://schemas.openxmlformats.org/officeDocument/2006/relationships/tags" Target="../tags/tag21.xml"/><Relationship Id="rId5" Type="http://schemas.openxmlformats.org/officeDocument/2006/relationships/tags" Target="../tags/tag15.xml"/><Relationship Id="rId15" Type="http://schemas.openxmlformats.org/officeDocument/2006/relationships/tags" Target="../tags/tag25.xml"/><Relationship Id="rId10" Type="http://schemas.openxmlformats.org/officeDocument/2006/relationships/tags" Target="../tags/tag20.xml"/><Relationship Id="rId19" Type="http://schemas.openxmlformats.org/officeDocument/2006/relationships/notesSlide" Target="../notesSlides/notesSlide21.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tags" Target="../tags/tag2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13.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74711" y="2172590"/>
            <a:ext cx="10442578" cy="1754326"/>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创新科技</a:t>
            </a:r>
            <a:endParaRPr kumimoji="0" lang="en-US" altLang="zh-CN"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项目计划书</a:t>
            </a:r>
          </a:p>
        </p:txBody>
      </p:sp>
      <p:sp>
        <p:nvSpPr>
          <p:cNvPr id="7" name="文本框 6"/>
          <p:cNvSpPr txBox="1"/>
          <p:nvPr/>
        </p:nvSpPr>
        <p:spPr>
          <a:xfrm>
            <a:off x="4610100" y="3926916"/>
            <a:ext cx="2971800" cy="67403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alpha val="54000"/>
                  </a:prstClr>
                </a:solidFill>
                <a:effectLst/>
                <a:uLnTx/>
                <a:uFillTx/>
                <a:latin typeface="Century Gothic" panose="020B0502020202020204" pitchFamily="34" charset="0"/>
                <a:ea typeface="微软雅黑"/>
              </a:rPr>
              <a:t>Four short words sum up what has lifted most successful individuals above the crowd a little bit more</a:t>
            </a:r>
            <a:endParaRPr kumimoji="0" lang="zh-CN" altLang="en-US" sz="1050" b="0" i="0" u="none" strike="noStrike" kern="1200" cap="none" spc="0" normalizeH="0" baseline="0" noProof="0" dirty="0">
              <a:ln>
                <a:noFill/>
              </a:ln>
              <a:solidFill>
                <a:prstClr val="white">
                  <a:alpha val="54000"/>
                </a:prstClr>
              </a:solidFill>
              <a:effectLst/>
              <a:uLnTx/>
              <a:uFillTx/>
              <a:latin typeface="Century Gothic" panose="020B0502020202020204" pitchFamily="34" charset="0"/>
              <a:ea typeface="微软雅黑"/>
            </a:endParaRPr>
          </a:p>
        </p:txBody>
      </p:sp>
      <p:grpSp>
        <p:nvGrpSpPr>
          <p:cNvPr id="8" name="组合 7"/>
          <p:cNvGrpSpPr/>
          <p:nvPr/>
        </p:nvGrpSpPr>
        <p:grpSpPr>
          <a:xfrm>
            <a:off x="5176176" y="4762867"/>
            <a:ext cx="1839643" cy="314054"/>
            <a:chOff x="7464277" y="2904803"/>
            <a:chExt cx="3554506" cy="396492"/>
          </a:xfrm>
        </p:grpSpPr>
        <p:sp>
          <p:nvSpPr>
            <p:cNvPr id="9" name="圆角矩形 8"/>
            <p:cNvSpPr/>
            <p:nvPr/>
          </p:nvSpPr>
          <p:spPr>
            <a:xfrm>
              <a:off x="7548365" y="2904803"/>
              <a:ext cx="3386332" cy="396492"/>
            </a:xfrm>
            <a:prstGeom prst="roundRect">
              <a:avLst>
                <a:gd name="adj" fmla="val 50000"/>
              </a:avLst>
            </a:prstGeom>
            <a:gradFill flip="none" rotWithShape="1">
              <a:gsLst>
                <a:gs pos="100000">
                  <a:schemeClr val="accent2"/>
                </a:gs>
                <a:gs pos="0">
                  <a:schemeClr val="accent1"/>
                </a:gs>
              </a:gsLst>
              <a:lin ang="2700000" scaled="1"/>
              <a:tileRect/>
            </a:gradFill>
            <a:ln w="12700" cap="flat" cmpd="sng" algn="ctr">
              <a:noFill/>
              <a:prstDash val="solid"/>
              <a:miter lim="800000"/>
            </a:ln>
            <a:effectLst>
              <a:outerShdw blurRad="317500" dist="38100" dir="2700000" algn="tl" rotWithShape="0">
                <a:prstClr val="black">
                  <a:alpha val="64000"/>
                </a:prstClr>
              </a:outerShdw>
            </a:effectLst>
            <a:scene3d>
              <a:camera prst="orthographicFront"/>
              <a:lightRig rig="glow" dir="t"/>
            </a:scene3d>
            <a:sp3d>
              <a:bevelT w="25400" h="25400"/>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7464277" y="2928193"/>
              <a:ext cx="3554506" cy="349710"/>
            </a:xfrm>
            <a:prstGeom prst="rect">
              <a:avLst/>
            </a:prstGeom>
            <a:noFill/>
          </p:spPr>
          <p:txBody>
            <a:bodyPr wrap="square" rtlCol="0" anchor="ctr" anchorCtr="0">
              <a:spAutoFit/>
              <a:scene3d>
                <a:camera prst="orthographicFront"/>
                <a:lightRig rig="threePt" dir="t"/>
              </a:scene3d>
              <a:sp3d contourW="12700"/>
            </a:bodyPr>
            <a:lstStyle/>
            <a:p>
              <a:pPr lvl="0" algn="ctr">
                <a:defRPr/>
              </a:pPr>
              <a:r>
                <a:rPr lang="zh-CN" altLang="en-US" sz="1200" kern="0" dirty="0">
                  <a:latin typeface="微软雅黑" panose="020B0503020204020204" pitchFamily="34" charset="-122"/>
                  <a:ea typeface="微软雅黑" panose="020B0503020204020204" pitchFamily="34" charset="-122"/>
                </a:rPr>
                <a:t>汇报人：设计尸素材站</a:t>
              </a:r>
              <a:endParaRPr kumimoji="0" lang="zh-CN" altLang="en-US" sz="12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pic>
        <p:nvPicPr>
          <p:cNvPr id="11" name="Isaac Shepard - Letting Go">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740229" y="-609600"/>
            <a:ext cx="609600" cy="609600"/>
          </a:xfrm>
          <a:prstGeom prst="rect">
            <a:avLst/>
          </a:prstGeom>
        </p:spPr>
      </p:pic>
    </p:spTree>
    <p:extLst>
      <p:ext uri="{BB962C8B-B14F-4D97-AF65-F5344CB8AC3E}">
        <p14:creationId xmlns:p14="http://schemas.microsoft.com/office/powerpoint/2010/main" val="887836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1"/>
                                        </p:tgtEl>
                                      </p:cBhvr>
                                    </p:cmd>
                                  </p:childTnLst>
                                </p:cTn>
                              </p:par>
                              <p:par>
                                <p:cTn id="7" presetID="53" presetClass="entr" presetSubtype="16"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anim calcmode="lin" valueType="num">
                                      <p:cBhvr>
                                        <p:cTn id="9" dur="500" fill="hold"/>
                                        <p:tgtEl>
                                          <p:spTgt spid="6"/>
                                        </p:tgtEl>
                                        <p:attrNameLst>
                                          <p:attrName>ppt_w</p:attrName>
                                        </p:attrNameLst>
                                      </p:cBhvr>
                                      <p:tavLst>
                                        <p:tav tm="0">
                                          <p:val>
                                            <p:fltVal val="0"/>
                                          </p:val>
                                        </p:tav>
                                        <p:tav tm="100000">
                                          <p:val>
                                            <p:strVal val="#ppt_w"/>
                                          </p:val>
                                        </p:tav>
                                      </p:tavLst>
                                    </p:anim>
                                    <p:anim calcmode="lin" valueType="num">
                                      <p:cBhvr>
                                        <p:cTn id="10" dur="500" fill="hold"/>
                                        <p:tgtEl>
                                          <p:spTgt spid="6"/>
                                        </p:tgtEl>
                                        <p:attrNameLst>
                                          <p:attrName>ppt_h</p:attrName>
                                        </p:attrNameLst>
                                      </p:cBhvr>
                                      <p:tavLst>
                                        <p:tav tm="0">
                                          <p:val>
                                            <p:fltVal val="0"/>
                                          </p:val>
                                        </p:tav>
                                        <p:tav tm="100000">
                                          <p:val>
                                            <p:strVal val="#ppt_h"/>
                                          </p:val>
                                        </p:tav>
                                      </p:tavLst>
                                    </p:anim>
                                    <p:animEffect transition="in" filter="fade">
                                      <p:cBhvr>
                                        <p:cTn id="11" dur="500"/>
                                        <p:tgtEl>
                                          <p:spTgt spid="6"/>
                                        </p:tgtEl>
                                      </p:cBhvr>
                                    </p:animEffect>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randombar(horizontal)">
                                      <p:cBhvr>
                                        <p:cTn id="15" dur="500"/>
                                        <p:tgtEl>
                                          <p:spTgt spid="7"/>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2" repeatCount="indefinite" fill="hold" display="0">
                  <p:stCondLst>
                    <p:cond delay="indefinite"/>
                  </p:stCondLst>
                  <p:endCondLst>
                    <p:cond evt="onStopAudio" delay="0">
                      <p:tgtEl>
                        <p:sldTgt/>
                      </p:tgtEl>
                    </p:cond>
                  </p:endCondLst>
                </p:cTn>
                <p:tgtEl>
                  <p:spTgt spid="11"/>
                </p:tgtEl>
              </p:cMediaNode>
            </p:audio>
          </p:childTnLst>
        </p:cTn>
      </p:par>
    </p:tnLst>
    <p:bldLst>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030514" y="1739278"/>
            <a:ext cx="7217034" cy="894438"/>
            <a:chOff x="1030514" y="1739278"/>
            <a:chExt cx="7217034" cy="894438"/>
          </a:xfrm>
        </p:grpSpPr>
        <p:sp>
          <p:nvSpPr>
            <p:cNvPr id="16" name="MH_Other_5"/>
            <p:cNvSpPr/>
            <p:nvPr>
              <p:custDataLst>
                <p:tags r:id="rId8"/>
              </p:custDataLst>
            </p:nvPr>
          </p:nvSpPr>
          <p:spPr>
            <a:xfrm>
              <a:off x="1030514" y="2057965"/>
              <a:ext cx="7217034" cy="575751"/>
            </a:xfrm>
            <a:prstGeom prst="rect">
              <a:avLst/>
            </a:prstGeom>
            <a:noFill/>
            <a:ln>
              <a:solidFill>
                <a:schemeClr val="bg1">
                  <a:alpha val="2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7" name="MH_SubTitle_1"/>
            <p:cNvSpPr/>
            <p:nvPr>
              <p:custDataLst>
                <p:tags r:id="rId9"/>
              </p:custDataLst>
            </p:nvPr>
          </p:nvSpPr>
          <p:spPr>
            <a:xfrm>
              <a:off x="1330855" y="1739278"/>
              <a:ext cx="5466168" cy="637375"/>
            </a:xfrm>
            <a:prstGeom prst="rect">
              <a:avLst/>
            </a:prstGeom>
            <a:solidFill>
              <a:schemeClr val="accent1">
                <a:lumMod val="50000"/>
              </a:schemeClr>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3" name="矩形 22"/>
            <p:cNvSpPr/>
            <p:nvPr/>
          </p:nvSpPr>
          <p:spPr>
            <a:xfrm>
              <a:off x="1536843" y="1800901"/>
              <a:ext cx="503695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grpSp>
        <p:nvGrpSpPr>
          <p:cNvPr id="3" name="组合 2"/>
          <p:cNvGrpSpPr/>
          <p:nvPr/>
        </p:nvGrpSpPr>
        <p:grpSpPr>
          <a:xfrm>
            <a:off x="1030514" y="2808026"/>
            <a:ext cx="7217034" cy="894437"/>
            <a:chOff x="1030514" y="2808026"/>
            <a:chExt cx="7217034" cy="894437"/>
          </a:xfrm>
        </p:grpSpPr>
        <p:sp>
          <p:nvSpPr>
            <p:cNvPr id="14" name="MH_Other_4"/>
            <p:cNvSpPr/>
            <p:nvPr>
              <p:custDataLst>
                <p:tags r:id="rId6"/>
              </p:custDataLst>
            </p:nvPr>
          </p:nvSpPr>
          <p:spPr>
            <a:xfrm>
              <a:off x="1030514" y="3126713"/>
              <a:ext cx="7217034" cy="575750"/>
            </a:xfrm>
            <a:prstGeom prst="rect">
              <a:avLst/>
            </a:prstGeom>
            <a:noFill/>
            <a:ln>
              <a:solidFill>
                <a:schemeClr val="bg1">
                  <a:alpha val="2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5" name="MH_SubTitle_2"/>
            <p:cNvSpPr/>
            <p:nvPr>
              <p:custDataLst>
                <p:tags r:id="rId7"/>
              </p:custDataLst>
            </p:nvPr>
          </p:nvSpPr>
          <p:spPr>
            <a:xfrm>
              <a:off x="1330855" y="2808026"/>
              <a:ext cx="5466168" cy="637375"/>
            </a:xfrm>
            <a:prstGeom prst="rect">
              <a:avLst/>
            </a:prstGeom>
            <a:solidFill>
              <a:schemeClr val="accent2"/>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5" name="矩形 24"/>
            <p:cNvSpPr/>
            <p:nvPr/>
          </p:nvSpPr>
          <p:spPr>
            <a:xfrm>
              <a:off x="1536843" y="2858946"/>
              <a:ext cx="503695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grpSp>
        <p:nvGrpSpPr>
          <p:cNvPr id="5" name="组合 4"/>
          <p:cNvGrpSpPr/>
          <p:nvPr/>
        </p:nvGrpSpPr>
        <p:grpSpPr>
          <a:xfrm>
            <a:off x="1030514" y="3876774"/>
            <a:ext cx="7217034" cy="894439"/>
            <a:chOff x="1030514" y="3876774"/>
            <a:chExt cx="7217034" cy="894439"/>
          </a:xfrm>
        </p:grpSpPr>
        <p:sp>
          <p:nvSpPr>
            <p:cNvPr id="12" name="MH_Other_3"/>
            <p:cNvSpPr/>
            <p:nvPr>
              <p:custDataLst>
                <p:tags r:id="rId4"/>
              </p:custDataLst>
            </p:nvPr>
          </p:nvSpPr>
          <p:spPr>
            <a:xfrm>
              <a:off x="1030514" y="4195462"/>
              <a:ext cx="7217034" cy="575751"/>
            </a:xfrm>
            <a:prstGeom prst="rect">
              <a:avLst/>
            </a:prstGeom>
            <a:noFill/>
            <a:ln>
              <a:solidFill>
                <a:schemeClr val="bg1">
                  <a:alpha val="2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MH_SubTitle_3"/>
            <p:cNvSpPr/>
            <p:nvPr>
              <p:custDataLst>
                <p:tags r:id="rId5"/>
              </p:custDataLst>
            </p:nvPr>
          </p:nvSpPr>
          <p:spPr>
            <a:xfrm>
              <a:off x="1330855" y="3876774"/>
              <a:ext cx="5466168" cy="637375"/>
            </a:xfrm>
            <a:prstGeom prst="rect">
              <a:avLst/>
            </a:prstGeom>
            <a:solidFill>
              <a:schemeClr val="accent1">
                <a:lumMod val="50000"/>
              </a:schemeClr>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6" name="矩形 25"/>
            <p:cNvSpPr/>
            <p:nvPr/>
          </p:nvSpPr>
          <p:spPr>
            <a:xfrm>
              <a:off x="1536843" y="3923346"/>
              <a:ext cx="503695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grpSp>
        <p:nvGrpSpPr>
          <p:cNvPr id="6" name="组合 5"/>
          <p:cNvGrpSpPr/>
          <p:nvPr/>
        </p:nvGrpSpPr>
        <p:grpSpPr>
          <a:xfrm>
            <a:off x="1030514" y="4945522"/>
            <a:ext cx="7217034" cy="894437"/>
            <a:chOff x="1030514" y="4945522"/>
            <a:chExt cx="7217034" cy="894437"/>
          </a:xfrm>
        </p:grpSpPr>
        <p:sp>
          <p:nvSpPr>
            <p:cNvPr id="7" name="MH_Other_1"/>
            <p:cNvSpPr/>
            <p:nvPr>
              <p:custDataLst>
                <p:tags r:id="rId2"/>
              </p:custDataLst>
            </p:nvPr>
          </p:nvSpPr>
          <p:spPr>
            <a:xfrm>
              <a:off x="1030514" y="5264209"/>
              <a:ext cx="7217034" cy="575750"/>
            </a:xfrm>
            <a:prstGeom prst="rect">
              <a:avLst/>
            </a:prstGeom>
            <a:noFill/>
            <a:ln>
              <a:solidFill>
                <a:schemeClr val="bg1">
                  <a:alpha val="20000"/>
                </a:schemeClr>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9" name="MH_SubTitle_4"/>
            <p:cNvSpPr/>
            <p:nvPr>
              <p:custDataLst>
                <p:tags r:id="rId3"/>
              </p:custDataLst>
            </p:nvPr>
          </p:nvSpPr>
          <p:spPr>
            <a:xfrm>
              <a:off x="1330855" y="4945522"/>
              <a:ext cx="5466168" cy="637375"/>
            </a:xfrm>
            <a:prstGeom prst="rect">
              <a:avLst/>
            </a:prstGeom>
            <a:solidFill>
              <a:schemeClr val="accent2"/>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7" name="矩形 26"/>
            <p:cNvSpPr/>
            <p:nvPr/>
          </p:nvSpPr>
          <p:spPr>
            <a:xfrm>
              <a:off x="1536843" y="5008607"/>
              <a:ext cx="5036952"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pic>
        <p:nvPicPr>
          <p:cNvPr id="11" name="图片占位符 10"/>
          <p:cNvPicPr>
            <a:picLocks noGrp="1" noChangeAspect="1"/>
          </p:cNvPicPr>
          <p:nvPr>
            <p:ph type="pic" sz="quarter" idx="10"/>
          </p:nvPr>
        </p:nvPicPr>
        <p:blipFill>
          <a:blip r:embed="rId12">
            <a:grayscl/>
            <a:extLst>
              <a:ext uri="{28A0092B-C50C-407E-A947-70E740481C1C}">
                <a14:useLocalDpi xmlns:a14="http://schemas.microsoft.com/office/drawing/2010/main" val="0"/>
              </a:ext>
            </a:extLst>
          </a:blip>
          <a:srcRect l="27590" r="27590"/>
          <a:stretch>
            <a:fillRect/>
          </a:stretch>
        </p:blipFill>
        <p:spPr/>
      </p:pic>
      <p:grpSp>
        <p:nvGrpSpPr>
          <p:cNvPr id="22" name="组合 21"/>
          <p:cNvGrpSpPr/>
          <p:nvPr/>
        </p:nvGrpSpPr>
        <p:grpSpPr>
          <a:xfrm>
            <a:off x="515169" y="423250"/>
            <a:ext cx="3719457" cy="722806"/>
            <a:chOff x="585843" y="341582"/>
            <a:chExt cx="3719457" cy="722806"/>
          </a:xfrm>
        </p:grpSpPr>
        <p:sp>
          <p:nvSpPr>
            <p:cNvPr id="24" name="文本框 23"/>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产品项目介绍</a:t>
              </a:r>
            </a:p>
          </p:txBody>
        </p:sp>
        <p:sp>
          <p:nvSpPr>
            <p:cNvPr id="28" name="文本框 2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29" name="直接连接符 28"/>
          <p:cNvCxnSpPr>
            <a:stCxn id="24"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309246748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par>
                                <p:cTn id="9" presetID="12" presetClass="entr" presetSubtype="8" fill="hold" nodeType="withEffect">
                                  <p:stCondLst>
                                    <p:cond delay="1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p:tgtEl>
                                          <p:spTgt spid="3"/>
                                        </p:tgtEl>
                                        <p:attrNameLst>
                                          <p:attrName>ppt_x</p:attrName>
                                        </p:attrNameLst>
                                      </p:cBhvr>
                                      <p:tavLst>
                                        <p:tav tm="0">
                                          <p:val>
                                            <p:strVal val="#ppt_x-#ppt_w*1.125000"/>
                                          </p:val>
                                        </p:tav>
                                        <p:tav tm="100000">
                                          <p:val>
                                            <p:strVal val="#ppt_x"/>
                                          </p:val>
                                        </p:tav>
                                      </p:tavLst>
                                    </p:anim>
                                    <p:animEffect transition="in" filter="wipe(right)">
                                      <p:cBhvr>
                                        <p:cTn id="12" dur="500"/>
                                        <p:tgtEl>
                                          <p:spTgt spid="3"/>
                                        </p:tgtEl>
                                      </p:cBhvr>
                                    </p:animEffect>
                                  </p:childTnLst>
                                </p:cTn>
                              </p:par>
                              <p:par>
                                <p:cTn id="13" presetID="12" presetClass="entr" presetSubtype="8" fill="hold" nodeType="withEffect">
                                  <p:stCondLst>
                                    <p:cond delay="2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p:tgtEl>
                                          <p:spTgt spid="5"/>
                                        </p:tgtEl>
                                        <p:attrNameLst>
                                          <p:attrName>ppt_x</p:attrName>
                                        </p:attrNameLst>
                                      </p:cBhvr>
                                      <p:tavLst>
                                        <p:tav tm="0">
                                          <p:val>
                                            <p:strVal val="#ppt_x-#ppt_w*1.125000"/>
                                          </p:val>
                                        </p:tav>
                                        <p:tav tm="100000">
                                          <p:val>
                                            <p:strVal val="#ppt_x"/>
                                          </p:val>
                                        </p:tav>
                                      </p:tavLst>
                                    </p:anim>
                                    <p:animEffect transition="in" filter="wipe(right)">
                                      <p:cBhvr>
                                        <p:cTn id="16" dur="500"/>
                                        <p:tgtEl>
                                          <p:spTgt spid="5"/>
                                        </p:tgtEl>
                                      </p:cBhvr>
                                    </p:animEffect>
                                  </p:childTnLst>
                                </p:cTn>
                              </p:par>
                              <p:par>
                                <p:cTn id="17" presetID="12" presetClass="entr" presetSubtype="8" fill="hold" nodeType="withEffect">
                                  <p:stCondLst>
                                    <p:cond delay="30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p:tgtEl>
                                          <p:spTgt spid="6"/>
                                        </p:tgtEl>
                                        <p:attrNameLst>
                                          <p:attrName>ppt_x</p:attrName>
                                        </p:attrNameLst>
                                      </p:cBhvr>
                                      <p:tavLst>
                                        <p:tav tm="0">
                                          <p:val>
                                            <p:strVal val="#ppt_x-#ppt_w*1.125000"/>
                                          </p:val>
                                        </p:tav>
                                        <p:tav tm="100000">
                                          <p:val>
                                            <p:strVal val="#ppt_x"/>
                                          </p:val>
                                        </p:tav>
                                      </p:tavLst>
                                    </p:anim>
                                    <p:animEffect transition="in" filter="wipe(right)">
                                      <p:cBhvr>
                                        <p:cTn id="2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74713" y="4826989"/>
            <a:ext cx="5131341" cy="962022"/>
            <a:chOff x="874713" y="3886862"/>
            <a:chExt cx="5131341" cy="962022"/>
          </a:xfrm>
        </p:grpSpPr>
        <p:grpSp>
          <p:nvGrpSpPr>
            <p:cNvPr id="11" name="组合 10"/>
            <p:cNvGrpSpPr/>
            <p:nvPr/>
          </p:nvGrpSpPr>
          <p:grpSpPr>
            <a:xfrm>
              <a:off x="874713" y="3938817"/>
              <a:ext cx="316337" cy="313265"/>
              <a:chOff x="410362" y="3020787"/>
              <a:chExt cx="237338" cy="234949"/>
            </a:xfrm>
          </p:grpSpPr>
          <p:sp>
            <p:nvSpPr>
              <p:cNvPr id="10" name="矩形 9"/>
              <p:cNvSpPr/>
              <p:nvPr/>
            </p:nvSpPr>
            <p:spPr>
              <a:xfrm>
                <a:off x="410362" y="3020787"/>
                <a:ext cx="237338" cy="234949"/>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19" name="燕尾形 18"/>
              <p:cNvSpPr/>
              <p:nvPr/>
            </p:nvSpPr>
            <p:spPr>
              <a:xfrm>
                <a:off x="477149" y="3094808"/>
                <a:ext cx="102343" cy="99060"/>
              </a:xfrm>
              <a:prstGeom prst="chevron">
                <a:avLst>
                  <a:gd name="adj" fmla="val 7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grpSp>
        <p:grpSp>
          <p:nvGrpSpPr>
            <p:cNvPr id="46" name="组合 45"/>
            <p:cNvGrpSpPr/>
            <p:nvPr/>
          </p:nvGrpSpPr>
          <p:grpSpPr>
            <a:xfrm>
              <a:off x="1280067" y="3886862"/>
              <a:ext cx="4725987" cy="962022"/>
              <a:chOff x="874712" y="3325188"/>
              <a:chExt cx="4725987" cy="962022"/>
            </a:xfrm>
          </p:grpSpPr>
          <p:sp>
            <p:nvSpPr>
              <p:cNvPr id="47" name="矩形 46"/>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8" name="矩形 4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竞争对手分析</a:t>
                </a:r>
              </a:p>
            </p:txBody>
          </p:sp>
        </p:grpSp>
      </p:grpSp>
      <p:grpSp>
        <p:nvGrpSpPr>
          <p:cNvPr id="49" name="组合 48"/>
          <p:cNvGrpSpPr/>
          <p:nvPr/>
        </p:nvGrpSpPr>
        <p:grpSpPr>
          <a:xfrm>
            <a:off x="6116782" y="4826989"/>
            <a:ext cx="5131341" cy="962022"/>
            <a:chOff x="874713" y="3886862"/>
            <a:chExt cx="5131341" cy="962022"/>
          </a:xfrm>
        </p:grpSpPr>
        <p:grpSp>
          <p:nvGrpSpPr>
            <p:cNvPr id="50" name="组合 49"/>
            <p:cNvGrpSpPr/>
            <p:nvPr/>
          </p:nvGrpSpPr>
          <p:grpSpPr>
            <a:xfrm>
              <a:off x="874713" y="3938817"/>
              <a:ext cx="316337" cy="313265"/>
              <a:chOff x="410362" y="3020787"/>
              <a:chExt cx="237338" cy="234949"/>
            </a:xfrm>
          </p:grpSpPr>
          <p:sp>
            <p:nvSpPr>
              <p:cNvPr id="54" name="矩形 53"/>
              <p:cNvSpPr/>
              <p:nvPr/>
            </p:nvSpPr>
            <p:spPr>
              <a:xfrm>
                <a:off x="410362" y="3020787"/>
                <a:ext cx="237338" cy="234949"/>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55" name="燕尾形 54"/>
              <p:cNvSpPr/>
              <p:nvPr/>
            </p:nvSpPr>
            <p:spPr>
              <a:xfrm>
                <a:off x="477149" y="3094808"/>
                <a:ext cx="102343" cy="99060"/>
              </a:xfrm>
              <a:prstGeom prst="chevron">
                <a:avLst>
                  <a:gd name="adj" fmla="val 7163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grpSp>
        <p:grpSp>
          <p:nvGrpSpPr>
            <p:cNvPr id="51" name="组合 50"/>
            <p:cNvGrpSpPr/>
            <p:nvPr/>
          </p:nvGrpSpPr>
          <p:grpSpPr>
            <a:xfrm>
              <a:off x="1280067" y="3886862"/>
              <a:ext cx="4725987" cy="962022"/>
              <a:chOff x="874712" y="3325188"/>
              <a:chExt cx="4725987" cy="962022"/>
            </a:xfrm>
          </p:grpSpPr>
          <p:sp>
            <p:nvSpPr>
              <p:cNvPr id="52" name="矩形 51"/>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3" name="矩形 5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竞争对手分析</a:t>
                </a:r>
              </a:p>
            </p:txBody>
          </p:sp>
        </p:grpSp>
      </p:grpSp>
      <p:pic>
        <p:nvPicPr>
          <p:cNvPr id="6" name="图片占位符 5"/>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9941" b="9941"/>
          <a:stretch>
            <a:fillRect/>
          </a:stretch>
        </p:blipFill>
        <p:spPr>
          <a:xfrm>
            <a:off x="893763" y="1892962"/>
            <a:ext cx="5022273" cy="2695038"/>
          </a:xfrm>
          <a:prstGeom prst="rect">
            <a:avLst/>
          </a:prstGeom>
        </p:spPr>
      </p:pic>
      <p:pic>
        <p:nvPicPr>
          <p:cNvPr id="7" name="图片占位符 6"/>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t="9740" b="9740"/>
          <a:stretch>
            <a:fillRect/>
          </a:stretch>
        </p:blipFill>
        <p:spPr>
          <a:xfrm>
            <a:off x="6116782" y="1892962"/>
            <a:ext cx="5022273" cy="2695038"/>
          </a:xfrm>
          <a:prstGeom prst="rect">
            <a:avLst/>
          </a:prstGeom>
        </p:spPr>
      </p:pic>
      <p:grpSp>
        <p:nvGrpSpPr>
          <p:cNvPr id="18" name="组合 17"/>
          <p:cNvGrpSpPr/>
          <p:nvPr/>
        </p:nvGrpSpPr>
        <p:grpSpPr>
          <a:xfrm>
            <a:off x="515169" y="423250"/>
            <a:ext cx="3719457" cy="722806"/>
            <a:chOff x="585843" y="341582"/>
            <a:chExt cx="3719457" cy="722806"/>
          </a:xfrm>
        </p:grpSpPr>
        <p:sp>
          <p:nvSpPr>
            <p:cNvPr id="20" name="文本框 19"/>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产品项目介绍</a:t>
              </a:r>
            </a:p>
          </p:txBody>
        </p:sp>
        <p:sp>
          <p:nvSpPr>
            <p:cNvPr id="21" name="文本框 2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22" name="直接连接符 21"/>
          <p:cNvCxnSpPr>
            <a:stCxn id="20"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391003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000"/>
                            </p:stCondLst>
                            <p:childTnLst>
                              <p:par>
                                <p:cTn id="18" presetID="2" presetClass="entr" presetSubtype="2"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1+#ppt_w/2"/>
                                          </p:val>
                                        </p:tav>
                                        <p:tav tm="100000">
                                          <p:val>
                                            <p:strVal val="#ppt_x"/>
                                          </p:val>
                                        </p:tav>
                                      </p:tavLst>
                                    </p:anim>
                                    <p:anim calcmode="lin" valueType="num">
                                      <p:cBhvr additive="base">
                                        <p:cTn id="21" dur="500" fill="hold"/>
                                        <p:tgtEl>
                                          <p:spTgt spid="2"/>
                                        </p:tgtEl>
                                        <p:attrNameLst>
                                          <p:attrName>ppt_y</p:attrName>
                                        </p:attrNameLst>
                                      </p:cBhvr>
                                      <p:tavLst>
                                        <p:tav tm="0">
                                          <p:val>
                                            <p:strVal val="#ppt_y"/>
                                          </p:val>
                                        </p:tav>
                                        <p:tav tm="100000">
                                          <p:val>
                                            <p:strVal val="#ppt_y"/>
                                          </p:val>
                                        </p:tav>
                                      </p:tavLst>
                                    </p:anim>
                                  </p:childTnLst>
                                </p:cTn>
                              </p:par>
                            </p:childTnLst>
                          </p:cTn>
                        </p:par>
                        <p:par>
                          <p:cTn id="22" fill="hold">
                            <p:stCondLst>
                              <p:cond delay="1500"/>
                            </p:stCondLst>
                            <p:childTnLst>
                              <p:par>
                                <p:cTn id="23" presetID="2" presetClass="entr" presetSubtype="2"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additive="base">
                                        <p:cTn id="25" dur="500" fill="hold"/>
                                        <p:tgtEl>
                                          <p:spTgt spid="49"/>
                                        </p:tgtEl>
                                        <p:attrNameLst>
                                          <p:attrName>ppt_x</p:attrName>
                                        </p:attrNameLst>
                                      </p:cBhvr>
                                      <p:tavLst>
                                        <p:tav tm="0">
                                          <p:val>
                                            <p:strVal val="1+#ppt_w/2"/>
                                          </p:val>
                                        </p:tav>
                                        <p:tav tm="100000">
                                          <p:val>
                                            <p:strVal val="#ppt_x"/>
                                          </p:val>
                                        </p:tav>
                                      </p:tavLst>
                                    </p:anim>
                                    <p:anim calcmode="lin" valueType="num">
                                      <p:cBhvr additive="base">
                                        <p:cTn id="26"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2" name="图示 41"/>
          <p:cNvGraphicFramePr/>
          <p:nvPr>
            <p:extLst/>
          </p:nvPr>
        </p:nvGraphicFramePr>
        <p:xfrm>
          <a:off x="1165765" y="1691166"/>
          <a:ext cx="6564713" cy="43123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15" name="组合 14"/>
          <p:cNvGrpSpPr/>
          <p:nvPr/>
        </p:nvGrpSpPr>
        <p:grpSpPr>
          <a:xfrm>
            <a:off x="6400801" y="2277972"/>
            <a:ext cx="4725987" cy="1456772"/>
            <a:chOff x="874712" y="3325188"/>
            <a:chExt cx="4725987" cy="1456772"/>
          </a:xfrm>
        </p:grpSpPr>
        <p:sp>
          <p:nvSpPr>
            <p:cNvPr id="16" name="矩形 15"/>
            <p:cNvSpPr/>
            <p:nvPr/>
          </p:nvSpPr>
          <p:spPr>
            <a:xfrm>
              <a:off x="874712" y="3677812"/>
              <a:ext cx="4725987" cy="110414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prstClr val="white"/>
                  </a:solidFill>
                </a:rPr>
                <a:t>中用户可以在投影仪或者计算机上进行演示也可以将演示文稿打印出来制作成胶片以便应用到更广泛的领域中</a:t>
              </a:r>
            </a:p>
          </p:txBody>
        </p:sp>
        <p:sp>
          <p:nvSpPr>
            <p:cNvPr id="17" name="矩形 1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可行性分析</a:t>
              </a:r>
            </a:p>
          </p:txBody>
        </p:sp>
      </p:grpSp>
      <p:grpSp>
        <p:nvGrpSpPr>
          <p:cNvPr id="6" name="组合 5"/>
          <p:cNvGrpSpPr/>
          <p:nvPr/>
        </p:nvGrpSpPr>
        <p:grpSpPr>
          <a:xfrm>
            <a:off x="515169" y="423250"/>
            <a:ext cx="3719457" cy="722806"/>
            <a:chOff x="585843" y="341582"/>
            <a:chExt cx="3719457" cy="722806"/>
          </a:xfrm>
        </p:grpSpPr>
        <p:sp>
          <p:nvSpPr>
            <p:cNvPr id="7" name="文本框 6"/>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产品项目介绍</a:t>
              </a:r>
            </a:p>
          </p:txBody>
        </p:sp>
        <p:sp>
          <p:nvSpPr>
            <p:cNvPr id="8" name="文本框 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9" name="直接连接符 8"/>
          <p:cNvCxnSpPr>
            <a:stCxn id="7"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882317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2" grpId="0">
        <p:bldAsOne/>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2"/>
          </p:nvPr>
        </p:nvPicPr>
        <p:blipFill>
          <a:blip r:embed="rId3" cstate="print">
            <a:grayscl/>
            <a:extLst>
              <a:ext uri="{28A0092B-C50C-407E-A947-70E740481C1C}">
                <a14:useLocalDpi xmlns:a14="http://schemas.microsoft.com/office/drawing/2010/main" val="0"/>
              </a:ext>
            </a:extLst>
          </a:blip>
          <a:srcRect t="1334" b="1334"/>
          <a:stretch>
            <a:fillRect/>
          </a:stretch>
        </p:blipFill>
        <p:spPr>
          <a:xfrm>
            <a:off x="8808827" y="3250098"/>
            <a:ext cx="2108069" cy="1366549"/>
          </a:xfrm>
          <a:prstGeom prst="rect">
            <a:avLst/>
          </a:prstGeom>
        </p:spPr>
      </p:pic>
      <p:sp>
        <p:nvSpPr>
          <p:cNvPr id="43" name="矩形 42"/>
          <p:cNvSpPr/>
          <p:nvPr/>
        </p:nvSpPr>
        <p:spPr bwMode="auto">
          <a:xfrm>
            <a:off x="3336219" y="1672712"/>
            <a:ext cx="7580676" cy="1382072"/>
          </a:xfrm>
          <a:prstGeom prst="rect">
            <a:avLst/>
          </a:prstGeom>
          <a:solidFill>
            <a:schemeClr val="accent1">
              <a:alpha val="31000"/>
            </a:schemeClr>
          </a:solidFill>
          <a:ln w="12700">
            <a:solidFill>
              <a:schemeClr val="accent1">
                <a:alpha val="16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nvGrpSpPr>
          <p:cNvPr id="84" name="组合 83"/>
          <p:cNvGrpSpPr>
            <a:grpSpLocks/>
          </p:cNvGrpSpPr>
          <p:nvPr/>
        </p:nvGrpSpPr>
        <p:grpSpPr bwMode="auto">
          <a:xfrm>
            <a:off x="9574022" y="1937406"/>
            <a:ext cx="846667" cy="846667"/>
            <a:chOff x="7161431" y="1426132"/>
            <a:chExt cx="634983" cy="635088"/>
          </a:xfrm>
        </p:grpSpPr>
        <p:sp>
          <p:nvSpPr>
            <p:cNvPr id="86" name="TextBox 6"/>
            <p:cNvSpPr txBox="1"/>
            <p:nvPr/>
          </p:nvSpPr>
          <p:spPr>
            <a:xfrm>
              <a:off x="7183654" y="1451536"/>
              <a:ext cx="556868" cy="561818"/>
            </a:xfrm>
            <a:prstGeom prst="rect">
              <a:avLst/>
            </a:prstGeom>
            <a:noFill/>
          </p:spPr>
          <p:txBody>
            <a:bodyPr wrap="none">
              <a:spAutoFit/>
            </a:bodyPr>
            <a:lstStyle/>
            <a:p>
              <a:pPr defTabSz="914377">
                <a:defRPr/>
              </a:pPr>
              <a:r>
                <a:rPr lang="en-US" altLang="zh-CN" sz="4267" spc="-200" dirty="0">
                  <a:solidFill>
                    <a:prstClr val="white"/>
                  </a:solidFill>
                  <a:latin typeface="Arial" pitchFamily="34" charset="0"/>
                  <a:cs typeface="Arial" pitchFamily="34" charset="0"/>
                </a:rPr>
                <a:t>01</a:t>
              </a:r>
              <a:endParaRPr lang="zh-CN" altLang="en-US" sz="4267" i="1" spc="-200" dirty="0">
                <a:solidFill>
                  <a:prstClr val="white"/>
                </a:solidFill>
                <a:latin typeface="Arial" pitchFamily="34" charset="0"/>
                <a:cs typeface="Arial" pitchFamily="34" charset="0"/>
              </a:endParaRPr>
            </a:p>
          </p:txBody>
        </p:sp>
        <p:sp>
          <p:nvSpPr>
            <p:cNvPr id="87" name="椭圆 86"/>
            <p:cNvSpPr/>
            <p:nvPr/>
          </p:nvSpPr>
          <p:spPr>
            <a:xfrm>
              <a:off x="7161431" y="1426132"/>
              <a:ext cx="634983" cy="63508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a:solidFill>
                  <a:prstClr val="white"/>
                </a:solidFill>
              </a:endParaRPr>
            </a:p>
          </p:txBody>
        </p:sp>
      </p:grpSp>
      <p:sp>
        <p:nvSpPr>
          <p:cNvPr id="91" name="矩形 90"/>
          <p:cNvSpPr/>
          <p:nvPr/>
        </p:nvSpPr>
        <p:spPr bwMode="auto">
          <a:xfrm flipH="1">
            <a:off x="1224679" y="3250097"/>
            <a:ext cx="7584147" cy="1366548"/>
          </a:xfrm>
          <a:prstGeom prst="rect">
            <a:avLst/>
          </a:prstGeom>
          <a:solidFill>
            <a:schemeClr val="accent2">
              <a:alpha val="31000"/>
            </a:schemeClr>
          </a:solidFill>
          <a:ln w="12700">
            <a:solidFill>
              <a:schemeClr val="accent1">
                <a:alpha val="16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grpSp>
        <p:nvGrpSpPr>
          <p:cNvPr id="93" name="组合 6"/>
          <p:cNvGrpSpPr>
            <a:grpSpLocks/>
          </p:cNvGrpSpPr>
          <p:nvPr/>
        </p:nvGrpSpPr>
        <p:grpSpPr bwMode="auto">
          <a:xfrm>
            <a:off x="1693877" y="3513212"/>
            <a:ext cx="846667" cy="846666"/>
            <a:chOff x="1251481" y="2690643"/>
            <a:chExt cx="634983" cy="635088"/>
          </a:xfrm>
        </p:grpSpPr>
        <p:sp>
          <p:nvSpPr>
            <p:cNvPr id="94" name="TextBox 14"/>
            <p:cNvSpPr txBox="1"/>
            <p:nvPr/>
          </p:nvSpPr>
          <p:spPr>
            <a:xfrm>
              <a:off x="1251481" y="2703345"/>
              <a:ext cx="556868" cy="561819"/>
            </a:xfrm>
            <a:prstGeom prst="rect">
              <a:avLst/>
            </a:prstGeom>
            <a:noFill/>
          </p:spPr>
          <p:txBody>
            <a:bodyPr wrap="none">
              <a:spAutoFit/>
            </a:bodyPr>
            <a:lstStyle/>
            <a:p>
              <a:pPr defTabSz="914377">
                <a:defRPr/>
              </a:pPr>
              <a:r>
                <a:rPr lang="en-US" altLang="zh-CN" sz="4267" spc="-200" dirty="0">
                  <a:solidFill>
                    <a:prstClr val="white"/>
                  </a:solidFill>
                  <a:latin typeface="Arial" pitchFamily="34" charset="0"/>
                  <a:cs typeface="Arial" pitchFamily="34" charset="0"/>
                </a:rPr>
                <a:t>02</a:t>
              </a:r>
              <a:endParaRPr lang="zh-CN" altLang="en-US" sz="4267" spc="-200" dirty="0">
                <a:solidFill>
                  <a:prstClr val="white"/>
                </a:solidFill>
                <a:latin typeface="Arial" pitchFamily="34" charset="0"/>
                <a:cs typeface="Arial" pitchFamily="34" charset="0"/>
              </a:endParaRPr>
            </a:p>
          </p:txBody>
        </p:sp>
        <p:sp>
          <p:nvSpPr>
            <p:cNvPr id="95" name="椭圆 94"/>
            <p:cNvSpPr/>
            <p:nvPr/>
          </p:nvSpPr>
          <p:spPr>
            <a:xfrm>
              <a:off x="1251481" y="2690643"/>
              <a:ext cx="634983" cy="63508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a:solidFill>
                  <a:prstClr val="white"/>
                </a:solidFill>
              </a:endParaRPr>
            </a:p>
          </p:txBody>
        </p:sp>
      </p:grpSp>
      <p:sp>
        <p:nvSpPr>
          <p:cNvPr id="99" name="矩形 98"/>
          <p:cNvSpPr/>
          <p:nvPr/>
        </p:nvSpPr>
        <p:spPr bwMode="auto">
          <a:xfrm>
            <a:off x="3240209" y="4827684"/>
            <a:ext cx="7676686" cy="1358274"/>
          </a:xfrm>
          <a:prstGeom prst="rect">
            <a:avLst/>
          </a:prstGeom>
          <a:solidFill>
            <a:schemeClr val="accent1">
              <a:alpha val="31000"/>
            </a:schemeClr>
          </a:solidFill>
          <a:ln w="12700">
            <a:solidFill>
              <a:schemeClr val="accent1">
                <a:alpha val="16000"/>
              </a:schemeClr>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
        <p:nvSpPr>
          <p:cNvPr id="101" name="TextBox 22"/>
          <p:cNvSpPr txBox="1"/>
          <p:nvPr/>
        </p:nvSpPr>
        <p:spPr bwMode="auto">
          <a:xfrm>
            <a:off x="9684003" y="5102544"/>
            <a:ext cx="742511" cy="748988"/>
          </a:xfrm>
          <a:prstGeom prst="rect">
            <a:avLst/>
          </a:prstGeom>
          <a:noFill/>
        </p:spPr>
        <p:txBody>
          <a:bodyPr wrap="none">
            <a:spAutoFit/>
          </a:bodyPr>
          <a:lstStyle/>
          <a:p>
            <a:pPr defTabSz="914377">
              <a:defRPr/>
            </a:pPr>
            <a:r>
              <a:rPr lang="en-US" altLang="zh-CN" sz="4267" spc="-200" dirty="0">
                <a:solidFill>
                  <a:prstClr val="white"/>
                </a:solidFill>
                <a:latin typeface="Arial" pitchFamily="34" charset="0"/>
                <a:cs typeface="Arial" pitchFamily="34" charset="0"/>
              </a:rPr>
              <a:t>03</a:t>
            </a:r>
            <a:endParaRPr lang="zh-CN" altLang="en-US" sz="4267" spc="-200" dirty="0">
              <a:solidFill>
                <a:prstClr val="white"/>
              </a:solidFill>
              <a:latin typeface="Arial" pitchFamily="34" charset="0"/>
              <a:cs typeface="Arial" pitchFamily="34" charset="0"/>
            </a:endParaRPr>
          </a:p>
        </p:txBody>
      </p:sp>
      <p:sp>
        <p:nvSpPr>
          <p:cNvPr id="98" name="椭圆 97"/>
          <p:cNvSpPr/>
          <p:nvPr/>
        </p:nvSpPr>
        <p:spPr bwMode="auto">
          <a:xfrm>
            <a:off x="9658872" y="5082183"/>
            <a:ext cx="846667" cy="846666"/>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77">
              <a:defRPr/>
            </a:pPr>
            <a:endParaRPr lang="zh-CN" altLang="en-US">
              <a:solidFill>
                <a:prstClr val="white"/>
              </a:solidFill>
            </a:endParaRPr>
          </a:p>
        </p:txBody>
      </p:sp>
      <p:pic>
        <p:nvPicPr>
          <p:cNvPr id="5" name="图片占位符 4"/>
          <p:cNvPicPr>
            <a:picLocks noGrp="1" noChangeAspect="1"/>
          </p:cNvPicPr>
          <p:nvPr>
            <p:ph type="pic" sz="quarter" idx="10"/>
          </p:nvPr>
        </p:nvPicPr>
        <p:blipFill>
          <a:blip r:embed="rId4" cstate="print">
            <a:grayscl/>
            <a:extLst>
              <a:ext uri="{28A0092B-C50C-407E-A947-70E740481C1C}">
                <a14:useLocalDpi xmlns:a14="http://schemas.microsoft.com/office/drawing/2010/main" val="0"/>
              </a:ext>
            </a:extLst>
          </a:blip>
          <a:srcRect t="920" b="920"/>
          <a:stretch>
            <a:fillRect/>
          </a:stretch>
        </p:blipFill>
        <p:spPr>
          <a:xfrm>
            <a:off x="1224679" y="1672712"/>
            <a:ext cx="2111541" cy="1382072"/>
          </a:xfrm>
          <a:prstGeom prst="rect">
            <a:avLst/>
          </a:prstGeom>
        </p:spPr>
      </p:pic>
      <p:pic>
        <p:nvPicPr>
          <p:cNvPr id="7" name="图片占位符 6"/>
          <p:cNvPicPr>
            <a:picLocks noGrp="1" noChangeAspect="1"/>
          </p:cNvPicPr>
          <p:nvPr>
            <p:ph type="pic" sz="quarter" idx="11"/>
          </p:nvPr>
        </p:nvPicPr>
        <p:blipFill>
          <a:blip r:embed="rId5" cstate="print">
            <a:grayscl/>
            <a:extLst>
              <a:ext uri="{28A0092B-C50C-407E-A947-70E740481C1C}">
                <a14:useLocalDpi xmlns:a14="http://schemas.microsoft.com/office/drawing/2010/main" val="0"/>
              </a:ext>
            </a:extLst>
          </a:blip>
          <a:srcRect l="487" r="487"/>
          <a:stretch>
            <a:fillRect/>
          </a:stretch>
        </p:blipFill>
        <p:spPr>
          <a:xfrm>
            <a:off x="1224679" y="4827685"/>
            <a:ext cx="2015530" cy="1358277"/>
          </a:xfrm>
          <a:prstGeom prst="rect">
            <a:avLst/>
          </a:prstGeom>
        </p:spPr>
      </p:pic>
      <p:grpSp>
        <p:nvGrpSpPr>
          <p:cNvPr id="33" name="组合 32"/>
          <p:cNvGrpSpPr/>
          <p:nvPr/>
        </p:nvGrpSpPr>
        <p:grpSpPr>
          <a:xfrm>
            <a:off x="3586204" y="1863140"/>
            <a:ext cx="5608596" cy="962022"/>
            <a:chOff x="874712" y="3325188"/>
            <a:chExt cx="5608596" cy="962022"/>
          </a:xfrm>
        </p:grpSpPr>
        <p:sp>
          <p:nvSpPr>
            <p:cNvPr id="34" name="矩形 33"/>
            <p:cNvSpPr/>
            <p:nvPr/>
          </p:nvSpPr>
          <p:spPr>
            <a:xfrm>
              <a:off x="874712" y="3677812"/>
              <a:ext cx="5608596"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5" name="矩形 34"/>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行业前景</a:t>
              </a:r>
            </a:p>
          </p:txBody>
        </p:sp>
      </p:grpSp>
      <p:grpSp>
        <p:nvGrpSpPr>
          <p:cNvPr id="36" name="组合 35"/>
          <p:cNvGrpSpPr/>
          <p:nvPr/>
        </p:nvGrpSpPr>
        <p:grpSpPr>
          <a:xfrm>
            <a:off x="3586204" y="5024505"/>
            <a:ext cx="5608596" cy="962022"/>
            <a:chOff x="874712" y="3325188"/>
            <a:chExt cx="5608596" cy="962022"/>
          </a:xfrm>
        </p:grpSpPr>
        <p:sp>
          <p:nvSpPr>
            <p:cNvPr id="37" name="矩形 36"/>
            <p:cNvSpPr/>
            <p:nvPr/>
          </p:nvSpPr>
          <p:spPr>
            <a:xfrm>
              <a:off x="874712" y="3677812"/>
              <a:ext cx="5608596"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8" name="矩形 37"/>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行业前景</a:t>
              </a:r>
            </a:p>
          </p:txBody>
        </p:sp>
      </p:grpSp>
      <p:grpSp>
        <p:nvGrpSpPr>
          <p:cNvPr id="39" name="组合 38"/>
          <p:cNvGrpSpPr/>
          <p:nvPr/>
        </p:nvGrpSpPr>
        <p:grpSpPr>
          <a:xfrm>
            <a:off x="2976455" y="3432808"/>
            <a:ext cx="5608596" cy="962022"/>
            <a:chOff x="874712" y="3325188"/>
            <a:chExt cx="5608596" cy="962022"/>
          </a:xfrm>
        </p:grpSpPr>
        <p:sp>
          <p:nvSpPr>
            <p:cNvPr id="40" name="矩形 39"/>
            <p:cNvSpPr/>
            <p:nvPr/>
          </p:nvSpPr>
          <p:spPr>
            <a:xfrm>
              <a:off x="874712" y="3677812"/>
              <a:ext cx="5608596"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41" name="矩形 40"/>
            <p:cNvSpPr/>
            <p:nvPr/>
          </p:nvSpPr>
          <p:spPr>
            <a:xfrm>
              <a:off x="4241334"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行业前景</a:t>
              </a:r>
            </a:p>
          </p:txBody>
        </p:sp>
      </p:grpSp>
      <p:grpSp>
        <p:nvGrpSpPr>
          <p:cNvPr id="25" name="组合 24"/>
          <p:cNvGrpSpPr/>
          <p:nvPr/>
        </p:nvGrpSpPr>
        <p:grpSpPr>
          <a:xfrm>
            <a:off x="515169" y="423250"/>
            <a:ext cx="3719457" cy="722806"/>
            <a:chOff x="585843" y="341582"/>
            <a:chExt cx="3719457" cy="722806"/>
          </a:xfrm>
        </p:grpSpPr>
        <p:sp>
          <p:nvSpPr>
            <p:cNvPr id="26" name="文本框 25"/>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产品项目介绍</a:t>
              </a:r>
            </a:p>
          </p:txBody>
        </p:sp>
        <p:sp>
          <p:nvSpPr>
            <p:cNvPr id="27" name="文本框 26"/>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28" name="直接连接符 27"/>
          <p:cNvCxnSpPr>
            <a:stCxn id="26"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8646375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1000"/>
                                        <p:tgtEl>
                                          <p:spTgt spid="43"/>
                                        </p:tgtEl>
                                      </p:cBhvr>
                                    </p:animEffect>
                                    <p:anim calcmode="lin" valueType="num">
                                      <p:cBhvr>
                                        <p:cTn id="8" dur="1000" fill="hold"/>
                                        <p:tgtEl>
                                          <p:spTgt spid="43"/>
                                        </p:tgtEl>
                                        <p:attrNameLst>
                                          <p:attrName>ppt_x</p:attrName>
                                        </p:attrNameLst>
                                      </p:cBhvr>
                                      <p:tavLst>
                                        <p:tav tm="0">
                                          <p:val>
                                            <p:strVal val="#ppt_x"/>
                                          </p:val>
                                        </p:tav>
                                        <p:tav tm="100000">
                                          <p:val>
                                            <p:strVal val="#ppt_x"/>
                                          </p:val>
                                        </p:tav>
                                      </p:tavLst>
                                    </p:anim>
                                    <p:anim calcmode="lin" valueType="num">
                                      <p:cBhvr>
                                        <p:cTn id="9" dur="1000" fill="hold"/>
                                        <p:tgtEl>
                                          <p:spTgt spid="4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84"/>
                                        </p:tgtEl>
                                        <p:attrNameLst>
                                          <p:attrName>style.visibility</p:attrName>
                                        </p:attrNameLst>
                                      </p:cBhvr>
                                      <p:to>
                                        <p:strVal val="visible"/>
                                      </p:to>
                                    </p:set>
                                    <p:animEffect transition="in" filter="fade">
                                      <p:cBhvr>
                                        <p:cTn id="12" dur="1000"/>
                                        <p:tgtEl>
                                          <p:spTgt spid="84"/>
                                        </p:tgtEl>
                                      </p:cBhvr>
                                    </p:animEffect>
                                    <p:anim calcmode="lin" valueType="num">
                                      <p:cBhvr>
                                        <p:cTn id="13" dur="1000" fill="hold"/>
                                        <p:tgtEl>
                                          <p:spTgt spid="84"/>
                                        </p:tgtEl>
                                        <p:attrNameLst>
                                          <p:attrName>ppt_x</p:attrName>
                                        </p:attrNameLst>
                                      </p:cBhvr>
                                      <p:tavLst>
                                        <p:tav tm="0">
                                          <p:val>
                                            <p:strVal val="#ppt_x"/>
                                          </p:val>
                                        </p:tav>
                                        <p:tav tm="100000">
                                          <p:val>
                                            <p:strVal val="#ppt_x"/>
                                          </p:val>
                                        </p:tav>
                                      </p:tavLst>
                                    </p:anim>
                                    <p:anim calcmode="lin" valueType="num">
                                      <p:cBhvr>
                                        <p:cTn id="14" dur="1000" fill="hold"/>
                                        <p:tgtEl>
                                          <p:spTgt spid="8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anim calcmode="lin" valueType="num">
                                      <p:cBhvr>
                                        <p:cTn id="23" dur="1000" fill="hold"/>
                                        <p:tgtEl>
                                          <p:spTgt spid="33"/>
                                        </p:tgtEl>
                                        <p:attrNameLst>
                                          <p:attrName>ppt_x</p:attrName>
                                        </p:attrNameLst>
                                      </p:cBhvr>
                                      <p:tavLst>
                                        <p:tav tm="0">
                                          <p:val>
                                            <p:strVal val="#ppt_x"/>
                                          </p:val>
                                        </p:tav>
                                        <p:tav tm="100000">
                                          <p:val>
                                            <p:strVal val="#ppt_x"/>
                                          </p:val>
                                        </p:tav>
                                      </p:tavLst>
                                    </p:anim>
                                    <p:anim calcmode="lin" valueType="num">
                                      <p:cBhvr>
                                        <p:cTn id="24" dur="1000" fill="hold"/>
                                        <p:tgtEl>
                                          <p:spTgt spid="33"/>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42"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91"/>
                                        </p:tgtEl>
                                        <p:attrNameLst>
                                          <p:attrName>style.visibility</p:attrName>
                                        </p:attrNameLst>
                                      </p:cBhvr>
                                      <p:to>
                                        <p:strVal val="visible"/>
                                      </p:to>
                                    </p:set>
                                    <p:animEffect transition="in" filter="fade">
                                      <p:cBhvr>
                                        <p:cTn id="33" dur="1000"/>
                                        <p:tgtEl>
                                          <p:spTgt spid="91"/>
                                        </p:tgtEl>
                                      </p:cBhvr>
                                    </p:animEffect>
                                    <p:anim calcmode="lin" valueType="num">
                                      <p:cBhvr>
                                        <p:cTn id="34" dur="1000" fill="hold"/>
                                        <p:tgtEl>
                                          <p:spTgt spid="91"/>
                                        </p:tgtEl>
                                        <p:attrNameLst>
                                          <p:attrName>ppt_x</p:attrName>
                                        </p:attrNameLst>
                                      </p:cBhvr>
                                      <p:tavLst>
                                        <p:tav tm="0">
                                          <p:val>
                                            <p:strVal val="#ppt_x"/>
                                          </p:val>
                                        </p:tav>
                                        <p:tav tm="100000">
                                          <p:val>
                                            <p:strVal val="#ppt_x"/>
                                          </p:val>
                                        </p:tav>
                                      </p:tavLst>
                                    </p:anim>
                                    <p:anim calcmode="lin" valueType="num">
                                      <p:cBhvr>
                                        <p:cTn id="35" dur="1000" fill="hold"/>
                                        <p:tgtEl>
                                          <p:spTgt spid="9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93"/>
                                        </p:tgtEl>
                                        <p:attrNameLst>
                                          <p:attrName>style.visibility</p:attrName>
                                        </p:attrNameLst>
                                      </p:cBhvr>
                                      <p:to>
                                        <p:strVal val="visible"/>
                                      </p:to>
                                    </p:set>
                                    <p:animEffect transition="in" filter="fade">
                                      <p:cBhvr>
                                        <p:cTn id="38" dur="1000"/>
                                        <p:tgtEl>
                                          <p:spTgt spid="93"/>
                                        </p:tgtEl>
                                      </p:cBhvr>
                                    </p:animEffect>
                                    <p:anim calcmode="lin" valueType="num">
                                      <p:cBhvr>
                                        <p:cTn id="39" dur="1000" fill="hold"/>
                                        <p:tgtEl>
                                          <p:spTgt spid="93"/>
                                        </p:tgtEl>
                                        <p:attrNameLst>
                                          <p:attrName>ppt_x</p:attrName>
                                        </p:attrNameLst>
                                      </p:cBhvr>
                                      <p:tavLst>
                                        <p:tav tm="0">
                                          <p:val>
                                            <p:strVal val="#ppt_x"/>
                                          </p:val>
                                        </p:tav>
                                        <p:tav tm="100000">
                                          <p:val>
                                            <p:strVal val="#ppt_x"/>
                                          </p:val>
                                        </p:tav>
                                      </p:tavLst>
                                    </p:anim>
                                    <p:anim calcmode="lin" valueType="num">
                                      <p:cBhvr>
                                        <p:cTn id="40" dur="1000" fill="hold"/>
                                        <p:tgtEl>
                                          <p:spTgt spid="9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39"/>
                                        </p:tgtEl>
                                        <p:attrNameLst>
                                          <p:attrName>style.visibility</p:attrName>
                                        </p:attrNameLst>
                                      </p:cBhvr>
                                      <p:to>
                                        <p:strVal val="visible"/>
                                      </p:to>
                                    </p:set>
                                    <p:animEffect transition="in" filter="fade">
                                      <p:cBhvr>
                                        <p:cTn id="43" dur="1000"/>
                                        <p:tgtEl>
                                          <p:spTgt spid="39"/>
                                        </p:tgtEl>
                                      </p:cBhvr>
                                    </p:animEffect>
                                    <p:anim calcmode="lin" valueType="num">
                                      <p:cBhvr>
                                        <p:cTn id="44" dur="1000" fill="hold"/>
                                        <p:tgtEl>
                                          <p:spTgt spid="39"/>
                                        </p:tgtEl>
                                        <p:attrNameLst>
                                          <p:attrName>ppt_x</p:attrName>
                                        </p:attrNameLst>
                                      </p:cBhvr>
                                      <p:tavLst>
                                        <p:tav tm="0">
                                          <p:val>
                                            <p:strVal val="#ppt_x"/>
                                          </p:val>
                                        </p:tav>
                                        <p:tav tm="100000">
                                          <p:val>
                                            <p:strVal val="#ppt_x"/>
                                          </p:val>
                                        </p:tav>
                                      </p:tavLst>
                                    </p:anim>
                                    <p:anim calcmode="lin" valueType="num">
                                      <p:cBhvr>
                                        <p:cTn id="45" dur="1000" fill="hold"/>
                                        <p:tgtEl>
                                          <p:spTgt spid="39"/>
                                        </p:tgtEl>
                                        <p:attrNameLst>
                                          <p:attrName>ppt_y</p:attrName>
                                        </p:attrNameLst>
                                      </p:cBhvr>
                                      <p:tavLst>
                                        <p:tav tm="0">
                                          <p:val>
                                            <p:strVal val="#ppt_y+.1"/>
                                          </p:val>
                                        </p:tav>
                                        <p:tav tm="100000">
                                          <p:val>
                                            <p:strVal val="#ppt_y"/>
                                          </p:val>
                                        </p:tav>
                                      </p:tavLst>
                                    </p:anim>
                                  </p:childTnLst>
                                </p:cTn>
                              </p:par>
                            </p:childTnLst>
                          </p:cTn>
                        </p:par>
                        <p:par>
                          <p:cTn id="46" fill="hold">
                            <p:stCondLst>
                              <p:cond delay="2000"/>
                            </p:stCondLst>
                            <p:childTnLst>
                              <p:par>
                                <p:cTn id="47" presetID="42" presetClass="entr" presetSubtype="0"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animEffect transition="in" filter="fade">
                                      <p:cBhvr>
                                        <p:cTn id="49" dur="1000"/>
                                        <p:tgtEl>
                                          <p:spTgt spid="99"/>
                                        </p:tgtEl>
                                      </p:cBhvr>
                                    </p:animEffect>
                                    <p:anim calcmode="lin" valueType="num">
                                      <p:cBhvr>
                                        <p:cTn id="50" dur="1000" fill="hold"/>
                                        <p:tgtEl>
                                          <p:spTgt spid="99"/>
                                        </p:tgtEl>
                                        <p:attrNameLst>
                                          <p:attrName>ppt_x</p:attrName>
                                        </p:attrNameLst>
                                      </p:cBhvr>
                                      <p:tavLst>
                                        <p:tav tm="0">
                                          <p:val>
                                            <p:strVal val="#ppt_x"/>
                                          </p:val>
                                        </p:tav>
                                        <p:tav tm="100000">
                                          <p:val>
                                            <p:strVal val="#ppt_x"/>
                                          </p:val>
                                        </p:tav>
                                      </p:tavLst>
                                    </p:anim>
                                    <p:anim calcmode="lin" valueType="num">
                                      <p:cBhvr>
                                        <p:cTn id="51" dur="1000" fill="hold"/>
                                        <p:tgtEl>
                                          <p:spTgt spid="99"/>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01"/>
                                        </p:tgtEl>
                                        <p:attrNameLst>
                                          <p:attrName>style.visibility</p:attrName>
                                        </p:attrNameLst>
                                      </p:cBhvr>
                                      <p:to>
                                        <p:strVal val="visible"/>
                                      </p:to>
                                    </p:set>
                                    <p:animEffect transition="in" filter="fade">
                                      <p:cBhvr>
                                        <p:cTn id="54" dur="1000"/>
                                        <p:tgtEl>
                                          <p:spTgt spid="101"/>
                                        </p:tgtEl>
                                      </p:cBhvr>
                                    </p:animEffect>
                                    <p:anim calcmode="lin" valueType="num">
                                      <p:cBhvr>
                                        <p:cTn id="55" dur="1000" fill="hold"/>
                                        <p:tgtEl>
                                          <p:spTgt spid="101"/>
                                        </p:tgtEl>
                                        <p:attrNameLst>
                                          <p:attrName>ppt_x</p:attrName>
                                        </p:attrNameLst>
                                      </p:cBhvr>
                                      <p:tavLst>
                                        <p:tav tm="0">
                                          <p:val>
                                            <p:strVal val="#ppt_x"/>
                                          </p:val>
                                        </p:tav>
                                        <p:tav tm="100000">
                                          <p:val>
                                            <p:strVal val="#ppt_x"/>
                                          </p:val>
                                        </p:tav>
                                      </p:tavLst>
                                    </p:anim>
                                    <p:anim calcmode="lin" valueType="num">
                                      <p:cBhvr>
                                        <p:cTn id="56" dur="1000" fill="hold"/>
                                        <p:tgtEl>
                                          <p:spTgt spid="101"/>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98"/>
                                        </p:tgtEl>
                                        <p:attrNameLst>
                                          <p:attrName>style.visibility</p:attrName>
                                        </p:attrNameLst>
                                      </p:cBhvr>
                                      <p:to>
                                        <p:strVal val="visible"/>
                                      </p:to>
                                    </p:set>
                                    <p:animEffect transition="in" filter="fade">
                                      <p:cBhvr>
                                        <p:cTn id="59" dur="1000"/>
                                        <p:tgtEl>
                                          <p:spTgt spid="98"/>
                                        </p:tgtEl>
                                      </p:cBhvr>
                                    </p:animEffect>
                                    <p:anim calcmode="lin" valueType="num">
                                      <p:cBhvr>
                                        <p:cTn id="60" dur="1000" fill="hold"/>
                                        <p:tgtEl>
                                          <p:spTgt spid="98"/>
                                        </p:tgtEl>
                                        <p:attrNameLst>
                                          <p:attrName>ppt_x</p:attrName>
                                        </p:attrNameLst>
                                      </p:cBhvr>
                                      <p:tavLst>
                                        <p:tav tm="0">
                                          <p:val>
                                            <p:strVal val="#ppt_x"/>
                                          </p:val>
                                        </p:tav>
                                        <p:tav tm="100000">
                                          <p:val>
                                            <p:strVal val="#ppt_x"/>
                                          </p:val>
                                        </p:tav>
                                      </p:tavLst>
                                    </p:anim>
                                    <p:anim calcmode="lin" valueType="num">
                                      <p:cBhvr>
                                        <p:cTn id="61" dur="1000" fill="hold"/>
                                        <p:tgtEl>
                                          <p:spTgt spid="98"/>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fade">
                                      <p:cBhvr>
                                        <p:cTn id="64" dur="1000"/>
                                        <p:tgtEl>
                                          <p:spTgt spid="7"/>
                                        </p:tgtEl>
                                      </p:cBhvr>
                                    </p:animEffect>
                                    <p:anim calcmode="lin" valueType="num">
                                      <p:cBhvr>
                                        <p:cTn id="65" dur="1000" fill="hold"/>
                                        <p:tgtEl>
                                          <p:spTgt spid="7"/>
                                        </p:tgtEl>
                                        <p:attrNameLst>
                                          <p:attrName>ppt_x</p:attrName>
                                        </p:attrNameLst>
                                      </p:cBhvr>
                                      <p:tavLst>
                                        <p:tav tm="0">
                                          <p:val>
                                            <p:strVal val="#ppt_x"/>
                                          </p:val>
                                        </p:tav>
                                        <p:tav tm="100000">
                                          <p:val>
                                            <p:strVal val="#ppt_x"/>
                                          </p:val>
                                        </p:tav>
                                      </p:tavLst>
                                    </p:anim>
                                    <p:anim calcmode="lin" valueType="num">
                                      <p:cBhvr>
                                        <p:cTn id="66" dur="1000" fill="hold"/>
                                        <p:tgtEl>
                                          <p:spTgt spid="7"/>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36"/>
                                        </p:tgtEl>
                                        <p:attrNameLst>
                                          <p:attrName>style.visibility</p:attrName>
                                        </p:attrNameLst>
                                      </p:cBhvr>
                                      <p:to>
                                        <p:strVal val="visible"/>
                                      </p:to>
                                    </p:set>
                                    <p:animEffect transition="in" filter="fade">
                                      <p:cBhvr>
                                        <p:cTn id="69" dur="1000"/>
                                        <p:tgtEl>
                                          <p:spTgt spid="36"/>
                                        </p:tgtEl>
                                      </p:cBhvr>
                                    </p:animEffect>
                                    <p:anim calcmode="lin" valueType="num">
                                      <p:cBhvr>
                                        <p:cTn id="70" dur="1000" fill="hold"/>
                                        <p:tgtEl>
                                          <p:spTgt spid="36"/>
                                        </p:tgtEl>
                                        <p:attrNameLst>
                                          <p:attrName>ppt_x</p:attrName>
                                        </p:attrNameLst>
                                      </p:cBhvr>
                                      <p:tavLst>
                                        <p:tav tm="0">
                                          <p:val>
                                            <p:strVal val="#ppt_x"/>
                                          </p:val>
                                        </p:tav>
                                        <p:tav tm="100000">
                                          <p:val>
                                            <p:strVal val="#ppt_x"/>
                                          </p:val>
                                        </p:tav>
                                      </p:tavLst>
                                    </p:anim>
                                    <p:anim calcmode="lin" valueType="num">
                                      <p:cBhvr>
                                        <p:cTn id="71"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91" grpId="0" animBg="1"/>
      <p:bldP spid="99" grpId="0" animBg="1"/>
      <p:bldP spid="101" grpId="0"/>
      <p:bldP spid="9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15543" y="3374782"/>
            <a:ext cx="2960914" cy="1446550"/>
          </a:xfrm>
          <a:prstGeom prst="rect">
            <a:avLst/>
          </a:prstGeom>
          <a:noFill/>
        </p:spPr>
        <p:txBody>
          <a:bodyPr wrap="square" rtlCol="0">
            <a:spAutoFit/>
            <a:scene3d>
              <a:camera prst="orthographicFront"/>
              <a:lightRig rig="glow" dir="t"/>
            </a:scene3d>
            <a:sp3d contourW="12700"/>
          </a:bodyPr>
          <a:lstStyle/>
          <a:p>
            <a:pPr lvl="0" algn="ctr">
              <a:defRPr/>
            </a:pPr>
            <a:r>
              <a:rPr lang="zh-CN" altLang="en-US" sz="4400" dirty="0">
                <a:solidFill>
                  <a:schemeClr val="accent1"/>
                </a:solidFill>
                <a:effectLst>
                  <a:outerShdw blurRad="812800" dist="38100" dir="2700000" algn="tl">
                    <a:srgbClr val="000000">
                      <a:alpha val="90000"/>
                    </a:srgbClr>
                  </a:outerShdw>
                </a:effectLst>
                <a:latin typeface="迷你简综艺" panose="03000509000000000000" pitchFamily="65" charset="-122"/>
                <a:ea typeface="迷你简综艺" panose="03000509000000000000" pitchFamily="65" charset="-122"/>
              </a:rPr>
              <a:t>产品与运营规划</a:t>
            </a:r>
          </a:p>
        </p:txBody>
      </p:sp>
      <p:sp>
        <p:nvSpPr>
          <p:cNvPr id="11" name="文本框 10"/>
          <p:cNvSpPr txBox="1"/>
          <p:nvPr/>
        </p:nvSpPr>
        <p:spPr>
          <a:xfrm>
            <a:off x="874711" y="2177469"/>
            <a:ext cx="10442578" cy="1446550"/>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03</a:t>
            </a:r>
            <a:endParaRPr kumimoji="0" lang="zh-CN" altLang="en-US"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p:txBody>
      </p:sp>
    </p:spTree>
    <p:extLst>
      <p:ext uri="{BB962C8B-B14F-4D97-AF65-F5344CB8AC3E}">
        <p14:creationId xmlns:p14="http://schemas.microsoft.com/office/powerpoint/2010/main" val="43944684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15169" y="423250"/>
            <a:ext cx="3719457" cy="722806"/>
            <a:chOff x="585843" y="341582"/>
            <a:chExt cx="3719457" cy="722806"/>
          </a:xfrm>
        </p:grpSpPr>
        <p:sp>
          <p:nvSpPr>
            <p:cNvPr id="11" name="文本框 10"/>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产品与运营规划</a:t>
              </a:r>
            </a:p>
          </p:txBody>
        </p:sp>
        <p:sp>
          <p:nvSpPr>
            <p:cNvPr id="12" name="文本框 11"/>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grpSp>
        <p:nvGrpSpPr>
          <p:cNvPr id="14" name="组合 13"/>
          <p:cNvGrpSpPr/>
          <p:nvPr/>
        </p:nvGrpSpPr>
        <p:grpSpPr>
          <a:xfrm>
            <a:off x="7557406" y="4417005"/>
            <a:ext cx="2921124" cy="1038611"/>
            <a:chOff x="1273698" y="2204360"/>
            <a:chExt cx="2921124" cy="1038611"/>
          </a:xfrm>
        </p:grpSpPr>
        <p:sp>
          <p:nvSpPr>
            <p:cNvPr id="15" name="矩形 14"/>
            <p:cNvSpPr/>
            <p:nvPr/>
          </p:nvSpPr>
          <p:spPr>
            <a:xfrm>
              <a:off x="1273698" y="2485841"/>
              <a:ext cx="29211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sp>
          <p:nvSpPr>
            <p:cNvPr id="16" name="矩形 15"/>
            <p:cNvSpPr/>
            <p:nvPr/>
          </p:nvSpPr>
          <p:spPr>
            <a:xfrm>
              <a:off x="1273698" y="22043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产品概述</a:t>
              </a:r>
            </a:p>
          </p:txBody>
        </p:sp>
      </p:grpSp>
      <p:grpSp>
        <p:nvGrpSpPr>
          <p:cNvPr id="17" name="组合 16"/>
          <p:cNvGrpSpPr/>
          <p:nvPr/>
        </p:nvGrpSpPr>
        <p:grpSpPr>
          <a:xfrm>
            <a:off x="1659184" y="2251376"/>
            <a:ext cx="2921124" cy="1038611"/>
            <a:chOff x="1273698" y="2204360"/>
            <a:chExt cx="2921124" cy="1038611"/>
          </a:xfrm>
        </p:grpSpPr>
        <p:sp>
          <p:nvSpPr>
            <p:cNvPr id="18" name="矩形 17"/>
            <p:cNvSpPr/>
            <p:nvPr/>
          </p:nvSpPr>
          <p:spPr>
            <a:xfrm>
              <a:off x="1273698" y="2485841"/>
              <a:ext cx="2921124" cy="7571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sp>
          <p:nvSpPr>
            <p:cNvPr id="19" name="矩形 18"/>
            <p:cNvSpPr/>
            <p:nvPr/>
          </p:nvSpPr>
          <p:spPr>
            <a:xfrm>
              <a:off x="1273698" y="2204360"/>
              <a:ext cx="1928572" cy="36279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600" b="1" dirty="0">
                  <a:solidFill>
                    <a:schemeClr val="bg1"/>
                  </a:solidFill>
                  <a:latin typeface="+mn-ea"/>
                </a:rPr>
                <a:t>产品概述</a:t>
              </a:r>
            </a:p>
          </p:txBody>
        </p:sp>
      </p:grpSp>
      <p:grpSp>
        <p:nvGrpSpPr>
          <p:cNvPr id="4" name="组合 3"/>
          <p:cNvGrpSpPr/>
          <p:nvPr/>
        </p:nvGrpSpPr>
        <p:grpSpPr>
          <a:xfrm>
            <a:off x="5026478" y="1679351"/>
            <a:ext cx="2139043" cy="2139043"/>
            <a:chOff x="5026478" y="1552351"/>
            <a:chExt cx="2139043" cy="2139043"/>
          </a:xfrm>
        </p:grpSpPr>
        <p:sp>
          <p:nvSpPr>
            <p:cNvPr id="9" name="矩形 8"/>
            <p:cNvSpPr/>
            <p:nvPr/>
          </p:nvSpPr>
          <p:spPr>
            <a:xfrm>
              <a:off x="5026478" y="3282043"/>
              <a:ext cx="2139043" cy="409351"/>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矩形 5"/>
            <p:cNvSpPr/>
            <p:nvPr/>
          </p:nvSpPr>
          <p:spPr>
            <a:xfrm>
              <a:off x="5026478" y="1552351"/>
              <a:ext cx="2139043" cy="2139043"/>
            </a:xfrm>
            <a:prstGeom prst="rect">
              <a:avLst/>
            </a:prstGeom>
            <a:noFill/>
            <a:ln>
              <a:solidFill>
                <a:schemeClr val="accent1">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5160599" y="1916492"/>
              <a:ext cx="187079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grpSp>
        <p:nvGrpSpPr>
          <p:cNvPr id="2" name="组合 1"/>
          <p:cNvGrpSpPr/>
          <p:nvPr/>
        </p:nvGrpSpPr>
        <p:grpSpPr>
          <a:xfrm>
            <a:off x="2495550" y="4013202"/>
            <a:ext cx="2139043" cy="2139043"/>
            <a:chOff x="2495550" y="3886202"/>
            <a:chExt cx="2139043" cy="2139043"/>
          </a:xfrm>
        </p:grpSpPr>
        <p:sp>
          <p:nvSpPr>
            <p:cNvPr id="8" name="矩形 7"/>
            <p:cNvSpPr/>
            <p:nvPr/>
          </p:nvSpPr>
          <p:spPr>
            <a:xfrm>
              <a:off x="2495550" y="5615894"/>
              <a:ext cx="2139043" cy="409351"/>
            </a:xfrm>
            <a:prstGeom prst="rect">
              <a:avLst/>
            </a:prstGeom>
            <a:solidFill>
              <a:schemeClr val="accent2"/>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495550" y="3886202"/>
              <a:ext cx="2139043" cy="2139043"/>
            </a:xfrm>
            <a:prstGeom prst="rect">
              <a:avLst/>
            </a:prstGeom>
            <a:noFill/>
            <a:ln>
              <a:solidFill>
                <a:schemeClr val="accent2">
                  <a:alpha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2629671" y="4277648"/>
              <a:ext cx="1870799" cy="978729"/>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bg1"/>
                  </a:solidFill>
                  <a:latin typeface="+mn-ea"/>
                </a:rPr>
                <a:t>用户可以在投影仪或者计算机上进行演示也可以将演示文稿打印出来制作成胶片以便应用到更广泛</a:t>
              </a:r>
            </a:p>
          </p:txBody>
        </p:sp>
      </p:grpSp>
      <p:pic>
        <p:nvPicPr>
          <p:cNvPr id="25" name="图片占位符 24"/>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37" b="37"/>
          <a:stretch>
            <a:fillRect/>
          </a:stretch>
        </p:blipFill>
        <p:spPr>
          <a:xfrm>
            <a:off x="5026478" y="4013203"/>
            <a:ext cx="2139043" cy="2139043"/>
          </a:xfrm>
          <a:ln>
            <a:solidFill>
              <a:schemeClr val="accent1">
                <a:alpha val="10000"/>
              </a:schemeClr>
            </a:solidFill>
          </a:ln>
        </p:spPr>
      </p:pic>
      <p:pic>
        <p:nvPicPr>
          <p:cNvPr id="26" name="图片占位符 25"/>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a:stretch>
            <a:fillRect/>
          </a:stretch>
        </p:blipFill>
        <p:spPr>
          <a:xfrm>
            <a:off x="7557406" y="1679352"/>
            <a:ext cx="2139043" cy="2139043"/>
          </a:xfrm>
          <a:ln>
            <a:solidFill>
              <a:schemeClr val="accent1">
                <a:alpha val="10000"/>
              </a:schemeClr>
            </a:solidFill>
          </a:ln>
        </p:spPr>
      </p:pic>
      <p:cxnSp>
        <p:nvCxnSpPr>
          <p:cNvPr id="7" name="直接连接符 6"/>
          <p:cNvCxnSpPr>
            <a:stCxn id="11"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347542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2" presetClass="entr" presetSubtype="8"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additive="base">
                                        <p:cTn id="18" dur="500"/>
                                        <p:tgtEl>
                                          <p:spTgt spid="25"/>
                                        </p:tgtEl>
                                        <p:attrNameLst>
                                          <p:attrName>ppt_x</p:attrName>
                                        </p:attrNameLst>
                                      </p:cBhvr>
                                      <p:tavLst>
                                        <p:tav tm="0">
                                          <p:val>
                                            <p:strVal val="#ppt_x-#ppt_w*1.125000"/>
                                          </p:val>
                                        </p:tav>
                                        <p:tav tm="100000">
                                          <p:val>
                                            <p:strVal val="#ppt_x"/>
                                          </p:val>
                                        </p:tav>
                                      </p:tavLst>
                                    </p:anim>
                                    <p:animEffect transition="in" filter="wipe(right)">
                                      <p:cBhvr>
                                        <p:cTn id="19" dur="500"/>
                                        <p:tgtEl>
                                          <p:spTgt spid="25"/>
                                        </p:tgtEl>
                                      </p:cBhvr>
                                    </p:animEffect>
                                  </p:childTnLst>
                                </p:cTn>
                              </p:par>
                              <p:par>
                                <p:cTn id="20" presetID="12" presetClass="entr" presetSubtype="8"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nodeType="withEffect">
                                  <p:stCondLst>
                                    <p:cond delay="0"/>
                                  </p:stCondLst>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ppt_w</p:attrName>
                                        </p:attrNameLst>
                                      </p:cBhvr>
                                      <p:tavLst>
                                        <p:tav tm="0">
                                          <p:val>
                                            <p:fltVal val="0"/>
                                          </p:val>
                                        </p:tav>
                                        <p:tav tm="100000">
                                          <p:val>
                                            <p:strVal val="#ppt_w"/>
                                          </p:val>
                                        </p:tav>
                                      </p:tavLst>
                                    </p:anim>
                                    <p:anim calcmode="lin" valueType="num">
                                      <p:cBhvr>
                                        <p:cTn id="33" dur="500" fill="hold"/>
                                        <p:tgtEl>
                                          <p:spTgt spid="17"/>
                                        </p:tgtEl>
                                        <p:attrNameLst>
                                          <p:attrName>ppt_h</p:attrName>
                                        </p:attrNameLst>
                                      </p:cBhvr>
                                      <p:tavLst>
                                        <p:tav tm="0">
                                          <p:val>
                                            <p:fltVal val="0"/>
                                          </p:val>
                                        </p:tav>
                                        <p:tav tm="100000">
                                          <p:val>
                                            <p:strVal val="#ppt_h"/>
                                          </p:val>
                                        </p:tav>
                                      </p:tavLst>
                                    </p:anim>
                                    <p:animEffect transition="in" filter="fade">
                                      <p:cBhvr>
                                        <p:cTn id="3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987846" y="1910769"/>
            <a:ext cx="4216308" cy="3819546"/>
            <a:chOff x="3852289" y="1910769"/>
            <a:chExt cx="4216308" cy="3819546"/>
          </a:xfrm>
        </p:grpSpPr>
        <p:grpSp>
          <p:nvGrpSpPr>
            <p:cNvPr id="46" name="组合 45"/>
            <p:cNvGrpSpPr/>
            <p:nvPr/>
          </p:nvGrpSpPr>
          <p:grpSpPr>
            <a:xfrm>
              <a:off x="3852289" y="1910769"/>
              <a:ext cx="4216308" cy="3757188"/>
              <a:chOff x="3648202" y="1702806"/>
              <a:chExt cx="4217833" cy="3757188"/>
            </a:xfrm>
          </p:grpSpPr>
          <p:sp>
            <p:nvSpPr>
              <p:cNvPr id="28" name="椭圆 27"/>
              <p:cNvSpPr/>
              <p:nvPr/>
            </p:nvSpPr>
            <p:spPr>
              <a:xfrm>
                <a:off x="3737250" y="1795894"/>
                <a:ext cx="3664100" cy="3664100"/>
              </a:xfrm>
              <a:prstGeom prst="ellipse">
                <a:avLst/>
              </a:prstGeom>
              <a:noFill/>
              <a:ln>
                <a:solidFill>
                  <a:schemeClr val="accent1">
                    <a:alpha val="1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4" name="椭圆 23"/>
              <p:cNvSpPr/>
              <p:nvPr/>
            </p:nvSpPr>
            <p:spPr>
              <a:xfrm>
                <a:off x="6113064" y="1702806"/>
                <a:ext cx="1001698" cy="100169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6" name="椭圆 25"/>
              <p:cNvSpPr/>
              <p:nvPr/>
            </p:nvSpPr>
            <p:spPr>
              <a:xfrm>
                <a:off x="7114762" y="3299262"/>
                <a:ext cx="751273" cy="75127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5" name="椭圆 24"/>
              <p:cNvSpPr/>
              <p:nvPr/>
            </p:nvSpPr>
            <p:spPr>
              <a:xfrm>
                <a:off x="3648202" y="4238353"/>
                <a:ext cx="1064304" cy="106430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27" name="椭圆 26"/>
              <p:cNvSpPr/>
              <p:nvPr/>
            </p:nvSpPr>
            <p:spPr>
              <a:xfrm>
                <a:off x="3716614" y="2109746"/>
                <a:ext cx="813879" cy="81387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nvGrpSpPr>
            <p:cNvPr id="45" name="组合 44"/>
            <p:cNvGrpSpPr/>
            <p:nvPr/>
          </p:nvGrpSpPr>
          <p:grpSpPr>
            <a:xfrm>
              <a:off x="4802649" y="2818558"/>
              <a:ext cx="1940088" cy="1940789"/>
              <a:chOff x="4598905" y="2610595"/>
              <a:chExt cx="1940790" cy="1940789"/>
            </a:xfrm>
          </p:grpSpPr>
          <p:sp>
            <p:nvSpPr>
              <p:cNvPr id="23" name="椭圆 22"/>
              <p:cNvSpPr/>
              <p:nvPr/>
            </p:nvSpPr>
            <p:spPr>
              <a:xfrm>
                <a:off x="4598905" y="2610595"/>
                <a:ext cx="1940790" cy="1940789"/>
              </a:xfrm>
              <a:prstGeom prst="ellipse">
                <a:avLst/>
              </a:prstGeom>
              <a:solidFill>
                <a:schemeClr val="accent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1" name="文本框 40"/>
              <p:cNvSpPr txBox="1"/>
              <p:nvPr/>
            </p:nvSpPr>
            <p:spPr>
              <a:xfrm>
                <a:off x="4674309" y="3188235"/>
                <a:ext cx="1847710" cy="830997"/>
              </a:xfrm>
              <a:prstGeom prst="rect">
                <a:avLst/>
              </a:prstGeom>
              <a:noFill/>
            </p:spPr>
            <p:txBody>
              <a:bodyPr wrap="square" rtlCol="0">
                <a:spAutoFit/>
              </a:bodyPr>
              <a:lstStyle/>
              <a:p>
                <a:pPr algn="ctr" defTabSz="914217"/>
                <a:r>
                  <a:rPr lang="en-US" altLang="zh-CN" sz="4799" dirty="0">
                    <a:solidFill>
                      <a:prstClr val="white"/>
                    </a:solidFill>
                    <a:ea typeface="方正细珊瑚繁体" panose="03000509000000000000" pitchFamily="65" charset="-122"/>
                  </a:rPr>
                  <a:t>2018</a:t>
                </a:r>
                <a:endParaRPr lang="zh-CN" altLang="en-US" sz="3999" dirty="0">
                  <a:solidFill>
                    <a:prstClr val="white"/>
                  </a:solidFill>
                  <a:ea typeface="方正细珊瑚繁体" panose="03000509000000000000" pitchFamily="65" charset="-122"/>
                </a:endParaRPr>
              </a:p>
            </p:txBody>
          </p:sp>
        </p:grpSp>
        <p:grpSp>
          <p:nvGrpSpPr>
            <p:cNvPr id="38" name="组合 37"/>
            <p:cNvGrpSpPr/>
            <p:nvPr/>
          </p:nvGrpSpPr>
          <p:grpSpPr>
            <a:xfrm rot="21141862">
              <a:off x="6443786" y="5190189"/>
              <a:ext cx="746283" cy="540126"/>
              <a:chOff x="9673781" y="911350"/>
              <a:chExt cx="1469621" cy="1063260"/>
            </a:xfrm>
          </p:grpSpPr>
          <p:sp>
            <p:nvSpPr>
              <p:cNvPr id="36" name="任意多边形 35"/>
              <p:cNvSpPr/>
              <p:nvPr/>
            </p:nvSpPr>
            <p:spPr>
              <a:xfrm>
                <a:off x="9673781" y="911350"/>
                <a:ext cx="1469621" cy="1063260"/>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chemeClr val="accent1"/>
              </a:solidFill>
              <a:ln>
                <a:noFill/>
              </a:ln>
              <a:effectLst>
                <a:outerShdw blurRad="50800" dist="38100" dir="8100000" algn="tr" rotWithShape="0">
                  <a:srgbClr val="61D9D6">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37" name="椭圆 36"/>
              <p:cNvSpPr/>
              <p:nvPr/>
            </p:nvSpPr>
            <p:spPr>
              <a:xfrm rot="17796269">
                <a:off x="10595712" y="1067949"/>
                <a:ext cx="243246" cy="256852"/>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34" name="组合 33"/>
          <p:cNvGrpSpPr/>
          <p:nvPr/>
        </p:nvGrpSpPr>
        <p:grpSpPr>
          <a:xfrm>
            <a:off x="1006783" y="1801341"/>
            <a:ext cx="2618778" cy="1220554"/>
            <a:chOff x="874713" y="3325188"/>
            <a:chExt cx="2618778" cy="1220554"/>
          </a:xfrm>
        </p:grpSpPr>
        <p:sp>
          <p:nvSpPr>
            <p:cNvPr id="35" name="矩形 34"/>
            <p:cNvSpPr/>
            <p:nvPr/>
          </p:nvSpPr>
          <p:spPr>
            <a:xfrm>
              <a:off x="874713" y="3677812"/>
              <a:ext cx="261877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a:t>
              </a:r>
            </a:p>
          </p:txBody>
        </p:sp>
        <p:sp>
          <p:nvSpPr>
            <p:cNvPr id="39" name="矩形 3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发展规划</a:t>
              </a:r>
            </a:p>
          </p:txBody>
        </p:sp>
      </p:grpSp>
      <p:grpSp>
        <p:nvGrpSpPr>
          <p:cNvPr id="51" name="组合 50"/>
          <p:cNvGrpSpPr/>
          <p:nvPr/>
        </p:nvGrpSpPr>
        <p:grpSpPr>
          <a:xfrm>
            <a:off x="1006783" y="4261903"/>
            <a:ext cx="2618778" cy="1220554"/>
            <a:chOff x="874713" y="3325188"/>
            <a:chExt cx="2618778" cy="1220554"/>
          </a:xfrm>
        </p:grpSpPr>
        <p:sp>
          <p:nvSpPr>
            <p:cNvPr id="52" name="矩形 51"/>
            <p:cNvSpPr/>
            <p:nvPr/>
          </p:nvSpPr>
          <p:spPr>
            <a:xfrm>
              <a:off x="874713" y="3677812"/>
              <a:ext cx="2618778"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a:t>
              </a:r>
            </a:p>
          </p:txBody>
        </p:sp>
        <p:sp>
          <p:nvSpPr>
            <p:cNvPr id="53" name="矩形 5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发展规划</a:t>
              </a:r>
            </a:p>
          </p:txBody>
        </p:sp>
      </p:grpSp>
      <p:grpSp>
        <p:nvGrpSpPr>
          <p:cNvPr id="54" name="组合 53"/>
          <p:cNvGrpSpPr/>
          <p:nvPr/>
        </p:nvGrpSpPr>
        <p:grpSpPr>
          <a:xfrm>
            <a:off x="8157390" y="1801341"/>
            <a:ext cx="2618778" cy="1220554"/>
            <a:chOff x="874713" y="3325188"/>
            <a:chExt cx="2618778" cy="1220554"/>
          </a:xfrm>
        </p:grpSpPr>
        <p:sp>
          <p:nvSpPr>
            <p:cNvPr id="55" name="矩形 54"/>
            <p:cNvSpPr/>
            <p:nvPr/>
          </p:nvSpPr>
          <p:spPr>
            <a:xfrm>
              <a:off x="874713" y="3677812"/>
              <a:ext cx="2618778"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a:t>
              </a:r>
            </a:p>
          </p:txBody>
        </p:sp>
        <p:sp>
          <p:nvSpPr>
            <p:cNvPr id="56" name="矩形 55"/>
            <p:cNvSpPr/>
            <p:nvPr/>
          </p:nvSpPr>
          <p:spPr>
            <a:xfrm>
              <a:off x="1251517"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发展规划</a:t>
              </a:r>
            </a:p>
          </p:txBody>
        </p:sp>
      </p:grpSp>
      <p:grpSp>
        <p:nvGrpSpPr>
          <p:cNvPr id="57" name="组合 56"/>
          <p:cNvGrpSpPr/>
          <p:nvPr/>
        </p:nvGrpSpPr>
        <p:grpSpPr>
          <a:xfrm>
            <a:off x="8157390" y="4261903"/>
            <a:ext cx="2618778" cy="1220554"/>
            <a:chOff x="874713" y="3325188"/>
            <a:chExt cx="2618778" cy="1220554"/>
          </a:xfrm>
        </p:grpSpPr>
        <p:sp>
          <p:nvSpPr>
            <p:cNvPr id="58" name="矩形 57"/>
            <p:cNvSpPr/>
            <p:nvPr/>
          </p:nvSpPr>
          <p:spPr>
            <a:xfrm>
              <a:off x="874713" y="3677812"/>
              <a:ext cx="2618778"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a:t>
              </a:r>
            </a:p>
          </p:txBody>
        </p:sp>
        <p:sp>
          <p:nvSpPr>
            <p:cNvPr id="59" name="矩形 58"/>
            <p:cNvSpPr/>
            <p:nvPr/>
          </p:nvSpPr>
          <p:spPr>
            <a:xfrm>
              <a:off x="1251517"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发展规划</a:t>
              </a:r>
            </a:p>
          </p:txBody>
        </p:sp>
      </p:grpSp>
      <p:grpSp>
        <p:nvGrpSpPr>
          <p:cNvPr id="29" name="组合 28"/>
          <p:cNvGrpSpPr/>
          <p:nvPr/>
        </p:nvGrpSpPr>
        <p:grpSpPr>
          <a:xfrm>
            <a:off x="515169" y="423250"/>
            <a:ext cx="3719457" cy="722806"/>
            <a:chOff x="585843" y="341582"/>
            <a:chExt cx="3719457" cy="722806"/>
          </a:xfrm>
        </p:grpSpPr>
        <p:sp>
          <p:nvSpPr>
            <p:cNvPr id="30" name="文本框 29"/>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产品与运营规划</a:t>
              </a:r>
            </a:p>
          </p:txBody>
        </p:sp>
        <p:sp>
          <p:nvSpPr>
            <p:cNvPr id="31" name="文本框 3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32" name="直接连接符 31"/>
          <p:cNvCxnSpPr>
            <a:stCxn id="30"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31888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 calcmode="lin" valueType="num">
                                      <p:cBhvr additive="base">
                                        <p:cTn id="13" dur="500" fill="hold"/>
                                        <p:tgtEl>
                                          <p:spTgt spid="34"/>
                                        </p:tgtEl>
                                        <p:attrNameLst>
                                          <p:attrName>ppt_x</p:attrName>
                                        </p:attrNameLst>
                                      </p:cBhvr>
                                      <p:tavLst>
                                        <p:tav tm="0">
                                          <p:val>
                                            <p:strVal val="0-#ppt_w/2"/>
                                          </p:val>
                                        </p:tav>
                                        <p:tav tm="100000">
                                          <p:val>
                                            <p:strVal val="#ppt_x"/>
                                          </p:val>
                                        </p:tav>
                                      </p:tavLst>
                                    </p:anim>
                                    <p:anim calcmode="lin" valueType="num">
                                      <p:cBhvr additive="base">
                                        <p:cTn id="14" dur="500" fill="hold"/>
                                        <p:tgtEl>
                                          <p:spTgt spid="34"/>
                                        </p:tgtEl>
                                        <p:attrNameLst>
                                          <p:attrName>ppt_y</p:attrName>
                                        </p:attrNameLst>
                                      </p:cBhvr>
                                      <p:tavLst>
                                        <p:tav tm="0">
                                          <p:val>
                                            <p:strVal val="#ppt_y"/>
                                          </p:val>
                                        </p:tav>
                                        <p:tav tm="100000">
                                          <p:val>
                                            <p:strVal val="#ppt_y"/>
                                          </p:val>
                                        </p:tav>
                                      </p:tavLst>
                                    </p:anim>
                                  </p:childTnLst>
                                </p:cTn>
                              </p:par>
                              <p:par>
                                <p:cTn id="15" presetID="2" presetClass="entr" presetSubtype="8" fill="hold"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0-#ppt_w/2"/>
                                          </p:val>
                                        </p:tav>
                                        <p:tav tm="100000">
                                          <p:val>
                                            <p:strVal val="#ppt_x"/>
                                          </p:val>
                                        </p:tav>
                                      </p:tavLst>
                                    </p:anim>
                                    <p:anim calcmode="lin" valueType="num">
                                      <p:cBhvr additive="base">
                                        <p:cTn id="18" dur="500" fill="hold"/>
                                        <p:tgtEl>
                                          <p:spTgt spid="51"/>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1+#ppt_w/2"/>
                                          </p:val>
                                        </p:tav>
                                        <p:tav tm="100000">
                                          <p:val>
                                            <p:strVal val="#ppt_x"/>
                                          </p:val>
                                        </p:tav>
                                      </p:tavLst>
                                    </p:anim>
                                    <p:anim calcmode="lin" valueType="num">
                                      <p:cBhvr additive="base">
                                        <p:cTn id="22" dur="500" fill="hold"/>
                                        <p:tgtEl>
                                          <p:spTgt spid="54"/>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additive="base">
                                        <p:cTn id="25" dur="500" fill="hold"/>
                                        <p:tgtEl>
                                          <p:spTgt spid="57"/>
                                        </p:tgtEl>
                                        <p:attrNameLst>
                                          <p:attrName>ppt_x</p:attrName>
                                        </p:attrNameLst>
                                      </p:cBhvr>
                                      <p:tavLst>
                                        <p:tav tm="0">
                                          <p:val>
                                            <p:strVal val="1+#ppt_w/2"/>
                                          </p:val>
                                        </p:tav>
                                        <p:tav tm="100000">
                                          <p:val>
                                            <p:strVal val="#ppt_x"/>
                                          </p:val>
                                        </p:tav>
                                      </p:tavLst>
                                    </p:anim>
                                    <p:anim calcmode="lin" valueType="num">
                                      <p:cBhvr additive="base">
                                        <p:cTn id="26" dur="500" fill="hold"/>
                                        <p:tgtEl>
                                          <p:spTgt spid="5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8" name="组合 97"/>
          <p:cNvGrpSpPr/>
          <p:nvPr/>
        </p:nvGrpSpPr>
        <p:grpSpPr>
          <a:xfrm>
            <a:off x="2070100" y="1841731"/>
            <a:ext cx="3569158" cy="2392281"/>
            <a:chOff x="2070100" y="1841731"/>
            <a:chExt cx="3569158" cy="2392281"/>
          </a:xfrm>
        </p:grpSpPr>
        <p:grpSp>
          <p:nvGrpSpPr>
            <p:cNvPr id="4" name="Group 4"/>
            <p:cNvGrpSpPr/>
            <p:nvPr/>
          </p:nvGrpSpPr>
          <p:grpSpPr>
            <a:xfrm>
              <a:off x="2473234" y="2214033"/>
              <a:ext cx="2757625" cy="1670454"/>
              <a:chOff x="2917825" y="2231598"/>
              <a:chExt cx="3308350" cy="2004049"/>
            </a:xfrm>
            <a:solidFill>
              <a:schemeClr val="accent1">
                <a:lumMod val="75000"/>
              </a:schemeClr>
            </a:solidFill>
          </p:grpSpPr>
          <p:sp>
            <p:nvSpPr>
              <p:cNvPr id="65" name="Rectangle 5"/>
              <p:cNvSpPr>
                <a:spLocks/>
              </p:cNvSpPr>
              <p:nvPr/>
            </p:nvSpPr>
            <p:spPr bwMode="auto">
              <a:xfrm>
                <a:off x="4533411" y="2231598"/>
                <a:ext cx="77178" cy="488792"/>
              </a:xfrm>
              <a:prstGeom prst="rect">
                <a:avLst/>
              </a:prstGeom>
              <a:grpFill/>
              <a:ln w="9525">
                <a:noFill/>
                <a:miter lim="800000"/>
                <a:headEnd/>
                <a:tailEnd/>
              </a:ln>
            </p:spPr>
            <p:txBody>
              <a:bodyPr anchor="ctr"/>
              <a:lstStyle/>
              <a:p>
                <a:pPr algn="ctr"/>
                <a:endParaRPr/>
              </a:p>
            </p:txBody>
          </p:sp>
          <p:sp>
            <p:nvSpPr>
              <p:cNvPr id="66" name="Freeform: Shape 6"/>
              <p:cNvSpPr>
                <a:spLocks/>
              </p:cNvSpPr>
              <p:nvPr/>
            </p:nvSpPr>
            <p:spPr bwMode="auto">
              <a:xfrm>
                <a:off x="2917825" y="4073573"/>
                <a:ext cx="493937" cy="162074"/>
              </a:xfrm>
              <a:custGeom>
                <a:avLst/>
                <a:gdLst/>
                <a:ahLst/>
                <a:cxnLst>
                  <a:cxn ang="0">
                    <a:pos x="186" y="0"/>
                  </a:cxn>
                  <a:cxn ang="0">
                    <a:pos x="192" y="29"/>
                  </a:cxn>
                  <a:cxn ang="0">
                    <a:pos x="5" y="63"/>
                  </a:cxn>
                  <a:cxn ang="0">
                    <a:pos x="0" y="33"/>
                  </a:cxn>
                  <a:cxn ang="0">
                    <a:pos x="186" y="0"/>
                  </a:cxn>
                </a:cxnLst>
                <a:rect l="0" t="0" r="r" b="b"/>
                <a:pathLst>
                  <a:path w="192" h="63">
                    <a:moveTo>
                      <a:pt x="186" y="0"/>
                    </a:moveTo>
                    <a:lnTo>
                      <a:pt x="192" y="29"/>
                    </a:lnTo>
                    <a:lnTo>
                      <a:pt x="5" y="63"/>
                    </a:lnTo>
                    <a:lnTo>
                      <a:pt x="0" y="33"/>
                    </a:lnTo>
                    <a:lnTo>
                      <a:pt x="186" y="0"/>
                    </a:lnTo>
                    <a:close/>
                  </a:path>
                </a:pathLst>
              </a:custGeom>
              <a:grpFill/>
              <a:ln w="9525">
                <a:noFill/>
                <a:round/>
                <a:headEnd/>
                <a:tailEnd/>
              </a:ln>
            </p:spPr>
            <p:txBody>
              <a:bodyPr anchor="ctr"/>
              <a:lstStyle/>
              <a:p>
                <a:pPr algn="ctr"/>
                <a:endParaRPr/>
              </a:p>
            </p:txBody>
          </p:sp>
          <p:sp>
            <p:nvSpPr>
              <p:cNvPr id="67" name="Freeform: Shape 7"/>
              <p:cNvSpPr>
                <a:spLocks/>
              </p:cNvSpPr>
              <p:nvPr/>
            </p:nvSpPr>
            <p:spPr bwMode="auto">
              <a:xfrm>
                <a:off x="2917825" y="3577064"/>
                <a:ext cx="493937" cy="162074"/>
              </a:xfrm>
              <a:custGeom>
                <a:avLst/>
                <a:gdLst/>
                <a:ahLst/>
                <a:cxnLst>
                  <a:cxn ang="0">
                    <a:pos x="192" y="33"/>
                  </a:cxn>
                  <a:cxn ang="0">
                    <a:pos x="186" y="63"/>
                  </a:cxn>
                  <a:cxn ang="0">
                    <a:pos x="0" y="30"/>
                  </a:cxn>
                  <a:cxn ang="0">
                    <a:pos x="5" y="0"/>
                  </a:cxn>
                  <a:cxn ang="0">
                    <a:pos x="192" y="33"/>
                  </a:cxn>
                </a:cxnLst>
                <a:rect l="0" t="0" r="r" b="b"/>
                <a:pathLst>
                  <a:path w="192" h="63">
                    <a:moveTo>
                      <a:pt x="192" y="33"/>
                    </a:moveTo>
                    <a:lnTo>
                      <a:pt x="186" y="63"/>
                    </a:lnTo>
                    <a:lnTo>
                      <a:pt x="0" y="30"/>
                    </a:lnTo>
                    <a:lnTo>
                      <a:pt x="5" y="0"/>
                    </a:lnTo>
                    <a:lnTo>
                      <a:pt x="192" y="33"/>
                    </a:lnTo>
                    <a:close/>
                  </a:path>
                </a:pathLst>
              </a:custGeom>
              <a:grpFill/>
              <a:ln w="9525">
                <a:noFill/>
                <a:round/>
                <a:headEnd/>
                <a:tailEnd/>
              </a:ln>
            </p:spPr>
            <p:txBody>
              <a:bodyPr anchor="ctr"/>
              <a:lstStyle/>
              <a:p>
                <a:pPr algn="ctr"/>
                <a:endParaRPr/>
              </a:p>
            </p:txBody>
          </p:sp>
          <p:sp>
            <p:nvSpPr>
              <p:cNvPr id="68" name="Freeform: Shape 8"/>
              <p:cNvSpPr>
                <a:spLocks/>
              </p:cNvSpPr>
              <p:nvPr/>
            </p:nvSpPr>
            <p:spPr bwMode="auto">
              <a:xfrm>
                <a:off x="3103051" y="3034246"/>
                <a:ext cx="463066" cy="311284"/>
              </a:xfrm>
              <a:custGeom>
                <a:avLst/>
                <a:gdLst/>
                <a:ahLst/>
                <a:cxnLst>
                  <a:cxn ang="0">
                    <a:pos x="180" y="96"/>
                  </a:cxn>
                  <a:cxn ang="0">
                    <a:pos x="164" y="121"/>
                  </a:cxn>
                  <a:cxn ang="0">
                    <a:pos x="0" y="26"/>
                  </a:cxn>
                  <a:cxn ang="0">
                    <a:pos x="14" y="0"/>
                  </a:cxn>
                  <a:cxn ang="0">
                    <a:pos x="180" y="96"/>
                  </a:cxn>
                </a:cxnLst>
                <a:rect l="0" t="0" r="r" b="b"/>
                <a:pathLst>
                  <a:path w="180" h="121">
                    <a:moveTo>
                      <a:pt x="180" y="96"/>
                    </a:moveTo>
                    <a:lnTo>
                      <a:pt x="164" y="121"/>
                    </a:lnTo>
                    <a:lnTo>
                      <a:pt x="0" y="26"/>
                    </a:lnTo>
                    <a:lnTo>
                      <a:pt x="14" y="0"/>
                    </a:lnTo>
                    <a:lnTo>
                      <a:pt x="180" y="96"/>
                    </a:lnTo>
                    <a:close/>
                  </a:path>
                </a:pathLst>
              </a:custGeom>
              <a:grpFill/>
              <a:ln w="9525">
                <a:noFill/>
                <a:round/>
                <a:headEnd/>
                <a:tailEnd/>
              </a:ln>
            </p:spPr>
            <p:txBody>
              <a:bodyPr anchor="ctr"/>
              <a:lstStyle/>
              <a:p>
                <a:pPr algn="ctr"/>
                <a:endParaRPr/>
              </a:p>
            </p:txBody>
          </p:sp>
          <p:sp>
            <p:nvSpPr>
              <p:cNvPr id="69" name="Freeform: Shape 9"/>
              <p:cNvSpPr>
                <a:spLocks/>
              </p:cNvSpPr>
              <p:nvPr/>
            </p:nvSpPr>
            <p:spPr bwMode="auto">
              <a:xfrm>
                <a:off x="3465786" y="2599479"/>
                <a:ext cx="373026" cy="421905"/>
              </a:xfrm>
              <a:custGeom>
                <a:avLst/>
                <a:gdLst/>
                <a:ahLst/>
                <a:cxnLst>
                  <a:cxn ang="0">
                    <a:pos x="145" y="145"/>
                  </a:cxn>
                  <a:cxn ang="0">
                    <a:pos x="122" y="164"/>
                  </a:cxn>
                  <a:cxn ang="0">
                    <a:pos x="0" y="20"/>
                  </a:cxn>
                  <a:cxn ang="0">
                    <a:pos x="23" y="0"/>
                  </a:cxn>
                  <a:cxn ang="0">
                    <a:pos x="145" y="145"/>
                  </a:cxn>
                </a:cxnLst>
                <a:rect l="0" t="0" r="r" b="b"/>
                <a:pathLst>
                  <a:path w="145" h="164">
                    <a:moveTo>
                      <a:pt x="145" y="145"/>
                    </a:moveTo>
                    <a:lnTo>
                      <a:pt x="122" y="164"/>
                    </a:lnTo>
                    <a:lnTo>
                      <a:pt x="0" y="20"/>
                    </a:lnTo>
                    <a:lnTo>
                      <a:pt x="23" y="0"/>
                    </a:lnTo>
                    <a:lnTo>
                      <a:pt x="145" y="145"/>
                    </a:lnTo>
                    <a:close/>
                  </a:path>
                </a:pathLst>
              </a:custGeom>
              <a:grpFill/>
              <a:ln w="9525">
                <a:noFill/>
                <a:round/>
                <a:headEnd/>
                <a:tailEnd/>
              </a:ln>
            </p:spPr>
            <p:txBody>
              <a:bodyPr anchor="ctr"/>
              <a:lstStyle/>
              <a:p>
                <a:pPr algn="ctr"/>
                <a:endParaRPr/>
              </a:p>
            </p:txBody>
          </p:sp>
          <p:sp>
            <p:nvSpPr>
              <p:cNvPr id="70" name="Freeform: Shape 10"/>
              <p:cNvSpPr>
                <a:spLocks/>
              </p:cNvSpPr>
              <p:nvPr/>
            </p:nvSpPr>
            <p:spPr bwMode="auto">
              <a:xfrm>
                <a:off x="3962296" y="2321639"/>
                <a:ext cx="239252" cy="483647"/>
              </a:xfrm>
              <a:custGeom>
                <a:avLst/>
                <a:gdLst/>
                <a:ahLst/>
                <a:cxnLst>
                  <a:cxn ang="0">
                    <a:pos x="93" y="178"/>
                  </a:cxn>
                  <a:cxn ang="0">
                    <a:pos x="65" y="188"/>
                  </a:cxn>
                  <a:cxn ang="0">
                    <a:pos x="0" y="10"/>
                  </a:cxn>
                  <a:cxn ang="0">
                    <a:pos x="29" y="0"/>
                  </a:cxn>
                  <a:cxn ang="0">
                    <a:pos x="93" y="178"/>
                  </a:cxn>
                </a:cxnLst>
                <a:rect l="0" t="0" r="r" b="b"/>
                <a:pathLst>
                  <a:path w="93" h="188">
                    <a:moveTo>
                      <a:pt x="93" y="178"/>
                    </a:moveTo>
                    <a:lnTo>
                      <a:pt x="65" y="188"/>
                    </a:lnTo>
                    <a:lnTo>
                      <a:pt x="0" y="10"/>
                    </a:lnTo>
                    <a:lnTo>
                      <a:pt x="29" y="0"/>
                    </a:lnTo>
                    <a:lnTo>
                      <a:pt x="93" y="178"/>
                    </a:lnTo>
                    <a:close/>
                  </a:path>
                </a:pathLst>
              </a:custGeom>
              <a:grpFill/>
              <a:ln w="9525">
                <a:noFill/>
                <a:round/>
                <a:headEnd/>
                <a:tailEnd/>
              </a:ln>
            </p:spPr>
            <p:txBody>
              <a:bodyPr anchor="ctr"/>
              <a:lstStyle/>
              <a:p>
                <a:pPr algn="ctr"/>
                <a:endParaRPr/>
              </a:p>
            </p:txBody>
          </p:sp>
          <p:sp>
            <p:nvSpPr>
              <p:cNvPr id="71" name="Freeform: Shape 11"/>
              <p:cNvSpPr>
                <a:spLocks/>
              </p:cNvSpPr>
              <p:nvPr/>
            </p:nvSpPr>
            <p:spPr bwMode="auto">
              <a:xfrm>
                <a:off x="4939880" y="2321639"/>
                <a:ext cx="239252" cy="483647"/>
              </a:xfrm>
              <a:custGeom>
                <a:avLst/>
                <a:gdLst/>
                <a:ahLst/>
                <a:cxnLst>
                  <a:cxn ang="0">
                    <a:pos x="28" y="188"/>
                  </a:cxn>
                  <a:cxn ang="0">
                    <a:pos x="0" y="178"/>
                  </a:cxn>
                  <a:cxn ang="0">
                    <a:pos x="65" y="0"/>
                  </a:cxn>
                  <a:cxn ang="0">
                    <a:pos x="93" y="10"/>
                  </a:cxn>
                  <a:cxn ang="0">
                    <a:pos x="28" y="188"/>
                  </a:cxn>
                </a:cxnLst>
                <a:rect l="0" t="0" r="r" b="b"/>
                <a:pathLst>
                  <a:path w="93" h="188">
                    <a:moveTo>
                      <a:pt x="28" y="188"/>
                    </a:moveTo>
                    <a:lnTo>
                      <a:pt x="0" y="178"/>
                    </a:lnTo>
                    <a:lnTo>
                      <a:pt x="65" y="0"/>
                    </a:lnTo>
                    <a:lnTo>
                      <a:pt x="93" y="10"/>
                    </a:lnTo>
                    <a:lnTo>
                      <a:pt x="28" y="188"/>
                    </a:lnTo>
                    <a:close/>
                  </a:path>
                </a:pathLst>
              </a:custGeom>
              <a:grpFill/>
              <a:ln w="9525">
                <a:noFill/>
                <a:round/>
                <a:headEnd/>
                <a:tailEnd/>
              </a:ln>
            </p:spPr>
            <p:txBody>
              <a:bodyPr anchor="ctr"/>
              <a:lstStyle/>
              <a:p>
                <a:pPr algn="ctr"/>
                <a:endParaRPr/>
              </a:p>
            </p:txBody>
          </p:sp>
          <p:sp>
            <p:nvSpPr>
              <p:cNvPr id="72" name="Freeform: Shape 12"/>
              <p:cNvSpPr>
                <a:spLocks/>
              </p:cNvSpPr>
              <p:nvPr/>
            </p:nvSpPr>
            <p:spPr bwMode="auto">
              <a:xfrm>
                <a:off x="5302615" y="2599479"/>
                <a:ext cx="373026" cy="421905"/>
              </a:xfrm>
              <a:custGeom>
                <a:avLst/>
                <a:gdLst/>
                <a:ahLst/>
                <a:cxnLst>
                  <a:cxn ang="0">
                    <a:pos x="22" y="164"/>
                  </a:cxn>
                  <a:cxn ang="0">
                    <a:pos x="0" y="145"/>
                  </a:cxn>
                  <a:cxn ang="0">
                    <a:pos x="122" y="0"/>
                  </a:cxn>
                  <a:cxn ang="0">
                    <a:pos x="145" y="20"/>
                  </a:cxn>
                  <a:cxn ang="0">
                    <a:pos x="22" y="164"/>
                  </a:cxn>
                </a:cxnLst>
                <a:rect l="0" t="0" r="r" b="b"/>
                <a:pathLst>
                  <a:path w="145" h="164">
                    <a:moveTo>
                      <a:pt x="22" y="164"/>
                    </a:moveTo>
                    <a:lnTo>
                      <a:pt x="0" y="145"/>
                    </a:lnTo>
                    <a:lnTo>
                      <a:pt x="122" y="0"/>
                    </a:lnTo>
                    <a:lnTo>
                      <a:pt x="145" y="20"/>
                    </a:lnTo>
                    <a:lnTo>
                      <a:pt x="22" y="164"/>
                    </a:lnTo>
                    <a:close/>
                  </a:path>
                </a:pathLst>
              </a:custGeom>
              <a:grpFill/>
              <a:ln w="9525">
                <a:noFill/>
                <a:round/>
                <a:headEnd/>
                <a:tailEnd/>
              </a:ln>
            </p:spPr>
            <p:txBody>
              <a:bodyPr anchor="ctr"/>
              <a:lstStyle/>
              <a:p>
                <a:pPr algn="ctr"/>
                <a:endParaRPr/>
              </a:p>
            </p:txBody>
          </p:sp>
          <p:sp>
            <p:nvSpPr>
              <p:cNvPr id="73" name="Freeform: Shape 13"/>
              <p:cNvSpPr>
                <a:spLocks/>
              </p:cNvSpPr>
              <p:nvPr/>
            </p:nvSpPr>
            <p:spPr bwMode="auto">
              <a:xfrm>
                <a:off x="5577882" y="3034246"/>
                <a:ext cx="460494" cy="311284"/>
              </a:xfrm>
              <a:custGeom>
                <a:avLst/>
                <a:gdLst/>
                <a:ahLst/>
                <a:cxnLst>
                  <a:cxn ang="0">
                    <a:pos x="15" y="121"/>
                  </a:cxn>
                  <a:cxn ang="0">
                    <a:pos x="0" y="96"/>
                  </a:cxn>
                  <a:cxn ang="0">
                    <a:pos x="164" y="0"/>
                  </a:cxn>
                  <a:cxn ang="0">
                    <a:pos x="179" y="26"/>
                  </a:cxn>
                  <a:cxn ang="0">
                    <a:pos x="15" y="121"/>
                  </a:cxn>
                </a:cxnLst>
                <a:rect l="0" t="0" r="r" b="b"/>
                <a:pathLst>
                  <a:path w="179" h="121">
                    <a:moveTo>
                      <a:pt x="15" y="121"/>
                    </a:moveTo>
                    <a:lnTo>
                      <a:pt x="0" y="96"/>
                    </a:lnTo>
                    <a:lnTo>
                      <a:pt x="164" y="0"/>
                    </a:lnTo>
                    <a:lnTo>
                      <a:pt x="179" y="26"/>
                    </a:lnTo>
                    <a:lnTo>
                      <a:pt x="15" y="121"/>
                    </a:lnTo>
                    <a:close/>
                  </a:path>
                </a:pathLst>
              </a:custGeom>
              <a:grpFill/>
              <a:ln w="9525">
                <a:noFill/>
                <a:round/>
                <a:headEnd/>
                <a:tailEnd/>
              </a:ln>
            </p:spPr>
            <p:txBody>
              <a:bodyPr anchor="ctr"/>
              <a:lstStyle/>
              <a:p>
                <a:pPr algn="ctr"/>
                <a:endParaRPr/>
              </a:p>
            </p:txBody>
          </p:sp>
          <p:sp>
            <p:nvSpPr>
              <p:cNvPr id="74" name="Freeform: Shape 14"/>
              <p:cNvSpPr>
                <a:spLocks/>
              </p:cNvSpPr>
              <p:nvPr/>
            </p:nvSpPr>
            <p:spPr bwMode="auto">
              <a:xfrm>
                <a:off x="5729664" y="3577064"/>
                <a:ext cx="496511" cy="162074"/>
              </a:xfrm>
              <a:custGeom>
                <a:avLst/>
                <a:gdLst/>
                <a:ahLst/>
                <a:cxnLst>
                  <a:cxn ang="0">
                    <a:pos x="6" y="63"/>
                  </a:cxn>
                  <a:cxn ang="0">
                    <a:pos x="0" y="33"/>
                  </a:cxn>
                  <a:cxn ang="0">
                    <a:pos x="188" y="0"/>
                  </a:cxn>
                  <a:cxn ang="0">
                    <a:pos x="193" y="30"/>
                  </a:cxn>
                  <a:cxn ang="0">
                    <a:pos x="6" y="63"/>
                  </a:cxn>
                </a:cxnLst>
                <a:rect l="0" t="0" r="r" b="b"/>
                <a:pathLst>
                  <a:path w="193" h="63">
                    <a:moveTo>
                      <a:pt x="6" y="63"/>
                    </a:moveTo>
                    <a:lnTo>
                      <a:pt x="0" y="33"/>
                    </a:lnTo>
                    <a:lnTo>
                      <a:pt x="188" y="0"/>
                    </a:lnTo>
                    <a:lnTo>
                      <a:pt x="193" y="30"/>
                    </a:lnTo>
                    <a:lnTo>
                      <a:pt x="6" y="63"/>
                    </a:lnTo>
                    <a:close/>
                  </a:path>
                </a:pathLst>
              </a:custGeom>
              <a:grpFill/>
              <a:ln w="9525">
                <a:noFill/>
                <a:round/>
                <a:headEnd/>
                <a:tailEnd/>
              </a:ln>
            </p:spPr>
            <p:txBody>
              <a:bodyPr anchor="ctr"/>
              <a:lstStyle/>
              <a:p>
                <a:pPr algn="ctr"/>
                <a:endParaRPr/>
              </a:p>
            </p:txBody>
          </p:sp>
          <p:sp>
            <p:nvSpPr>
              <p:cNvPr id="75" name="Freeform: Shape 15"/>
              <p:cNvSpPr>
                <a:spLocks/>
              </p:cNvSpPr>
              <p:nvPr/>
            </p:nvSpPr>
            <p:spPr bwMode="auto">
              <a:xfrm>
                <a:off x="5729664" y="4073573"/>
                <a:ext cx="496511" cy="162074"/>
              </a:xfrm>
              <a:custGeom>
                <a:avLst/>
                <a:gdLst/>
                <a:ahLst/>
                <a:cxnLst>
                  <a:cxn ang="0">
                    <a:pos x="0" y="29"/>
                  </a:cxn>
                  <a:cxn ang="0">
                    <a:pos x="6" y="0"/>
                  </a:cxn>
                  <a:cxn ang="0">
                    <a:pos x="193" y="33"/>
                  </a:cxn>
                  <a:cxn ang="0">
                    <a:pos x="188" y="63"/>
                  </a:cxn>
                  <a:cxn ang="0">
                    <a:pos x="0" y="29"/>
                  </a:cxn>
                </a:cxnLst>
                <a:rect l="0" t="0" r="r" b="b"/>
                <a:pathLst>
                  <a:path w="193" h="63">
                    <a:moveTo>
                      <a:pt x="0" y="29"/>
                    </a:moveTo>
                    <a:lnTo>
                      <a:pt x="6" y="0"/>
                    </a:lnTo>
                    <a:lnTo>
                      <a:pt x="193" y="33"/>
                    </a:lnTo>
                    <a:lnTo>
                      <a:pt x="188" y="63"/>
                    </a:lnTo>
                    <a:lnTo>
                      <a:pt x="0" y="29"/>
                    </a:lnTo>
                    <a:close/>
                  </a:path>
                </a:pathLst>
              </a:custGeom>
              <a:grpFill/>
              <a:ln w="9525">
                <a:noFill/>
                <a:round/>
                <a:headEnd/>
                <a:tailEnd/>
              </a:ln>
            </p:spPr>
            <p:txBody>
              <a:bodyPr anchor="ctr"/>
              <a:lstStyle/>
              <a:p>
                <a:pPr algn="ctr"/>
                <a:endParaRPr/>
              </a:p>
            </p:txBody>
          </p:sp>
          <p:sp>
            <p:nvSpPr>
              <p:cNvPr id="76" name="Rectangle 16"/>
              <p:cNvSpPr>
                <a:spLocks/>
              </p:cNvSpPr>
              <p:nvPr/>
            </p:nvSpPr>
            <p:spPr bwMode="auto">
              <a:xfrm>
                <a:off x="2930687" y="3885774"/>
                <a:ext cx="326720" cy="41161"/>
              </a:xfrm>
              <a:prstGeom prst="rect">
                <a:avLst/>
              </a:prstGeom>
              <a:grpFill/>
              <a:ln w="9525">
                <a:noFill/>
                <a:miter lim="800000"/>
                <a:headEnd/>
                <a:tailEnd/>
              </a:ln>
            </p:spPr>
            <p:txBody>
              <a:bodyPr anchor="ctr"/>
              <a:lstStyle/>
              <a:p>
                <a:pPr algn="ctr"/>
                <a:endParaRPr/>
              </a:p>
            </p:txBody>
          </p:sp>
          <p:sp>
            <p:nvSpPr>
              <p:cNvPr id="77" name="Freeform: Shape 17"/>
              <p:cNvSpPr>
                <a:spLocks/>
              </p:cNvSpPr>
              <p:nvPr/>
            </p:nvSpPr>
            <p:spPr bwMode="auto">
              <a:xfrm>
                <a:off x="3023300" y="3324950"/>
                <a:ext cx="321574" cy="151784"/>
              </a:xfrm>
              <a:custGeom>
                <a:avLst/>
                <a:gdLst/>
                <a:ahLst/>
                <a:cxnLst>
                  <a:cxn ang="0">
                    <a:pos x="125" y="44"/>
                  </a:cxn>
                  <a:cxn ang="0">
                    <a:pos x="119" y="59"/>
                  </a:cxn>
                  <a:cxn ang="0">
                    <a:pos x="0" y="16"/>
                  </a:cxn>
                  <a:cxn ang="0">
                    <a:pos x="5" y="0"/>
                  </a:cxn>
                  <a:cxn ang="0">
                    <a:pos x="125" y="44"/>
                  </a:cxn>
                </a:cxnLst>
                <a:rect l="0" t="0" r="r" b="b"/>
                <a:pathLst>
                  <a:path w="125" h="59">
                    <a:moveTo>
                      <a:pt x="125" y="44"/>
                    </a:moveTo>
                    <a:lnTo>
                      <a:pt x="119" y="59"/>
                    </a:lnTo>
                    <a:lnTo>
                      <a:pt x="0" y="16"/>
                    </a:lnTo>
                    <a:lnTo>
                      <a:pt x="5" y="0"/>
                    </a:lnTo>
                    <a:lnTo>
                      <a:pt x="125" y="44"/>
                    </a:lnTo>
                    <a:close/>
                  </a:path>
                </a:pathLst>
              </a:custGeom>
              <a:grpFill/>
              <a:ln w="9525">
                <a:noFill/>
                <a:round/>
                <a:headEnd/>
                <a:tailEnd/>
              </a:ln>
            </p:spPr>
            <p:txBody>
              <a:bodyPr anchor="ctr"/>
              <a:lstStyle/>
              <a:p>
                <a:pPr algn="ctr"/>
                <a:endParaRPr/>
              </a:p>
            </p:txBody>
          </p:sp>
          <p:sp>
            <p:nvSpPr>
              <p:cNvPr id="78" name="Freeform: Shape 18"/>
              <p:cNvSpPr>
                <a:spLocks/>
              </p:cNvSpPr>
              <p:nvPr/>
            </p:nvSpPr>
            <p:spPr bwMode="auto">
              <a:xfrm>
                <a:off x="3301140" y="2836158"/>
                <a:ext cx="277840" cy="241823"/>
              </a:xfrm>
              <a:custGeom>
                <a:avLst/>
                <a:gdLst/>
                <a:ahLst/>
                <a:cxnLst>
                  <a:cxn ang="0">
                    <a:pos x="108" y="81"/>
                  </a:cxn>
                  <a:cxn ang="0">
                    <a:pos x="97" y="94"/>
                  </a:cxn>
                  <a:cxn ang="0">
                    <a:pos x="0" y="12"/>
                  </a:cxn>
                  <a:cxn ang="0">
                    <a:pos x="11" y="0"/>
                  </a:cxn>
                  <a:cxn ang="0">
                    <a:pos x="108" y="81"/>
                  </a:cxn>
                </a:cxnLst>
                <a:rect l="0" t="0" r="r" b="b"/>
                <a:pathLst>
                  <a:path w="108" h="94">
                    <a:moveTo>
                      <a:pt x="108" y="81"/>
                    </a:moveTo>
                    <a:lnTo>
                      <a:pt x="97" y="94"/>
                    </a:lnTo>
                    <a:lnTo>
                      <a:pt x="0" y="12"/>
                    </a:lnTo>
                    <a:lnTo>
                      <a:pt x="11" y="0"/>
                    </a:lnTo>
                    <a:lnTo>
                      <a:pt x="108" y="81"/>
                    </a:lnTo>
                    <a:close/>
                  </a:path>
                </a:pathLst>
              </a:custGeom>
              <a:grpFill/>
              <a:ln w="9525">
                <a:noFill/>
                <a:round/>
                <a:headEnd/>
                <a:tailEnd/>
              </a:ln>
            </p:spPr>
            <p:txBody>
              <a:bodyPr anchor="ctr"/>
              <a:lstStyle/>
              <a:p>
                <a:pPr algn="ctr"/>
                <a:endParaRPr/>
              </a:p>
            </p:txBody>
          </p:sp>
          <p:sp>
            <p:nvSpPr>
              <p:cNvPr id="79" name="Freeform: Shape 19"/>
              <p:cNvSpPr>
                <a:spLocks/>
              </p:cNvSpPr>
              <p:nvPr/>
            </p:nvSpPr>
            <p:spPr bwMode="auto">
              <a:xfrm>
                <a:off x="3733335" y="2475995"/>
                <a:ext cx="198090" cy="300994"/>
              </a:xfrm>
              <a:custGeom>
                <a:avLst/>
                <a:gdLst/>
                <a:ahLst/>
                <a:cxnLst>
                  <a:cxn ang="0">
                    <a:pos x="77" y="109"/>
                  </a:cxn>
                  <a:cxn ang="0">
                    <a:pos x="63" y="117"/>
                  </a:cxn>
                  <a:cxn ang="0">
                    <a:pos x="0" y="8"/>
                  </a:cxn>
                  <a:cxn ang="0">
                    <a:pos x="14" y="0"/>
                  </a:cxn>
                  <a:cxn ang="0">
                    <a:pos x="77" y="109"/>
                  </a:cxn>
                </a:cxnLst>
                <a:rect l="0" t="0" r="r" b="b"/>
                <a:pathLst>
                  <a:path w="77" h="117">
                    <a:moveTo>
                      <a:pt x="77" y="109"/>
                    </a:moveTo>
                    <a:lnTo>
                      <a:pt x="63" y="117"/>
                    </a:lnTo>
                    <a:lnTo>
                      <a:pt x="0" y="8"/>
                    </a:lnTo>
                    <a:lnTo>
                      <a:pt x="14" y="0"/>
                    </a:lnTo>
                    <a:lnTo>
                      <a:pt x="77" y="109"/>
                    </a:lnTo>
                    <a:close/>
                  </a:path>
                </a:pathLst>
              </a:custGeom>
              <a:grpFill/>
              <a:ln w="9525">
                <a:noFill/>
                <a:round/>
                <a:headEnd/>
                <a:tailEnd/>
              </a:ln>
            </p:spPr>
            <p:txBody>
              <a:bodyPr anchor="ctr"/>
              <a:lstStyle/>
              <a:p>
                <a:pPr algn="ctr"/>
                <a:endParaRPr/>
              </a:p>
            </p:txBody>
          </p:sp>
          <p:sp>
            <p:nvSpPr>
              <p:cNvPr id="80" name="Freeform: Shape 20"/>
              <p:cNvSpPr>
                <a:spLocks/>
              </p:cNvSpPr>
              <p:nvPr/>
            </p:nvSpPr>
            <p:spPr bwMode="auto">
              <a:xfrm>
                <a:off x="4265862" y="2285623"/>
                <a:ext cx="97758" cy="329292"/>
              </a:xfrm>
              <a:custGeom>
                <a:avLst/>
                <a:gdLst/>
                <a:ahLst/>
                <a:cxnLst>
                  <a:cxn ang="0">
                    <a:pos x="38" y="125"/>
                  </a:cxn>
                  <a:cxn ang="0">
                    <a:pos x="22" y="128"/>
                  </a:cxn>
                  <a:cxn ang="0">
                    <a:pos x="0" y="3"/>
                  </a:cxn>
                  <a:cxn ang="0">
                    <a:pos x="16" y="0"/>
                  </a:cxn>
                  <a:cxn ang="0">
                    <a:pos x="38" y="125"/>
                  </a:cxn>
                </a:cxnLst>
                <a:rect l="0" t="0" r="r" b="b"/>
                <a:pathLst>
                  <a:path w="38" h="128">
                    <a:moveTo>
                      <a:pt x="38" y="125"/>
                    </a:moveTo>
                    <a:lnTo>
                      <a:pt x="22" y="128"/>
                    </a:lnTo>
                    <a:lnTo>
                      <a:pt x="0" y="3"/>
                    </a:lnTo>
                    <a:lnTo>
                      <a:pt x="16" y="0"/>
                    </a:lnTo>
                    <a:lnTo>
                      <a:pt x="38" y="125"/>
                    </a:lnTo>
                    <a:close/>
                  </a:path>
                </a:pathLst>
              </a:custGeom>
              <a:grpFill/>
              <a:ln w="9525">
                <a:noFill/>
                <a:round/>
                <a:headEnd/>
                <a:tailEnd/>
              </a:ln>
            </p:spPr>
            <p:txBody>
              <a:bodyPr anchor="ctr"/>
              <a:lstStyle/>
              <a:p>
                <a:pPr algn="ctr"/>
                <a:endParaRPr/>
              </a:p>
            </p:txBody>
          </p:sp>
          <p:sp>
            <p:nvSpPr>
              <p:cNvPr id="81" name="Freeform: Shape 21"/>
              <p:cNvSpPr>
                <a:spLocks/>
              </p:cNvSpPr>
              <p:nvPr/>
            </p:nvSpPr>
            <p:spPr bwMode="auto">
              <a:xfrm>
                <a:off x="4777806" y="2285623"/>
                <a:ext cx="97758" cy="329292"/>
              </a:xfrm>
              <a:custGeom>
                <a:avLst/>
                <a:gdLst/>
                <a:ahLst/>
                <a:cxnLst>
                  <a:cxn ang="0">
                    <a:pos x="17" y="128"/>
                  </a:cxn>
                  <a:cxn ang="0">
                    <a:pos x="0" y="125"/>
                  </a:cxn>
                  <a:cxn ang="0">
                    <a:pos x="22" y="0"/>
                  </a:cxn>
                  <a:cxn ang="0">
                    <a:pos x="38" y="3"/>
                  </a:cxn>
                  <a:cxn ang="0">
                    <a:pos x="17" y="128"/>
                  </a:cxn>
                </a:cxnLst>
                <a:rect l="0" t="0" r="r" b="b"/>
                <a:pathLst>
                  <a:path w="38" h="128">
                    <a:moveTo>
                      <a:pt x="17" y="128"/>
                    </a:moveTo>
                    <a:lnTo>
                      <a:pt x="0" y="125"/>
                    </a:lnTo>
                    <a:lnTo>
                      <a:pt x="22" y="0"/>
                    </a:lnTo>
                    <a:lnTo>
                      <a:pt x="38" y="3"/>
                    </a:lnTo>
                    <a:lnTo>
                      <a:pt x="17" y="128"/>
                    </a:lnTo>
                    <a:close/>
                  </a:path>
                </a:pathLst>
              </a:custGeom>
              <a:grpFill/>
              <a:ln w="9525">
                <a:noFill/>
                <a:round/>
                <a:headEnd/>
                <a:tailEnd/>
              </a:ln>
            </p:spPr>
            <p:txBody>
              <a:bodyPr anchor="ctr"/>
              <a:lstStyle/>
              <a:p>
                <a:pPr algn="ctr"/>
                <a:endParaRPr/>
              </a:p>
            </p:txBody>
          </p:sp>
          <p:sp>
            <p:nvSpPr>
              <p:cNvPr id="82" name="Freeform: Shape 22"/>
              <p:cNvSpPr>
                <a:spLocks/>
              </p:cNvSpPr>
              <p:nvPr/>
            </p:nvSpPr>
            <p:spPr bwMode="auto">
              <a:xfrm>
                <a:off x="5210001" y="2475995"/>
                <a:ext cx="198090" cy="300994"/>
              </a:xfrm>
              <a:custGeom>
                <a:avLst/>
                <a:gdLst/>
                <a:ahLst/>
                <a:cxnLst>
                  <a:cxn ang="0">
                    <a:pos x="14" y="117"/>
                  </a:cxn>
                  <a:cxn ang="0">
                    <a:pos x="0" y="109"/>
                  </a:cxn>
                  <a:cxn ang="0">
                    <a:pos x="63" y="0"/>
                  </a:cxn>
                  <a:cxn ang="0">
                    <a:pos x="77" y="8"/>
                  </a:cxn>
                  <a:cxn ang="0">
                    <a:pos x="14" y="117"/>
                  </a:cxn>
                </a:cxnLst>
                <a:rect l="0" t="0" r="r" b="b"/>
                <a:pathLst>
                  <a:path w="77" h="117">
                    <a:moveTo>
                      <a:pt x="14" y="117"/>
                    </a:moveTo>
                    <a:lnTo>
                      <a:pt x="0" y="109"/>
                    </a:lnTo>
                    <a:lnTo>
                      <a:pt x="63" y="0"/>
                    </a:lnTo>
                    <a:lnTo>
                      <a:pt x="77" y="8"/>
                    </a:lnTo>
                    <a:lnTo>
                      <a:pt x="14" y="117"/>
                    </a:lnTo>
                    <a:close/>
                  </a:path>
                </a:pathLst>
              </a:custGeom>
              <a:grpFill/>
              <a:ln w="9525">
                <a:noFill/>
                <a:round/>
                <a:headEnd/>
                <a:tailEnd/>
              </a:ln>
            </p:spPr>
            <p:txBody>
              <a:bodyPr anchor="ctr"/>
              <a:lstStyle/>
              <a:p>
                <a:pPr algn="ctr"/>
                <a:endParaRPr/>
              </a:p>
            </p:txBody>
          </p:sp>
          <p:sp>
            <p:nvSpPr>
              <p:cNvPr id="83" name="Freeform: Shape 23"/>
              <p:cNvSpPr>
                <a:spLocks/>
              </p:cNvSpPr>
              <p:nvPr/>
            </p:nvSpPr>
            <p:spPr bwMode="auto">
              <a:xfrm>
                <a:off x="5565019" y="2836158"/>
                <a:ext cx="275268" cy="241823"/>
              </a:xfrm>
              <a:custGeom>
                <a:avLst/>
                <a:gdLst/>
                <a:ahLst/>
                <a:cxnLst>
                  <a:cxn ang="0">
                    <a:pos x="11" y="94"/>
                  </a:cxn>
                  <a:cxn ang="0">
                    <a:pos x="0" y="81"/>
                  </a:cxn>
                  <a:cxn ang="0">
                    <a:pos x="96" y="0"/>
                  </a:cxn>
                  <a:cxn ang="0">
                    <a:pos x="107" y="12"/>
                  </a:cxn>
                  <a:cxn ang="0">
                    <a:pos x="11" y="94"/>
                  </a:cxn>
                </a:cxnLst>
                <a:rect l="0" t="0" r="r" b="b"/>
                <a:pathLst>
                  <a:path w="107" h="94">
                    <a:moveTo>
                      <a:pt x="11" y="94"/>
                    </a:moveTo>
                    <a:lnTo>
                      <a:pt x="0" y="81"/>
                    </a:lnTo>
                    <a:lnTo>
                      <a:pt x="96" y="0"/>
                    </a:lnTo>
                    <a:lnTo>
                      <a:pt x="107" y="12"/>
                    </a:lnTo>
                    <a:lnTo>
                      <a:pt x="11" y="94"/>
                    </a:lnTo>
                    <a:close/>
                  </a:path>
                </a:pathLst>
              </a:custGeom>
              <a:grpFill/>
              <a:ln w="9525">
                <a:noFill/>
                <a:round/>
                <a:headEnd/>
                <a:tailEnd/>
              </a:ln>
            </p:spPr>
            <p:txBody>
              <a:bodyPr anchor="ctr"/>
              <a:lstStyle/>
              <a:p>
                <a:pPr algn="ctr"/>
                <a:endParaRPr/>
              </a:p>
            </p:txBody>
          </p:sp>
          <p:sp>
            <p:nvSpPr>
              <p:cNvPr id="84" name="Freeform: Shape 24"/>
              <p:cNvSpPr>
                <a:spLocks/>
              </p:cNvSpPr>
              <p:nvPr/>
            </p:nvSpPr>
            <p:spPr bwMode="auto">
              <a:xfrm>
                <a:off x="5799125" y="3324950"/>
                <a:ext cx="319001" cy="151784"/>
              </a:xfrm>
              <a:custGeom>
                <a:avLst/>
                <a:gdLst/>
                <a:ahLst/>
                <a:cxnLst>
                  <a:cxn ang="0">
                    <a:pos x="5" y="59"/>
                  </a:cxn>
                  <a:cxn ang="0">
                    <a:pos x="0" y="44"/>
                  </a:cxn>
                  <a:cxn ang="0">
                    <a:pos x="119" y="0"/>
                  </a:cxn>
                  <a:cxn ang="0">
                    <a:pos x="124" y="16"/>
                  </a:cxn>
                  <a:cxn ang="0">
                    <a:pos x="5" y="59"/>
                  </a:cxn>
                </a:cxnLst>
                <a:rect l="0" t="0" r="r" b="b"/>
                <a:pathLst>
                  <a:path w="124" h="59">
                    <a:moveTo>
                      <a:pt x="5" y="59"/>
                    </a:moveTo>
                    <a:lnTo>
                      <a:pt x="0" y="44"/>
                    </a:lnTo>
                    <a:lnTo>
                      <a:pt x="119" y="0"/>
                    </a:lnTo>
                    <a:lnTo>
                      <a:pt x="124" y="16"/>
                    </a:lnTo>
                    <a:lnTo>
                      <a:pt x="5" y="59"/>
                    </a:lnTo>
                    <a:close/>
                  </a:path>
                </a:pathLst>
              </a:custGeom>
              <a:grpFill/>
              <a:ln w="9525">
                <a:noFill/>
                <a:round/>
                <a:headEnd/>
                <a:tailEnd/>
              </a:ln>
            </p:spPr>
            <p:txBody>
              <a:bodyPr anchor="ctr"/>
              <a:lstStyle/>
              <a:p>
                <a:pPr algn="ctr"/>
                <a:endParaRPr/>
              </a:p>
            </p:txBody>
          </p:sp>
          <p:sp>
            <p:nvSpPr>
              <p:cNvPr id="85" name="Rectangle 25"/>
              <p:cNvSpPr>
                <a:spLocks/>
              </p:cNvSpPr>
              <p:nvPr/>
            </p:nvSpPr>
            <p:spPr bwMode="auto">
              <a:xfrm>
                <a:off x="5886593" y="3885774"/>
                <a:ext cx="324146" cy="41161"/>
              </a:xfrm>
              <a:prstGeom prst="rect">
                <a:avLst/>
              </a:prstGeom>
              <a:grpFill/>
              <a:ln w="9525">
                <a:noFill/>
                <a:miter lim="800000"/>
                <a:headEnd/>
                <a:tailEnd/>
              </a:ln>
            </p:spPr>
            <p:txBody>
              <a:bodyPr anchor="ctr"/>
              <a:lstStyle/>
              <a:p>
                <a:pPr algn="ctr"/>
                <a:endParaRPr/>
              </a:p>
            </p:txBody>
          </p:sp>
        </p:grpSp>
        <p:grpSp>
          <p:nvGrpSpPr>
            <p:cNvPr id="5" name="Group 26"/>
            <p:cNvGrpSpPr/>
            <p:nvPr/>
          </p:nvGrpSpPr>
          <p:grpSpPr>
            <a:xfrm>
              <a:off x="2070100" y="1841731"/>
              <a:ext cx="3569158" cy="1936226"/>
              <a:chOff x="698591" y="1317793"/>
              <a:chExt cx="3484720" cy="1890416"/>
            </a:xfrm>
          </p:grpSpPr>
          <p:sp>
            <p:nvSpPr>
              <p:cNvPr id="55" name="TextBox 27"/>
              <p:cNvSpPr txBox="1"/>
              <p:nvPr/>
            </p:nvSpPr>
            <p:spPr>
              <a:xfrm rot="517495">
                <a:off x="2533196" y="1317793"/>
                <a:ext cx="330401" cy="369967"/>
              </a:xfrm>
              <a:prstGeom prst="rect">
                <a:avLst/>
              </a:prstGeom>
              <a:noFill/>
            </p:spPr>
            <p:txBody>
              <a:bodyPr wrap="none">
                <a:normAutofit/>
              </a:bodyPr>
              <a:lstStyle/>
              <a:p>
                <a:pPr algn="ctr"/>
                <a:r>
                  <a:rPr lang="en-US" sz="1600" b="1">
                    <a:solidFill>
                      <a:schemeClr val="accent1"/>
                    </a:solidFill>
                  </a:rPr>
                  <a:t>06</a:t>
                </a:r>
              </a:p>
            </p:txBody>
          </p:sp>
          <p:sp>
            <p:nvSpPr>
              <p:cNvPr id="56" name="TextBox 28"/>
              <p:cNvSpPr txBox="1"/>
              <p:nvPr/>
            </p:nvSpPr>
            <p:spPr>
              <a:xfrm rot="21096593">
                <a:off x="1990271" y="1327318"/>
                <a:ext cx="330401" cy="369967"/>
              </a:xfrm>
              <a:prstGeom prst="rect">
                <a:avLst/>
              </a:prstGeom>
              <a:noFill/>
            </p:spPr>
            <p:txBody>
              <a:bodyPr wrap="none">
                <a:normAutofit/>
              </a:bodyPr>
              <a:lstStyle/>
              <a:p>
                <a:pPr algn="ctr"/>
                <a:r>
                  <a:rPr lang="en-US" sz="1600" b="1">
                    <a:solidFill>
                      <a:schemeClr val="accent1"/>
                    </a:solidFill>
                  </a:rPr>
                  <a:t>05</a:t>
                </a:r>
              </a:p>
            </p:txBody>
          </p:sp>
          <p:sp>
            <p:nvSpPr>
              <p:cNvPr id="57" name="TextBox 29"/>
              <p:cNvSpPr txBox="1"/>
              <p:nvPr/>
            </p:nvSpPr>
            <p:spPr>
              <a:xfrm rot="20003539">
                <a:off x="1494971" y="1489243"/>
                <a:ext cx="330401" cy="369967"/>
              </a:xfrm>
              <a:prstGeom prst="rect">
                <a:avLst/>
              </a:prstGeom>
              <a:noFill/>
            </p:spPr>
            <p:txBody>
              <a:bodyPr wrap="none">
                <a:normAutofit/>
              </a:bodyPr>
              <a:lstStyle/>
              <a:p>
                <a:pPr algn="ctr"/>
                <a:r>
                  <a:rPr lang="en-US" sz="1600" b="1">
                    <a:solidFill>
                      <a:schemeClr val="accent1"/>
                    </a:solidFill>
                  </a:rPr>
                  <a:t>04</a:t>
                </a:r>
              </a:p>
            </p:txBody>
          </p:sp>
          <p:sp>
            <p:nvSpPr>
              <p:cNvPr id="58" name="TextBox 30"/>
              <p:cNvSpPr txBox="1"/>
              <p:nvPr/>
            </p:nvSpPr>
            <p:spPr>
              <a:xfrm rot="18638159">
                <a:off x="1074063" y="1843651"/>
                <a:ext cx="330401" cy="369967"/>
              </a:xfrm>
              <a:prstGeom prst="rect">
                <a:avLst/>
              </a:prstGeom>
              <a:noFill/>
            </p:spPr>
            <p:txBody>
              <a:bodyPr wrap="none">
                <a:normAutofit/>
              </a:bodyPr>
              <a:lstStyle/>
              <a:p>
                <a:pPr algn="ctr"/>
                <a:r>
                  <a:rPr lang="en-US" sz="1600" b="1">
                    <a:solidFill>
                      <a:schemeClr val="accent1"/>
                    </a:solidFill>
                  </a:rPr>
                  <a:t>03</a:t>
                </a:r>
              </a:p>
            </p:txBody>
          </p:sp>
          <p:sp>
            <p:nvSpPr>
              <p:cNvPr id="59" name="TextBox 31"/>
              <p:cNvSpPr txBox="1"/>
              <p:nvPr/>
            </p:nvSpPr>
            <p:spPr>
              <a:xfrm rot="2961841" flipH="1">
                <a:off x="3461009" y="1843651"/>
                <a:ext cx="330401" cy="369967"/>
              </a:xfrm>
              <a:prstGeom prst="rect">
                <a:avLst/>
              </a:prstGeom>
              <a:noFill/>
            </p:spPr>
            <p:txBody>
              <a:bodyPr wrap="none">
                <a:normAutofit/>
              </a:bodyPr>
              <a:lstStyle/>
              <a:p>
                <a:pPr algn="ctr"/>
                <a:r>
                  <a:rPr lang="en-US" sz="1600" b="1">
                    <a:solidFill>
                      <a:schemeClr val="accent1"/>
                    </a:solidFill>
                  </a:rPr>
                  <a:t>08</a:t>
                </a:r>
              </a:p>
            </p:txBody>
          </p:sp>
          <p:sp>
            <p:nvSpPr>
              <p:cNvPr id="60" name="TextBox 32"/>
              <p:cNvSpPr txBox="1"/>
              <p:nvPr/>
            </p:nvSpPr>
            <p:spPr>
              <a:xfrm rot="1795820" flipH="1">
                <a:off x="3045739" y="1498769"/>
                <a:ext cx="330401" cy="369967"/>
              </a:xfrm>
              <a:prstGeom prst="rect">
                <a:avLst/>
              </a:prstGeom>
              <a:noFill/>
            </p:spPr>
            <p:txBody>
              <a:bodyPr wrap="none">
                <a:normAutofit/>
              </a:bodyPr>
              <a:lstStyle/>
              <a:p>
                <a:pPr algn="ctr"/>
                <a:r>
                  <a:rPr lang="en-US" sz="1600" b="1">
                    <a:solidFill>
                      <a:schemeClr val="accent1"/>
                    </a:solidFill>
                  </a:rPr>
                  <a:t>07</a:t>
                </a:r>
              </a:p>
            </p:txBody>
          </p:sp>
          <p:sp>
            <p:nvSpPr>
              <p:cNvPr id="61" name="TextBox 33"/>
              <p:cNvSpPr txBox="1"/>
              <p:nvPr/>
            </p:nvSpPr>
            <p:spPr>
              <a:xfrm rot="17180290">
                <a:off x="803534" y="2329389"/>
                <a:ext cx="330401" cy="369967"/>
              </a:xfrm>
              <a:prstGeom prst="rect">
                <a:avLst/>
              </a:prstGeom>
              <a:noFill/>
            </p:spPr>
            <p:txBody>
              <a:bodyPr wrap="none">
                <a:normAutofit/>
              </a:bodyPr>
              <a:lstStyle/>
              <a:p>
                <a:pPr algn="ctr"/>
                <a:r>
                  <a:rPr lang="en-US" sz="1600" b="1">
                    <a:solidFill>
                      <a:schemeClr val="accent1"/>
                    </a:solidFill>
                  </a:rPr>
                  <a:t>02</a:t>
                </a:r>
              </a:p>
            </p:txBody>
          </p:sp>
          <p:sp>
            <p:nvSpPr>
              <p:cNvPr id="62" name="TextBox 34"/>
              <p:cNvSpPr txBox="1"/>
              <p:nvPr/>
            </p:nvSpPr>
            <p:spPr>
              <a:xfrm rot="16200000">
                <a:off x="718374" y="2858025"/>
                <a:ext cx="330401" cy="369967"/>
              </a:xfrm>
              <a:prstGeom prst="rect">
                <a:avLst/>
              </a:prstGeom>
              <a:noFill/>
            </p:spPr>
            <p:txBody>
              <a:bodyPr wrap="none">
                <a:normAutofit/>
              </a:bodyPr>
              <a:lstStyle/>
              <a:p>
                <a:pPr algn="ctr"/>
                <a:r>
                  <a:rPr lang="en-US" sz="1600" b="1">
                    <a:solidFill>
                      <a:schemeClr val="accent1"/>
                    </a:solidFill>
                  </a:rPr>
                  <a:t>01</a:t>
                </a:r>
              </a:p>
            </p:txBody>
          </p:sp>
          <p:sp>
            <p:nvSpPr>
              <p:cNvPr id="63" name="TextBox 35"/>
              <p:cNvSpPr txBox="1"/>
              <p:nvPr/>
            </p:nvSpPr>
            <p:spPr>
              <a:xfrm rot="5400000" flipH="1">
                <a:off x="3833127" y="2858024"/>
                <a:ext cx="330401" cy="369967"/>
              </a:xfrm>
              <a:prstGeom prst="rect">
                <a:avLst/>
              </a:prstGeom>
              <a:noFill/>
            </p:spPr>
            <p:txBody>
              <a:bodyPr wrap="none">
                <a:normAutofit/>
              </a:bodyPr>
              <a:lstStyle/>
              <a:p>
                <a:pPr algn="ctr"/>
                <a:r>
                  <a:rPr lang="en-US" sz="1600" b="1">
                    <a:solidFill>
                      <a:schemeClr val="accent1"/>
                    </a:solidFill>
                  </a:rPr>
                  <a:t>10</a:t>
                </a:r>
              </a:p>
            </p:txBody>
          </p:sp>
          <p:sp>
            <p:nvSpPr>
              <p:cNvPr id="64" name="TextBox 36"/>
              <p:cNvSpPr txBox="1"/>
              <p:nvPr/>
            </p:nvSpPr>
            <p:spPr>
              <a:xfrm rot="4419710" flipH="1">
                <a:off x="3747323" y="2329389"/>
                <a:ext cx="330401" cy="369967"/>
              </a:xfrm>
              <a:prstGeom prst="rect">
                <a:avLst/>
              </a:prstGeom>
              <a:noFill/>
            </p:spPr>
            <p:txBody>
              <a:bodyPr wrap="none">
                <a:normAutofit/>
              </a:bodyPr>
              <a:lstStyle/>
              <a:p>
                <a:pPr algn="ctr"/>
                <a:r>
                  <a:rPr lang="en-US" sz="1600" b="1">
                    <a:solidFill>
                      <a:schemeClr val="accent1"/>
                    </a:solidFill>
                  </a:rPr>
                  <a:t>09</a:t>
                </a:r>
              </a:p>
            </p:txBody>
          </p:sp>
        </p:grpSp>
        <p:grpSp>
          <p:nvGrpSpPr>
            <p:cNvPr id="6" name="Group 37"/>
            <p:cNvGrpSpPr/>
            <p:nvPr/>
          </p:nvGrpSpPr>
          <p:grpSpPr>
            <a:xfrm>
              <a:off x="3249502" y="2681499"/>
              <a:ext cx="1202982" cy="1552513"/>
              <a:chOff x="2135841" y="2013873"/>
              <a:chExt cx="1174523" cy="1515784"/>
            </a:xfrm>
          </p:grpSpPr>
          <p:sp>
            <p:nvSpPr>
              <p:cNvPr id="52" name="Freeform: Shape 38"/>
              <p:cNvSpPr>
                <a:spLocks/>
              </p:cNvSpPr>
              <p:nvPr/>
            </p:nvSpPr>
            <p:spPr bwMode="auto">
              <a:xfrm>
                <a:off x="2489663" y="2013873"/>
                <a:ext cx="466878" cy="406164"/>
              </a:xfrm>
              <a:custGeom>
                <a:avLst/>
                <a:gdLst/>
                <a:ahLst/>
                <a:cxnLst>
                  <a:cxn ang="0">
                    <a:pos x="0" y="194"/>
                  </a:cxn>
                  <a:cxn ang="0">
                    <a:pos x="111" y="0"/>
                  </a:cxn>
                  <a:cxn ang="0">
                    <a:pos x="223" y="194"/>
                  </a:cxn>
                  <a:cxn ang="0">
                    <a:pos x="0" y="194"/>
                  </a:cxn>
                </a:cxnLst>
                <a:rect l="0" t="0" r="r" b="b"/>
                <a:pathLst>
                  <a:path w="223" h="194">
                    <a:moveTo>
                      <a:pt x="0" y="194"/>
                    </a:moveTo>
                    <a:lnTo>
                      <a:pt x="111" y="0"/>
                    </a:lnTo>
                    <a:lnTo>
                      <a:pt x="223" y="194"/>
                    </a:lnTo>
                    <a:lnTo>
                      <a:pt x="0" y="194"/>
                    </a:lnTo>
                    <a:close/>
                  </a:path>
                </a:pathLst>
              </a:custGeom>
              <a:solidFill>
                <a:schemeClr val="accent1"/>
              </a:solidFill>
              <a:ln w="19050">
                <a:solidFill>
                  <a:schemeClr val="accent1"/>
                </a:solidFill>
                <a:round/>
                <a:headEnd/>
                <a:tailEnd/>
              </a:ln>
            </p:spPr>
            <p:txBody>
              <a:bodyPr anchor="ctr"/>
              <a:lstStyle/>
              <a:p>
                <a:pPr algn="ctr"/>
                <a:endParaRPr/>
              </a:p>
            </p:txBody>
          </p:sp>
          <p:sp>
            <p:nvSpPr>
              <p:cNvPr id="53" name="Oval 39"/>
              <p:cNvSpPr>
                <a:spLocks/>
              </p:cNvSpPr>
              <p:nvPr/>
            </p:nvSpPr>
            <p:spPr bwMode="auto">
              <a:xfrm>
                <a:off x="2135841" y="2357227"/>
                <a:ext cx="1174523" cy="1172430"/>
              </a:xfrm>
              <a:prstGeom prst="ellipse">
                <a:avLst/>
              </a:prstGeom>
              <a:solidFill>
                <a:schemeClr val="accent1"/>
              </a:solidFill>
              <a:ln w="9525">
                <a:noFill/>
                <a:round/>
                <a:headEnd/>
                <a:tailEnd/>
              </a:ln>
            </p:spPr>
            <p:txBody>
              <a:bodyPr anchor="ctr"/>
              <a:lstStyle/>
              <a:p>
                <a:pPr algn="ctr"/>
                <a:endParaRPr/>
              </a:p>
            </p:txBody>
          </p:sp>
          <p:sp>
            <p:nvSpPr>
              <p:cNvPr id="54" name="Oval 40"/>
              <p:cNvSpPr>
                <a:spLocks/>
              </p:cNvSpPr>
              <p:nvPr/>
            </p:nvSpPr>
            <p:spPr bwMode="auto">
              <a:xfrm>
                <a:off x="2284488" y="2503781"/>
                <a:ext cx="877229" cy="879322"/>
              </a:xfrm>
              <a:prstGeom prst="ellipse">
                <a:avLst/>
              </a:prstGeom>
              <a:solidFill>
                <a:schemeClr val="accent1">
                  <a:lumMod val="60000"/>
                  <a:lumOff val="40000"/>
                </a:schemeClr>
              </a:solidFill>
              <a:ln w="38100">
                <a:solidFill>
                  <a:schemeClr val="accent1">
                    <a:lumMod val="50000"/>
                  </a:schemeClr>
                </a:solidFill>
                <a:round/>
                <a:headEnd/>
                <a:tailEnd/>
              </a:ln>
            </p:spPr>
            <p:txBody>
              <a:bodyPr anchor="ctr"/>
              <a:lstStyle/>
              <a:p>
                <a:pPr algn="ctr"/>
                <a:endParaRPr/>
              </a:p>
            </p:txBody>
          </p:sp>
        </p:grpSp>
        <p:sp>
          <p:nvSpPr>
            <p:cNvPr id="7" name="Freeform: Shape 41"/>
            <p:cNvSpPr>
              <a:spLocks/>
            </p:cNvSpPr>
            <p:nvPr/>
          </p:nvSpPr>
          <p:spPr bwMode="auto">
            <a:xfrm>
              <a:off x="3655878" y="3453282"/>
              <a:ext cx="390230" cy="36062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tx1">
                <a:lumMod val="85000"/>
                <a:lumOff val="15000"/>
              </a:schemeClr>
            </a:solidFill>
            <a:ln w="9525">
              <a:noFill/>
              <a:round/>
              <a:headEnd/>
              <a:tailEnd/>
            </a:ln>
          </p:spPr>
          <p:txBody>
            <a:bodyPr anchor="ctr"/>
            <a:lstStyle/>
            <a:p>
              <a:pPr algn="ctr"/>
              <a:endParaRPr/>
            </a:p>
          </p:txBody>
        </p:sp>
      </p:grpSp>
      <p:grpSp>
        <p:nvGrpSpPr>
          <p:cNvPr id="99" name="组合 98"/>
          <p:cNvGrpSpPr/>
          <p:nvPr/>
        </p:nvGrpSpPr>
        <p:grpSpPr>
          <a:xfrm>
            <a:off x="6552742" y="1841731"/>
            <a:ext cx="3569158" cy="2392282"/>
            <a:chOff x="6552742" y="1841731"/>
            <a:chExt cx="3569158" cy="2392282"/>
          </a:xfrm>
        </p:grpSpPr>
        <p:grpSp>
          <p:nvGrpSpPr>
            <p:cNvPr id="8" name="Group 42"/>
            <p:cNvGrpSpPr/>
            <p:nvPr/>
          </p:nvGrpSpPr>
          <p:grpSpPr>
            <a:xfrm>
              <a:off x="6955876" y="2214033"/>
              <a:ext cx="2757625" cy="1670454"/>
              <a:chOff x="2917825" y="2231598"/>
              <a:chExt cx="3308350" cy="2004049"/>
            </a:xfrm>
            <a:solidFill>
              <a:schemeClr val="accent1">
                <a:lumMod val="75000"/>
              </a:schemeClr>
            </a:solidFill>
          </p:grpSpPr>
          <p:sp>
            <p:nvSpPr>
              <p:cNvPr id="31" name="Rectangle 43"/>
              <p:cNvSpPr>
                <a:spLocks/>
              </p:cNvSpPr>
              <p:nvPr/>
            </p:nvSpPr>
            <p:spPr bwMode="auto">
              <a:xfrm>
                <a:off x="4533411" y="2231598"/>
                <a:ext cx="77178" cy="488792"/>
              </a:xfrm>
              <a:prstGeom prst="rect">
                <a:avLst/>
              </a:prstGeom>
              <a:solidFill>
                <a:schemeClr val="accent2"/>
              </a:solidFill>
              <a:ln w="9525">
                <a:noFill/>
                <a:miter lim="800000"/>
                <a:headEnd/>
                <a:tailEnd/>
              </a:ln>
            </p:spPr>
            <p:txBody>
              <a:bodyPr anchor="ctr"/>
              <a:lstStyle/>
              <a:p>
                <a:pPr algn="ctr"/>
                <a:endParaRPr/>
              </a:p>
            </p:txBody>
          </p:sp>
          <p:sp>
            <p:nvSpPr>
              <p:cNvPr id="32" name="Freeform: Shape 44"/>
              <p:cNvSpPr>
                <a:spLocks/>
              </p:cNvSpPr>
              <p:nvPr/>
            </p:nvSpPr>
            <p:spPr bwMode="auto">
              <a:xfrm>
                <a:off x="2917825" y="4073573"/>
                <a:ext cx="493937" cy="162074"/>
              </a:xfrm>
              <a:custGeom>
                <a:avLst/>
                <a:gdLst/>
                <a:ahLst/>
                <a:cxnLst>
                  <a:cxn ang="0">
                    <a:pos x="186" y="0"/>
                  </a:cxn>
                  <a:cxn ang="0">
                    <a:pos x="192" y="29"/>
                  </a:cxn>
                  <a:cxn ang="0">
                    <a:pos x="5" y="63"/>
                  </a:cxn>
                  <a:cxn ang="0">
                    <a:pos x="0" y="33"/>
                  </a:cxn>
                  <a:cxn ang="0">
                    <a:pos x="186" y="0"/>
                  </a:cxn>
                </a:cxnLst>
                <a:rect l="0" t="0" r="r" b="b"/>
                <a:pathLst>
                  <a:path w="192" h="63">
                    <a:moveTo>
                      <a:pt x="186" y="0"/>
                    </a:moveTo>
                    <a:lnTo>
                      <a:pt x="192" y="29"/>
                    </a:lnTo>
                    <a:lnTo>
                      <a:pt x="5" y="63"/>
                    </a:lnTo>
                    <a:lnTo>
                      <a:pt x="0" y="33"/>
                    </a:lnTo>
                    <a:lnTo>
                      <a:pt x="186" y="0"/>
                    </a:lnTo>
                    <a:close/>
                  </a:path>
                </a:pathLst>
              </a:custGeom>
              <a:solidFill>
                <a:schemeClr val="accent2"/>
              </a:solidFill>
              <a:ln w="9525">
                <a:noFill/>
                <a:round/>
                <a:headEnd/>
                <a:tailEnd/>
              </a:ln>
            </p:spPr>
            <p:txBody>
              <a:bodyPr anchor="ctr"/>
              <a:lstStyle/>
              <a:p>
                <a:pPr algn="ctr"/>
                <a:endParaRPr/>
              </a:p>
            </p:txBody>
          </p:sp>
          <p:sp>
            <p:nvSpPr>
              <p:cNvPr id="33" name="Freeform: Shape 45"/>
              <p:cNvSpPr>
                <a:spLocks/>
              </p:cNvSpPr>
              <p:nvPr/>
            </p:nvSpPr>
            <p:spPr bwMode="auto">
              <a:xfrm>
                <a:off x="2917825" y="3577064"/>
                <a:ext cx="493937" cy="162074"/>
              </a:xfrm>
              <a:custGeom>
                <a:avLst/>
                <a:gdLst/>
                <a:ahLst/>
                <a:cxnLst>
                  <a:cxn ang="0">
                    <a:pos x="192" y="33"/>
                  </a:cxn>
                  <a:cxn ang="0">
                    <a:pos x="186" y="63"/>
                  </a:cxn>
                  <a:cxn ang="0">
                    <a:pos x="0" y="30"/>
                  </a:cxn>
                  <a:cxn ang="0">
                    <a:pos x="5" y="0"/>
                  </a:cxn>
                  <a:cxn ang="0">
                    <a:pos x="192" y="33"/>
                  </a:cxn>
                </a:cxnLst>
                <a:rect l="0" t="0" r="r" b="b"/>
                <a:pathLst>
                  <a:path w="192" h="63">
                    <a:moveTo>
                      <a:pt x="192" y="33"/>
                    </a:moveTo>
                    <a:lnTo>
                      <a:pt x="186" y="63"/>
                    </a:lnTo>
                    <a:lnTo>
                      <a:pt x="0" y="30"/>
                    </a:lnTo>
                    <a:lnTo>
                      <a:pt x="5" y="0"/>
                    </a:lnTo>
                    <a:lnTo>
                      <a:pt x="192" y="33"/>
                    </a:lnTo>
                    <a:close/>
                  </a:path>
                </a:pathLst>
              </a:custGeom>
              <a:solidFill>
                <a:schemeClr val="accent2"/>
              </a:solidFill>
              <a:ln w="9525">
                <a:noFill/>
                <a:round/>
                <a:headEnd/>
                <a:tailEnd/>
              </a:ln>
            </p:spPr>
            <p:txBody>
              <a:bodyPr anchor="ctr"/>
              <a:lstStyle/>
              <a:p>
                <a:pPr algn="ctr"/>
                <a:endParaRPr/>
              </a:p>
            </p:txBody>
          </p:sp>
          <p:sp>
            <p:nvSpPr>
              <p:cNvPr id="34" name="Freeform: Shape 46"/>
              <p:cNvSpPr>
                <a:spLocks/>
              </p:cNvSpPr>
              <p:nvPr/>
            </p:nvSpPr>
            <p:spPr bwMode="auto">
              <a:xfrm>
                <a:off x="3103051" y="3034246"/>
                <a:ext cx="463066" cy="311284"/>
              </a:xfrm>
              <a:custGeom>
                <a:avLst/>
                <a:gdLst/>
                <a:ahLst/>
                <a:cxnLst>
                  <a:cxn ang="0">
                    <a:pos x="180" y="96"/>
                  </a:cxn>
                  <a:cxn ang="0">
                    <a:pos x="164" y="121"/>
                  </a:cxn>
                  <a:cxn ang="0">
                    <a:pos x="0" y="26"/>
                  </a:cxn>
                  <a:cxn ang="0">
                    <a:pos x="14" y="0"/>
                  </a:cxn>
                  <a:cxn ang="0">
                    <a:pos x="180" y="96"/>
                  </a:cxn>
                </a:cxnLst>
                <a:rect l="0" t="0" r="r" b="b"/>
                <a:pathLst>
                  <a:path w="180" h="121">
                    <a:moveTo>
                      <a:pt x="180" y="96"/>
                    </a:moveTo>
                    <a:lnTo>
                      <a:pt x="164" y="121"/>
                    </a:lnTo>
                    <a:lnTo>
                      <a:pt x="0" y="26"/>
                    </a:lnTo>
                    <a:lnTo>
                      <a:pt x="14" y="0"/>
                    </a:lnTo>
                    <a:lnTo>
                      <a:pt x="180" y="96"/>
                    </a:lnTo>
                    <a:close/>
                  </a:path>
                </a:pathLst>
              </a:custGeom>
              <a:solidFill>
                <a:schemeClr val="accent2"/>
              </a:solidFill>
              <a:ln w="9525">
                <a:noFill/>
                <a:round/>
                <a:headEnd/>
                <a:tailEnd/>
              </a:ln>
            </p:spPr>
            <p:txBody>
              <a:bodyPr anchor="ctr"/>
              <a:lstStyle/>
              <a:p>
                <a:pPr algn="ctr"/>
                <a:endParaRPr/>
              </a:p>
            </p:txBody>
          </p:sp>
          <p:sp>
            <p:nvSpPr>
              <p:cNvPr id="35" name="Freeform: Shape 47"/>
              <p:cNvSpPr>
                <a:spLocks/>
              </p:cNvSpPr>
              <p:nvPr/>
            </p:nvSpPr>
            <p:spPr bwMode="auto">
              <a:xfrm>
                <a:off x="3465786" y="2599479"/>
                <a:ext cx="373026" cy="421905"/>
              </a:xfrm>
              <a:custGeom>
                <a:avLst/>
                <a:gdLst/>
                <a:ahLst/>
                <a:cxnLst>
                  <a:cxn ang="0">
                    <a:pos x="145" y="145"/>
                  </a:cxn>
                  <a:cxn ang="0">
                    <a:pos x="122" y="164"/>
                  </a:cxn>
                  <a:cxn ang="0">
                    <a:pos x="0" y="20"/>
                  </a:cxn>
                  <a:cxn ang="0">
                    <a:pos x="23" y="0"/>
                  </a:cxn>
                  <a:cxn ang="0">
                    <a:pos x="145" y="145"/>
                  </a:cxn>
                </a:cxnLst>
                <a:rect l="0" t="0" r="r" b="b"/>
                <a:pathLst>
                  <a:path w="145" h="164">
                    <a:moveTo>
                      <a:pt x="145" y="145"/>
                    </a:moveTo>
                    <a:lnTo>
                      <a:pt x="122" y="164"/>
                    </a:lnTo>
                    <a:lnTo>
                      <a:pt x="0" y="20"/>
                    </a:lnTo>
                    <a:lnTo>
                      <a:pt x="23" y="0"/>
                    </a:lnTo>
                    <a:lnTo>
                      <a:pt x="145" y="145"/>
                    </a:lnTo>
                    <a:close/>
                  </a:path>
                </a:pathLst>
              </a:custGeom>
              <a:solidFill>
                <a:schemeClr val="accent2"/>
              </a:solidFill>
              <a:ln w="9525">
                <a:noFill/>
                <a:round/>
                <a:headEnd/>
                <a:tailEnd/>
              </a:ln>
            </p:spPr>
            <p:txBody>
              <a:bodyPr anchor="ctr"/>
              <a:lstStyle/>
              <a:p>
                <a:pPr algn="ctr"/>
                <a:endParaRPr/>
              </a:p>
            </p:txBody>
          </p:sp>
          <p:sp>
            <p:nvSpPr>
              <p:cNvPr id="36" name="Freeform: Shape 48"/>
              <p:cNvSpPr>
                <a:spLocks/>
              </p:cNvSpPr>
              <p:nvPr/>
            </p:nvSpPr>
            <p:spPr bwMode="auto">
              <a:xfrm>
                <a:off x="3962296" y="2321639"/>
                <a:ext cx="239252" cy="483647"/>
              </a:xfrm>
              <a:custGeom>
                <a:avLst/>
                <a:gdLst/>
                <a:ahLst/>
                <a:cxnLst>
                  <a:cxn ang="0">
                    <a:pos x="93" y="178"/>
                  </a:cxn>
                  <a:cxn ang="0">
                    <a:pos x="65" y="188"/>
                  </a:cxn>
                  <a:cxn ang="0">
                    <a:pos x="0" y="10"/>
                  </a:cxn>
                  <a:cxn ang="0">
                    <a:pos x="29" y="0"/>
                  </a:cxn>
                  <a:cxn ang="0">
                    <a:pos x="93" y="178"/>
                  </a:cxn>
                </a:cxnLst>
                <a:rect l="0" t="0" r="r" b="b"/>
                <a:pathLst>
                  <a:path w="93" h="188">
                    <a:moveTo>
                      <a:pt x="93" y="178"/>
                    </a:moveTo>
                    <a:lnTo>
                      <a:pt x="65" y="188"/>
                    </a:lnTo>
                    <a:lnTo>
                      <a:pt x="0" y="10"/>
                    </a:lnTo>
                    <a:lnTo>
                      <a:pt x="29" y="0"/>
                    </a:lnTo>
                    <a:lnTo>
                      <a:pt x="93" y="178"/>
                    </a:lnTo>
                    <a:close/>
                  </a:path>
                </a:pathLst>
              </a:custGeom>
              <a:solidFill>
                <a:schemeClr val="accent2"/>
              </a:solidFill>
              <a:ln w="9525">
                <a:noFill/>
                <a:round/>
                <a:headEnd/>
                <a:tailEnd/>
              </a:ln>
            </p:spPr>
            <p:txBody>
              <a:bodyPr anchor="ctr"/>
              <a:lstStyle/>
              <a:p>
                <a:pPr algn="ctr"/>
                <a:endParaRPr/>
              </a:p>
            </p:txBody>
          </p:sp>
          <p:sp>
            <p:nvSpPr>
              <p:cNvPr id="37" name="Freeform: Shape 49"/>
              <p:cNvSpPr>
                <a:spLocks/>
              </p:cNvSpPr>
              <p:nvPr/>
            </p:nvSpPr>
            <p:spPr bwMode="auto">
              <a:xfrm>
                <a:off x="4939880" y="2321639"/>
                <a:ext cx="239252" cy="483647"/>
              </a:xfrm>
              <a:custGeom>
                <a:avLst/>
                <a:gdLst/>
                <a:ahLst/>
                <a:cxnLst>
                  <a:cxn ang="0">
                    <a:pos x="28" y="188"/>
                  </a:cxn>
                  <a:cxn ang="0">
                    <a:pos x="0" y="178"/>
                  </a:cxn>
                  <a:cxn ang="0">
                    <a:pos x="65" y="0"/>
                  </a:cxn>
                  <a:cxn ang="0">
                    <a:pos x="93" y="10"/>
                  </a:cxn>
                  <a:cxn ang="0">
                    <a:pos x="28" y="188"/>
                  </a:cxn>
                </a:cxnLst>
                <a:rect l="0" t="0" r="r" b="b"/>
                <a:pathLst>
                  <a:path w="93" h="188">
                    <a:moveTo>
                      <a:pt x="28" y="188"/>
                    </a:moveTo>
                    <a:lnTo>
                      <a:pt x="0" y="178"/>
                    </a:lnTo>
                    <a:lnTo>
                      <a:pt x="65" y="0"/>
                    </a:lnTo>
                    <a:lnTo>
                      <a:pt x="93" y="10"/>
                    </a:lnTo>
                    <a:lnTo>
                      <a:pt x="28" y="188"/>
                    </a:lnTo>
                    <a:close/>
                  </a:path>
                </a:pathLst>
              </a:custGeom>
              <a:solidFill>
                <a:schemeClr val="accent2"/>
              </a:solidFill>
              <a:ln w="9525">
                <a:noFill/>
                <a:round/>
                <a:headEnd/>
                <a:tailEnd/>
              </a:ln>
            </p:spPr>
            <p:txBody>
              <a:bodyPr anchor="ctr"/>
              <a:lstStyle/>
              <a:p>
                <a:pPr algn="ctr"/>
                <a:endParaRPr/>
              </a:p>
            </p:txBody>
          </p:sp>
          <p:sp>
            <p:nvSpPr>
              <p:cNvPr id="38" name="Freeform: Shape 50"/>
              <p:cNvSpPr>
                <a:spLocks/>
              </p:cNvSpPr>
              <p:nvPr/>
            </p:nvSpPr>
            <p:spPr bwMode="auto">
              <a:xfrm>
                <a:off x="5302615" y="2599479"/>
                <a:ext cx="373026" cy="421905"/>
              </a:xfrm>
              <a:custGeom>
                <a:avLst/>
                <a:gdLst/>
                <a:ahLst/>
                <a:cxnLst>
                  <a:cxn ang="0">
                    <a:pos x="22" y="164"/>
                  </a:cxn>
                  <a:cxn ang="0">
                    <a:pos x="0" y="145"/>
                  </a:cxn>
                  <a:cxn ang="0">
                    <a:pos x="122" y="0"/>
                  </a:cxn>
                  <a:cxn ang="0">
                    <a:pos x="145" y="20"/>
                  </a:cxn>
                  <a:cxn ang="0">
                    <a:pos x="22" y="164"/>
                  </a:cxn>
                </a:cxnLst>
                <a:rect l="0" t="0" r="r" b="b"/>
                <a:pathLst>
                  <a:path w="145" h="164">
                    <a:moveTo>
                      <a:pt x="22" y="164"/>
                    </a:moveTo>
                    <a:lnTo>
                      <a:pt x="0" y="145"/>
                    </a:lnTo>
                    <a:lnTo>
                      <a:pt x="122" y="0"/>
                    </a:lnTo>
                    <a:lnTo>
                      <a:pt x="145" y="20"/>
                    </a:lnTo>
                    <a:lnTo>
                      <a:pt x="22" y="164"/>
                    </a:lnTo>
                    <a:close/>
                  </a:path>
                </a:pathLst>
              </a:custGeom>
              <a:solidFill>
                <a:schemeClr val="accent2"/>
              </a:solidFill>
              <a:ln w="9525">
                <a:noFill/>
                <a:round/>
                <a:headEnd/>
                <a:tailEnd/>
              </a:ln>
            </p:spPr>
            <p:txBody>
              <a:bodyPr anchor="ctr"/>
              <a:lstStyle/>
              <a:p>
                <a:pPr algn="ctr"/>
                <a:endParaRPr/>
              </a:p>
            </p:txBody>
          </p:sp>
          <p:sp>
            <p:nvSpPr>
              <p:cNvPr id="39" name="Freeform: Shape 51"/>
              <p:cNvSpPr>
                <a:spLocks/>
              </p:cNvSpPr>
              <p:nvPr/>
            </p:nvSpPr>
            <p:spPr bwMode="auto">
              <a:xfrm>
                <a:off x="5577882" y="3034246"/>
                <a:ext cx="460494" cy="311284"/>
              </a:xfrm>
              <a:custGeom>
                <a:avLst/>
                <a:gdLst/>
                <a:ahLst/>
                <a:cxnLst>
                  <a:cxn ang="0">
                    <a:pos x="15" y="121"/>
                  </a:cxn>
                  <a:cxn ang="0">
                    <a:pos x="0" y="96"/>
                  </a:cxn>
                  <a:cxn ang="0">
                    <a:pos x="164" y="0"/>
                  </a:cxn>
                  <a:cxn ang="0">
                    <a:pos x="179" y="26"/>
                  </a:cxn>
                  <a:cxn ang="0">
                    <a:pos x="15" y="121"/>
                  </a:cxn>
                </a:cxnLst>
                <a:rect l="0" t="0" r="r" b="b"/>
                <a:pathLst>
                  <a:path w="179" h="121">
                    <a:moveTo>
                      <a:pt x="15" y="121"/>
                    </a:moveTo>
                    <a:lnTo>
                      <a:pt x="0" y="96"/>
                    </a:lnTo>
                    <a:lnTo>
                      <a:pt x="164" y="0"/>
                    </a:lnTo>
                    <a:lnTo>
                      <a:pt x="179" y="26"/>
                    </a:lnTo>
                    <a:lnTo>
                      <a:pt x="15" y="121"/>
                    </a:lnTo>
                    <a:close/>
                  </a:path>
                </a:pathLst>
              </a:custGeom>
              <a:solidFill>
                <a:schemeClr val="accent2"/>
              </a:solidFill>
              <a:ln w="9525">
                <a:noFill/>
                <a:round/>
                <a:headEnd/>
                <a:tailEnd/>
              </a:ln>
            </p:spPr>
            <p:txBody>
              <a:bodyPr anchor="ctr"/>
              <a:lstStyle/>
              <a:p>
                <a:pPr algn="ctr"/>
                <a:endParaRPr/>
              </a:p>
            </p:txBody>
          </p:sp>
          <p:sp>
            <p:nvSpPr>
              <p:cNvPr id="40" name="Freeform: Shape 52"/>
              <p:cNvSpPr>
                <a:spLocks/>
              </p:cNvSpPr>
              <p:nvPr/>
            </p:nvSpPr>
            <p:spPr bwMode="auto">
              <a:xfrm>
                <a:off x="5729664" y="3577064"/>
                <a:ext cx="496511" cy="162074"/>
              </a:xfrm>
              <a:custGeom>
                <a:avLst/>
                <a:gdLst/>
                <a:ahLst/>
                <a:cxnLst>
                  <a:cxn ang="0">
                    <a:pos x="6" y="63"/>
                  </a:cxn>
                  <a:cxn ang="0">
                    <a:pos x="0" y="33"/>
                  </a:cxn>
                  <a:cxn ang="0">
                    <a:pos x="188" y="0"/>
                  </a:cxn>
                  <a:cxn ang="0">
                    <a:pos x="193" y="30"/>
                  </a:cxn>
                  <a:cxn ang="0">
                    <a:pos x="6" y="63"/>
                  </a:cxn>
                </a:cxnLst>
                <a:rect l="0" t="0" r="r" b="b"/>
                <a:pathLst>
                  <a:path w="193" h="63">
                    <a:moveTo>
                      <a:pt x="6" y="63"/>
                    </a:moveTo>
                    <a:lnTo>
                      <a:pt x="0" y="33"/>
                    </a:lnTo>
                    <a:lnTo>
                      <a:pt x="188" y="0"/>
                    </a:lnTo>
                    <a:lnTo>
                      <a:pt x="193" y="30"/>
                    </a:lnTo>
                    <a:lnTo>
                      <a:pt x="6" y="63"/>
                    </a:lnTo>
                    <a:close/>
                  </a:path>
                </a:pathLst>
              </a:custGeom>
              <a:solidFill>
                <a:schemeClr val="accent2"/>
              </a:solidFill>
              <a:ln w="9525">
                <a:noFill/>
                <a:round/>
                <a:headEnd/>
                <a:tailEnd/>
              </a:ln>
            </p:spPr>
            <p:txBody>
              <a:bodyPr anchor="ctr"/>
              <a:lstStyle/>
              <a:p>
                <a:pPr algn="ctr"/>
                <a:endParaRPr/>
              </a:p>
            </p:txBody>
          </p:sp>
          <p:sp>
            <p:nvSpPr>
              <p:cNvPr id="41" name="Freeform: Shape 53"/>
              <p:cNvSpPr>
                <a:spLocks/>
              </p:cNvSpPr>
              <p:nvPr/>
            </p:nvSpPr>
            <p:spPr bwMode="auto">
              <a:xfrm>
                <a:off x="5729664" y="4073573"/>
                <a:ext cx="496511" cy="162074"/>
              </a:xfrm>
              <a:custGeom>
                <a:avLst/>
                <a:gdLst/>
                <a:ahLst/>
                <a:cxnLst>
                  <a:cxn ang="0">
                    <a:pos x="0" y="29"/>
                  </a:cxn>
                  <a:cxn ang="0">
                    <a:pos x="6" y="0"/>
                  </a:cxn>
                  <a:cxn ang="0">
                    <a:pos x="193" y="33"/>
                  </a:cxn>
                  <a:cxn ang="0">
                    <a:pos x="188" y="63"/>
                  </a:cxn>
                  <a:cxn ang="0">
                    <a:pos x="0" y="29"/>
                  </a:cxn>
                </a:cxnLst>
                <a:rect l="0" t="0" r="r" b="b"/>
                <a:pathLst>
                  <a:path w="193" h="63">
                    <a:moveTo>
                      <a:pt x="0" y="29"/>
                    </a:moveTo>
                    <a:lnTo>
                      <a:pt x="6" y="0"/>
                    </a:lnTo>
                    <a:lnTo>
                      <a:pt x="193" y="33"/>
                    </a:lnTo>
                    <a:lnTo>
                      <a:pt x="188" y="63"/>
                    </a:lnTo>
                    <a:lnTo>
                      <a:pt x="0" y="29"/>
                    </a:lnTo>
                    <a:close/>
                  </a:path>
                </a:pathLst>
              </a:custGeom>
              <a:solidFill>
                <a:schemeClr val="accent2"/>
              </a:solidFill>
              <a:ln w="9525">
                <a:noFill/>
                <a:round/>
                <a:headEnd/>
                <a:tailEnd/>
              </a:ln>
            </p:spPr>
            <p:txBody>
              <a:bodyPr anchor="ctr"/>
              <a:lstStyle/>
              <a:p>
                <a:pPr algn="ctr"/>
                <a:endParaRPr/>
              </a:p>
            </p:txBody>
          </p:sp>
          <p:sp>
            <p:nvSpPr>
              <p:cNvPr id="42" name="Rectangle 54"/>
              <p:cNvSpPr>
                <a:spLocks/>
              </p:cNvSpPr>
              <p:nvPr/>
            </p:nvSpPr>
            <p:spPr bwMode="auto">
              <a:xfrm>
                <a:off x="2930687" y="3885774"/>
                <a:ext cx="326720" cy="41161"/>
              </a:xfrm>
              <a:prstGeom prst="rect">
                <a:avLst/>
              </a:prstGeom>
              <a:solidFill>
                <a:schemeClr val="accent2"/>
              </a:solidFill>
              <a:ln w="9525">
                <a:noFill/>
                <a:miter lim="800000"/>
                <a:headEnd/>
                <a:tailEnd/>
              </a:ln>
            </p:spPr>
            <p:txBody>
              <a:bodyPr anchor="ctr"/>
              <a:lstStyle/>
              <a:p>
                <a:pPr algn="ctr"/>
                <a:endParaRPr/>
              </a:p>
            </p:txBody>
          </p:sp>
          <p:sp>
            <p:nvSpPr>
              <p:cNvPr id="43" name="Freeform: Shape 55"/>
              <p:cNvSpPr>
                <a:spLocks/>
              </p:cNvSpPr>
              <p:nvPr/>
            </p:nvSpPr>
            <p:spPr bwMode="auto">
              <a:xfrm>
                <a:off x="3023300" y="3324950"/>
                <a:ext cx="321574" cy="151784"/>
              </a:xfrm>
              <a:custGeom>
                <a:avLst/>
                <a:gdLst/>
                <a:ahLst/>
                <a:cxnLst>
                  <a:cxn ang="0">
                    <a:pos x="125" y="44"/>
                  </a:cxn>
                  <a:cxn ang="0">
                    <a:pos x="119" y="59"/>
                  </a:cxn>
                  <a:cxn ang="0">
                    <a:pos x="0" y="16"/>
                  </a:cxn>
                  <a:cxn ang="0">
                    <a:pos x="5" y="0"/>
                  </a:cxn>
                  <a:cxn ang="0">
                    <a:pos x="125" y="44"/>
                  </a:cxn>
                </a:cxnLst>
                <a:rect l="0" t="0" r="r" b="b"/>
                <a:pathLst>
                  <a:path w="125" h="59">
                    <a:moveTo>
                      <a:pt x="125" y="44"/>
                    </a:moveTo>
                    <a:lnTo>
                      <a:pt x="119" y="59"/>
                    </a:lnTo>
                    <a:lnTo>
                      <a:pt x="0" y="16"/>
                    </a:lnTo>
                    <a:lnTo>
                      <a:pt x="5" y="0"/>
                    </a:lnTo>
                    <a:lnTo>
                      <a:pt x="125" y="44"/>
                    </a:lnTo>
                    <a:close/>
                  </a:path>
                </a:pathLst>
              </a:custGeom>
              <a:solidFill>
                <a:schemeClr val="accent2"/>
              </a:solidFill>
              <a:ln w="9525">
                <a:noFill/>
                <a:round/>
                <a:headEnd/>
                <a:tailEnd/>
              </a:ln>
            </p:spPr>
            <p:txBody>
              <a:bodyPr anchor="ctr"/>
              <a:lstStyle/>
              <a:p>
                <a:pPr algn="ctr"/>
                <a:endParaRPr/>
              </a:p>
            </p:txBody>
          </p:sp>
          <p:sp>
            <p:nvSpPr>
              <p:cNvPr id="44" name="Freeform: Shape 56"/>
              <p:cNvSpPr>
                <a:spLocks/>
              </p:cNvSpPr>
              <p:nvPr/>
            </p:nvSpPr>
            <p:spPr bwMode="auto">
              <a:xfrm>
                <a:off x="3301140" y="2836158"/>
                <a:ext cx="277840" cy="241823"/>
              </a:xfrm>
              <a:custGeom>
                <a:avLst/>
                <a:gdLst/>
                <a:ahLst/>
                <a:cxnLst>
                  <a:cxn ang="0">
                    <a:pos x="108" y="81"/>
                  </a:cxn>
                  <a:cxn ang="0">
                    <a:pos x="97" y="94"/>
                  </a:cxn>
                  <a:cxn ang="0">
                    <a:pos x="0" y="12"/>
                  </a:cxn>
                  <a:cxn ang="0">
                    <a:pos x="11" y="0"/>
                  </a:cxn>
                  <a:cxn ang="0">
                    <a:pos x="108" y="81"/>
                  </a:cxn>
                </a:cxnLst>
                <a:rect l="0" t="0" r="r" b="b"/>
                <a:pathLst>
                  <a:path w="108" h="94">
                    <a:moveTo>
                      <a:pt x="108" y="81"/>
                    </a:moveTo>
                    <a:lnTo>
                      <a:pt x="97" y="94"/>
                    </a:lnTo>
                    <a:lnTo>
                      <a:pt x="0" y="12"/>
                    </a:lnTo>
                    <a:lnTo>
                      <a:pt x="11" y="0"/>
                    </a:lnTo>
                    <a:lnTo>
                      <a:pt x="108" y="81"/>
                    </a:lnTo>
                    <a:close/>
                  </a:path>
                </a:pathLst>
              </a:custGeom>
              <a:solidFill>
                <a:schemeClr val="accent2"/>
              </a:solidFill>
              <a:ln w="9525">
                <a:noFill/>
                <a:round/>
                <a:headEnd/>
                <a:tailEnd/>
              </a:ln>
            </p:spPr>
            <p:txBody>
              <a:bodyPr anchor="ctr"/>
              <a:lstStyle/>
              <a:p>
                <a:pPr algn="ctr"/>
                <a:endParaRPr/>
              </a:p>
            </p:txBody>
          </p:sp>
          <p:sp>
            <p:nvSpPr>
              <p:cNvPr id="45" name="Freeform: Shape 57"/>
              <p:cNvSpPr>
                <a:spLocks/>
              </p:cNvSpPr>
              <p:nvPr/>
            </p:nvSpPr>
            <p:spPr bwMode="auto">
              <a:xfrm>
                <a:off x="3733335" y="2475995"/>
                <a:ext cx="198090" cy="300994"/>
              </a:xfrm>
              <a:custGeom>
                <a:avLst/>
                <a:gdLst/>
                <a:ahLst/>
                <a:cxnLst>
                  <a:cxn ang="0">
                    <a:pos x="77" y="109"/>
                  </a:cxn>
                  <a:cxn ang="0">
                    <a:pos x="63" y="117"/>
                  </a:cxn>
                  <a:cxn ang="0">
                    <a:pos x="0" y="8"/>
                  </a:cxn>
                  <a:cxn ang="0">
                    <a:pos x="14" y="0"/>
                  </a:cxn>
                  <a:cxn ang="0">
                    <a:pos x="77" y="109"/>
                  </a:cxn>
                </a:cxnLst>
                <a:rect l="0" t="0" r="r" b="b"/>
                <a:pathLst>
                  <a:path w="77" h="117">
                    <a:moveTo>
                      <a:pt x="77" y="109"/>
                    </a:moveTo>
                    <a:lnTo>
                      <a:pt x="63" y="117"/>
                    </a:lnTo>
                    <a:lnTo>
                      <a:pt x="0" y="8"/>
                    </a:lnTo>
                    <a:lnTo>
                      <a:pt x="14" y="0"/>
                    </a:lnTo>
                    <a:lnTo>
                      <a:pt x="77" y="109"/>
                    </a:lnTo>
                    <a:close/>
                  </a:path>
                </a:pathLst>
              </a:custGeom>
              <a:solidFill>
                <a:schemeClr val="accent2"/>
              </a:solidFill>
              <a:ln w="9525">
                <a:noFill/>
                <a:round/>
                <a:headEnd/>
                <a:tailEnd/>
              </a:ln>
            </p:spPr>
            <p:txBody>
              <a:bodyPr anchor="ctr"/>
              <a:lstStyle/>
              <a:p>
                <a:pPr algn="ctr"/>
                <a:endParaRPr/>
              </a:p>
            </p:txBody>
          </p:sp>
          <p:sp>
            <p:nvSpPr>
              <p:cNvPr id="46" name="Freeform: Shape 58"/>
              <p:cNvSpPr>
                <a:spLocks/>
              </p:cNvSpPr>
              <p:nvPr/>
            </p:nvSpPr>
            <p:spPr bwMode="auto">
              <a:xfrm>
                <a:off x="4265862" y="2285623"/>
                <a:ext cx="97758" cy="329292"/>
              </a:xfrm>
              <a:custGeom>
                <a:avLst/>
                <a:gdLst/>
                <a:ahLst/>
                <a:cxnLst>
                  <a:cxn ang="0">
                    <a:pos x="38" y="125"/>
                  </a:cxn>
                  <a:cxn ang="0">
                    <a:pos x="22" y="128"/>
                  </a:cxn>
                  <a:cxn ang="0">
                    <a:pos x="0" y="3"/>
                  </a:cxn>
                  <a:cxn ang="0">
                    <a:pos x="16" y="0"/>
                  </a:cxn>
                  <a:cxn ang="0">
                    <a:pos x="38" y="125"/>
                  </a:cxn>
                </a:cxnLst>
                <a:rect l="0" t="0" r="r" b="b"/>
                <a:pathLst>
                  <a:path w="38" h="128">
                    <a:moveTo>
                      <a:pt x="38" y="125"/>
                    </a:moveTo>
                    <a:lnTo>
                      <a:pt x="22" y="128"/>
                    </a:lnTo>
                    <a:lnTo>
                      <a:pt x="0" y="3"/>
                    </a:lnTo>
                    <a:lnTo>
                      <a:pt x="16" y="0"/>
                    </a:lnTo>
                    <a:lnTo>
                      <a:pt x="38" y="125"/>
                    </a:lnTo>
                    <a:close/>
                  </a:path>
                </a:pathLst>
              </a:custGeom>
              <a:solidFill>
                <a:schemeClr val="accent2"/>
              </a:solidFill>
              <a:ln w="9525">
                <a:noFill/>
                <a:round/>
                <a:headEnd/>
                <a:tailEnd/>
              </a:ln>
            </p:spPr>
            <p:txBody>
              <a:bodyPr anchor="ctr"/>
              <a:lstStyle/>
              <a:p>
                <a:pPr algn="ctr"/>
                <a:endParaRPr/>
              </a:p>
            </p:txBody>
          </p:sp>
          <p:sp>
            <p:nvSpPr>
              <p:cNvPr id="47" name="Freeform: Shape 59"/>
              <p:cNvSpPr>
                <a:spLocks/>
              </p:cNvSpPr>
              <p:nvPr/>
            </p:nvSpPr>
            <p:spPr bwMode="auto">
              <a:xfrm>
                <a:off x="4777806" y="2285623"/>
                <a:ext cx="97758" cy="329292"/>
              </a:xfrm>
              <a:custGeom>
                <a:avLst/>
                <a:gdLst/>
                <a:ahLst/>
                <a:cxnLst>
                  <a:cxn ang="0">
                    <a:pos x="17" y="128"/>
                  </a:cxn>
                  <a:cxn ang="0">
                    <a:pos x="0" y="125"/>
                  </a:cxn>
                  <a:cxn ang="0">
                    <a:pos x="22" y="0"/>
                  </a:cxn>
                  <a:cxn ang="0">
                    <a:pos x="38" y="3"/>
                  </a:cxn>
                  <a:cxn ang="0">
                    <a:pos x="17" y="128"/>
                  </a:cxn>
                </a:cxnLst>
                <a:rect l="0" t="0" r="r" b="b"/>
                <a:pathLst>
                  <a:path w="38" h="128">
                    <a:moveTo>
                      <a:pt x="17" y="128"/>
                    </a:moveTo>
                    <a:lnTo>
                      <a:pt x="0" y="125"/>
                    </a:lnTo>
                    <a:lnTo>
                      <a:pt x="22" y="0"/>
                    </a:lnTo>
                    <a:lnTo>
                      <a:pt x="38" y="3"/>
                    </a:lnTo>
                    <a:lnTo>
                      <a:pt x="17" y="128"/>
                    </a:lnTo>
                    <a:close/>
                  </a:path>
                </a:pathLst>
              </a:custGeom>
              <a:solidFill>
                <a:schemeClr val="accent2"/>
              </a:solidFill>
              <a:ln w="9525">
                <a:noFill/>
                <a:round/>
                <a:headEnd/>
                <a:tailEnd/>
              </a:ln>
            </p:spPr>
            <p:txBody>
              <a:bodyPr anchor="ctr"/>
              <a:lstStyle/>
              <a:p>
                <a:pPr algn="ctr"/>
                <a:endParaRPr/>
              </a:p>
            </p:txBody>
          </p:sp>
          <p:sp>
            <p:nvSpPr>
              <p:cNvPr id="48" name="Freeform: Shape 60"/>
              <p:cNvSpPr>
                <a:spLocks/>
              </p:cNvSpPr>
              <p:nvPr/>
            </p:nvSpPr>
            <p:spPr bwMode="auto">
              <a:xfrm>
                <a:off x="5210001" y="2475995"/>
                <a:ext cx="198090" cy="300994"/>
              </a:xfrm>
              <a:custGeom>
                <a:avLst/>
                <a:gdLst/>
                <a:ahLst/>
                <a:cxnLst>
                  <a:cxn ang="0">
                    <a:pos x="14" y="117"/>
                  </a:cxn>
                  <a:cxn ang="0">
                    <a:pos x="0" y="109"/>
                  </a:cxn>
                  <a:cxn ang="0">
                    <a:pos x="63" y="0"/>
                  </a:cxn>
                  <a:cxn ang="0">
                    <a:pos x="77" y="8"/>
                  </a:cxn>
                  <a:cxn ang="0">
                    <a:pos x="14" y="117"/>
                  </a:cxn>
                </a:cxnLst>
                <a:rect l="0" t="0" r="r" b="b"/>
                <a:pathLst>
                  <a:path w="77" h="117">
                    <a:moveTo>
                      <a:pt x="14" y="117"/>
                    </a:moveTo>
                    <a:lnTo>
                      <a:pt x="0" y="109"/>
                    </a:lnTo>
                    <a:lnTo>
                      <a:pt x="63" y="0"/>
                    </a:lnTo>
                    <a:lnTo>
                      <a:pt x="77" y="8"/>
                    </a:lnTo>
                    <a:lnTo>
                      <a:pt x="14" y="117"/>
                    </a:lnTo>
                    <a:close/>
                  </a:path>
                </a:pathLst>
              </a:custGeom>
              <a:solidFill>
                <a:schemeClr val="accent2"/>
              </a:solidFill>
              <a:ln w="9525">
                <a:noFill/>
                <a:round/>
                <a:headEnd/>
                <a:tailEnd/>
              </a:ln>
            </p:spPr>
            <p:txBody>
              <a:bodyPr anchor="ctr"/>
              <a:lstStyle/>
              <a:p>
                <a:pPr algn="ctr"/>
                <a:endParaRPr/>
              </a:p>
            </p:txBody>
          </p:sp>
          <p:sp>
            <p:nvSpPr>
              <p:cNvPr id="49" name="Freeform: Shape 61"/>
              <p:cNvSpPr>
                <a:spLocks/>
              </p:cNvSpPr>
              <p:nvPr/>
            </p:nvSpPr>
            <p:spPr bwMode="auto">
              <a:xfrm>
                <a:off x="5565019" y="2836158"/>
                <a:ext cx="275268" cy="241823"/>
              </a:xfrm>
              <a:custGeom>
                <a:avLst/>
                <a:gdLst/>
                <a:ahLst/>
                <a:cxnLst>
                  <a:cxn ang="0">
                    <a:pos x="11" y="94"/>
                  </a:cxn>
                  <a:cxn ang="0">
                    <a:pos x="0" y="81"/>
                  </a:cxn>
                  <a:cxn ang="0">
                    <a:pos x="96" y="0"/>
                  </a:cxn>
                  <a:cxn ang="0">
                    <a:pos x="107" y="12"/>
                  </a:cxn>
                  <a:cxn ang="0">
                    <a:pos x="11" y="94"/>
                  </a:cxn>
                </a:cxnLst>
                <a:rect l="0" t="0" r="r" b="b"/>
                <a:pathLst>
                  <a:path w="107" h="94">
                    <a:moveTo>
                      <a:pt x="11" y="94"/>
                    </a:moveTo>
                    <a:lnTo>
                      <a:pt x="0" y="81"/>
                    </a:lnTo>
                    <a:lnTo>
                      <a:pt x="96" y="0"/>
                    </a:lnTo>
                    <a:lnTo>
                      <a:pt x="107" y="12"/>
                    </a:lnTo>
                    <a:lnTo>
                      <a:pt x="11" y="94"/>
                    </a:lnTo>
                    <a:close/>
                  </a:path>
                </a:pathLst>
              </a:custGeom>
              <a:solidFill>
                <a:schemeClr val="accent2"/>
              </a:solidFill>
              <a:ln w="9525">
                <a:noFill/>
                <a:round/>
                <a:headEnd/>
                <a:tailEnd/>
              </a:ln>
            </p:spPr>
            <p:txBody>
              <a:bodyPr anchor="ctr"/>
              <a:lstStyle/>
              <a:p>
                <a:pPr algn="ctr"/>
                <a:endParaRPr/>
              </a:p>
            </p:txBody>
          </p:sp>
          <p:sp>
            <p:nvSpPr>
              <p:cNvPr id="50" name="Freeform: Shape 62"/>
              <p:cNvSpPr>
                <a:spLocks/>
              </p:cNvSpPr>
              <p:nvPr/>
            </p:nvSpPr>
            <p:spPr bwMode="auto">
              <a:xfrm>
                <a:off x="5799125" y="3324950"/>
                <a:ext cx="319001" cy="151784"/>
              </a:xfrm>
              <a:custGeom>
                <a:avLst/>
                <a:gdLst/>
                <a:ahLst/>
                <a:cxnLst>
                  <a:cxn ang="0">
                    <a:pos x="5" y="59"/>
                  </a:cxn>
                  <a:cxn ang="0">
                    <a:pos x="0" y="44"/>
                  </a:cxn>
                  <a:cxn ang="0">
                    <a:pos x="119" y="0"/>
                  </a:cxn>
                  <a:cxn ang="0">
                    <a:pos x="124" y="16"/>
                  </a:cxn>
                  <a:cxn ang="0">
                    <a:pos x="5" y="59"/>
                  </a:cxn>
                </a:cxnLst>
                <a:rect l="0" t="0" r="r" b="b"/>
                <a:pathLst>
                  <a:path w="124" h="59">
                    <a:moveTo>
                      <a:pt x="5" y="59"/>
                    </a:moveTo>
                    <a:lnTo>
                      <a:pt x="0" y="44"/>
                    </a:lnTo>
                    <a:lnTo>
                      <a:pt x="119" y="0"/>
                    </a:lnTo>
                    <a:lnTo>
                      <a:pt x="124" y="16"/>
                    </a:lnTo>
                    <a:lnTo>
                      <a:pt x="5" y="59"/>
                    </a:lnTo>
                    <a:close/>
                  </a:path>
                </a:pathLst>
              </a:custGeom>
              <a:solidFill>
                <a:schemeClr val="accent2"/>
              </a:solidFill>
              <a:ln w="9525">
                <a:noFill/>
                <a:round/>
                <a:headEnd/>
                <a:tailEnd/>
              </a:ln>
            </p:spPr>
            <p:txBody>
              <a:bodyPr anchor="ctr"/>
              <a:lstStyle/>
              <a:p>
                <a:pPr algn="ctr"/>
                <a:endParaRPr/>
              </a:p>
            </p:txBody>
          </p:sp>
          <p:sp>
            <p:nvSpPr>
              <p:cNvPr id="51" name="Rectangle 63"/>
              <p:cNvSpPr>
                <a:spLocks/>
              </p:cNvSpPr>
              <p:nvPr/>
            </p:nvSpPr>
            <p:spPr bwMode="auto">
              <a:xfrm>
                <a:off x="5886593" y="3885774"/>
                <a:ext cx="324146" cy="41161"/>
              </a:xfrm>
              <a:prstGeom prst="rect">
                <a:avLst/>
              </a:prstGeom>
              <a:solidFill>
                <a:schemeClr val="accent2"/>
              </a:solidFill>
              <a:ln w="9525">
                <a:noFill/>
                <a:miter lim="800000"/>
                <a:headEnd/>
                <a:tailEnd/>
              </a:ln>
            </p:spPr>
            <p:txBody>
              <a:bodyPr anchor="ctr"/>
              <a:lstStyle/>
              <a:p>
                <a:pPr algn="ctr"/>
                <a:endParaRPr/>
              </a:p>
            </p:txBody>
          </p:sp>
        </p:grpSp>
        <p:grpSp>
          <p:nvGrpSpPr>
            <p:cNvPr id="9" name="Group 64"/>
            <p:cNvGrpSpPr/>
            <p:nvPr/>
          </p:nvGrpSpPr>
          <p:grpSpPr>
            <a:xfrm>
              <a:off x="6552742" y="1841731"/>
              <a:ext cx="3569158" cy="1936226"/>
              <a:chOff x="698591" y="1317793"/>
              <a:chExt cx="3484720" cy="1890416"/>
            </a:xfrm>
          </p:grpSpPr>
          <p:sp>
            <p:nvSpPr>
              <p:cNvPr id="21" name="TextBox 65"/>
              <p:cNvSpPr txBox="1"/>
              <p:nvPr/>
            </p:nvSpPr>
            <p:spPr>
              <a:xfrm rot="517495">
                <a:off x="2533196" y="1317793"/>
                <a:ext cx="330401" cy="369967"/>
              </a:xfrm>
              <a:prstGeom prst="rect">
                <a:avLst/>
              </a:prstGeom>
              <a:noFill/>
            </p:spPr>
            <p:txBody>
              <a:bodyPr wrap="none">
                <a:normAutofit/>
              </a:bodyPr>
              <a:lstStyle/>
              <a:p>
                <a:pPr algn="ctr"/>
                <a:r>
                  <a:rPr lang="en-US" sz="1600" b="1" dirty="0">
                    <a:solidFill>
                      <a:schemeClr val="accent2"/>
                    </a:solidFill>
                  </a:rPr>
                  <a:t>06</a:t>
                </a:r>
              </a:p>
            </p:txBody>
          </p:sp>
          <p:sp>
            <p:nvSpPr>
              <p:cNvPr id="22" name="TextBox 66"/>
              <p:cNvSpPr txBox="1"/>
              <p:nvPr/>
            </p:nvSpPr>
            <p:spPr>
              <a:xfrm rot="21096593">
                <a:off x="1990271" y="1327318"/>
                <a:ext cx="330401" cy="369967"/>
              </a:xfrm>
              <a:prstGeom prst="rect">
                <a:avLst/>
              </a:prstGeom>
              <a:noFill/>
            </p:spPr>
            <p:txBody>
              <a:bodyPr wrap="none">
                <a:normAutofit/>
              </a:bodyPr>
              <a:lstStyle/>
              <a:p>
                <a:pPr algn="ctr"/>
                <a:r>
                  <a:rPr lang="en-US" sz="1600" b="1">
                    <a:solidFill>
                      <a:schemeClr val="accent2"/>
                    </a:solidFill>
                  </a:rPr>
                  <a:t>05</a:t>
                </a:r>
              </a:p>
            </p:txBody>
          </p:sp>
          <p:sp>
            <p:nvSpPr>
              <p:cNvPr id="23" name="TextBox 67"/>
              <p:cNvSpPr txBox="1"/>
              <p:nvPr/>
            </p:nvSpPr>
            <p:spPr>
              <a:xfrm rot="20003539">
                <a:off x="1494971" y="1489243"/>
                <a:ext cx="330401" cy="369967"/>
              </a:xfrm>
              <a:prstGeom prst="rect">
                <a:avLst/>
              </a:prstGeom>
              <a:noFill/>
            </p:spPr>
            <p:txBody>
              <a:bodyPr wrap="none">
                <a:normAutofit/>
              </a:bodyPr>
              <a:lstStyle/>
              <a:p>
                <a:pPr algn="ctr"/>
                <a:r>
                  <a:rPr lang="en-US" sz="1600" b="1">
                    <a:solidFill>
                      <a:schemeClr val="accent2"/>
                    </a:solidFill>
                  </a:rPr>
                  <a:t>04</a:t>
                </a:r>
              </a:p>
            </p:txBody>
          </p:sp>
          <p:sp>
            <p:nvSpPr>
              <p:cNvPr id="24" name="TextBox 68"/>
              <p:cNvSpPr txBox="1"/>
              <p:nvPr/>
            </p:nvSpPr>
            <p:spPr>
              <a:xfrm rot="18638159">
                <a:off x="1074063" y="1843651"/>
                <a:ext cx="330401" cy="369967"/>
              </a:xfrm>
              <a:prstGeom prst="rect">
                <a:avLst/>
              </a:prstGeom>
              <a:noFill/>
            </p:spPr>
            <p:txBody>
              <a:bodyPr wrap="none">
                <a:normAutofit/>
              </a:bodyPr>
              <a:lstStyle/>
              <a:p>
                <a:pPr algn="ctr"/>
                <a:r>
                  <a:rPr lang="en-US" sz="1600" b="1">
                    <a:solidFill>
                      <a:schemeClr val="accent2"/>
                    </a:solidFill>
                  </a:rPr>
                  <a:t>03</a:t>
                </a:r>
              </a:p>
            </p:txBody>
          </p:sp>
          <p:sp>
            <p:nvSpPr>
              <p:cNvPr id="25" name="TextBox 69"/>
              <p:cNvSpPr txBox="1"/>
              <p:nvPr/>
            </p:nvSpPr>
            <p:spPr>
              <a:xfrm rot="2961841" flipH="1">
                <a:off x="3461009" y="1843651"/>
                <a:ext cx="330401" cy="369967"/>
              </a:xfrm>
              <a:prstGeom prst="rect">
                <a:avLst/>
              </a:prstGeom>
              <a:noFill/>
            </p:spPr>
            <p:txBody>
              <a:bodyPr wrap="none">
                <a:normAutofit/>
              </a:bodyPr>
              <a:lstStyle/>
              <a:p>
                <a:pPr algn="ctr"/>
                <a:r>
                  <a:rPr lang="en-US" sz="1600" b="1">
                    <a:solidFill>
                      <a:schemeClr val="accent2"/>
                    </a:solidFill>
                  </a:rPr>
                  <a:t>08</a:t>
                </a:r>
              </a:p>
            </p:txBody>
          </p:sp>
          <p:sp>
            <p:nvSpPr>
              <p:cNvPr id="26" name="TextBox 70"/>
              <p:cNvSpPr txBox="1"/>
              <p:nvPr/>
            </p:nvSpPr>
            <p:spPr>
              <a:xfrm rot="1795820" flipH="1">
                <a:off x="3045739" y="1498769"/>
                <a:ext cx="330401" cy="369967"/>
              </a:xfrm>
              <a:prstGeom prst="rect">
                <a:avLst/>
              </a:prstGeom>
              <a:noFill/>
            </p:spPr>
            <p:txBody>
              <a:bodyPr wrap="none">
                <a:normAutofit/>
              </a:bodyPr>
              <a:lstStyle/>
              <a:p>
                <a:pPr algn="ctr"/>
                <a:r>
                  <a:rPr lang="en-US" sz="1600" b="1">
                    <a:solidFill>
                      <a:schemeClr val="accent2"/>
                    </a:solidFill>
                  </a:rPr>
                  <a:t>07</a:t>
                </a:r>
              </a:p>
            </p:txBody>
          </p:sp>
          <p:sp>
            <p:nvSpPr>
              <p:cNvPr id="27" name="TextBox 71"/>
              <p:cNvSpPr txBox="1"/>
              <p:nvPr/>
            </p:nvSpPr>
            <p:spPr>
              <a:xfrm rot="17180290">
                <a:off x="803534" y="2329389"/>
                <a:ext cx="330401" cy="369967"/>
              </a:xfrm>
              <a:prstGeom prst="rect">
                <a:avLst/>
              </a:prstGeom>
              <a:noFill/>
            </p:spPr>
            <p:txBody>
              <a:bodyPr wrap="none">
                <a:normAutofit/>
              </a:bodyPr>
              <a:lstStyle/>
              <a:p>
                <a:pPr algn="ctr"/>
                <a:r>
                  <a:rPr lang="en-US" sz="1600" b="1">
                    <a:solidFill>
                      <a:schemeClr val="accent2"/>
                    </a:solidFill>
                  </a:rPr>
                  <a:t>02</a:t>
                </a:r>
              </a:p>
            </p:txBody>
          </p:sp>
          <p:sp>
            <p:nvSpPr>
              <p:cNvPr id="28" name="TextBox 72"/>
              <p:cNvSpPr txBox="1"/>
              <p:nvPr/>
            </p:nvSpPr>
            <p:spPr>
              <a:xfrm rot="16200000">
                <a:off x="718374" y="2858025"/>
                <a:ext cx="330401" cy="369967"/>
              </a:xfrm>
              <a:prstGeom prst="rect">
                <a:avLst/>
              </a:prstGeom>
              <a:noFill/>
            </p:spPr>
            <p:txBody>
              <a:bodyPr wrap="none">
                <a:normAutofit/>
              </a:bodyPr>
              <a:lstStyle/>
              <a:p>
                <a:pPr algn="ctr"/>
                <a:r>
                  <a:rPr lang="en-US" sz="1600" b="1">
                    <a:solidFill>
                      <a:schemeClr val="accent2"/>
                    </a:solidFill>
                  </a:rPr>
                  <a:t>01</a:t>
                </a:r>
              </a:p>
            </p:txBody>
          </p:sp>
          <p:sp>
            <p:nvSpPr>
              <p:cNvPr id="29" name="TextBox 73"/>
              <p:cNvSpPr txBox="1"/>
              <p:nvPr/>
            </p:nvSpPr>
            <p:spPr>
              <a:xfrm rot="5400000" flipH="1">
                <a:off x="3833127" y="2858024"/>
                <a:ext cx="330401" cy="369967"/>
              </a:xfrm>
              <a:prstGeom prst="rect">
                <a:avLst/>
              </a:prstGeom>
              <a:noFill/>
            </p:spPr>
            <p:txBody>
              <a:bodyPr wrap="none">
                <a:normAutofit/>
              </a:bodyPr>
              <a:lstStyle/>
              <a:p>
                <a:pPr algn="ctr"/>
                <a:r>
                  <a:rPr lang="en-US" sz="1600" b="1" dirty="0">
                    <a:solidFill>
                      <a:schemeClr val="accent2"/>
                    </a:solidFill>
                  </a:rPr>
                  <a:t>10</a:t>
                </a:r>
              </a:p>
            </p:txBody>
          </p:sp>
          <p:sp>
            <p:nvSpPr>
              <p:cNvPr id="30" name="TextBox 74"/>
              <p:cNvSpPr txBox="1"/>
              <p:nvPr/>
            </p:nvSpPr>
            <p:spPr>
              <a:xfrm rot="4419710" flipH="1">
                <a:off x="3747323" y="2329389"/>
                <a:ext cx="330401" cy="369967"/>
              </a:xfrm>
              <a:prstGeom prst="rect">
                <a:avLst/>
              </a:prstGeom>
              <a:noFill/>
            </p:spPr>
            <p:txBody>
              <a:bodyPr wrap="none">
                <a:normAutofit/>
              </a:bodyPr>
              <a:lstStyle/>
              <a:p>
                <a:pPr algn="ctr"/>
                <a:r>
                  <a:rPr lang="en-US" sz="1600" b="1">
                    <a:solidFill>
                      <a:schemeClr val="accent2"/>
                    </a:solidFill>
                  </a:rPr>
                  <a:t>09</a:t>
                </a:r>
              </a:p>
            </p:txBody>
          </p:sp>
        </p:grpSp>
        <p:grpSp>
          <p:nvGrpSpPr>
            <p:cNvPr id="10" name="Group 75"/>
            <p:cNvGrpSpPr/>
            <p:nvPr/>
          </p:nvGrpSpPr>
          <p:grpSpPr>
            <a:xfrm rot="19549602">
              <a:off x="7733217" y="2681500"/>
              <a:ext cx="1202982" cy="1552513"/>
              <a:chOff x="1850091" y="2137698"/>
              <a:chExt cx="1174523" cy="1515784"/>
            </a:xfrm>
          </p:grpSpPr>
          <p:sp>
            <p:nvSpPr>
              <p:cNvPr id="18" name="Freeform: Shape 76"/>
              <p:cNvSpPr>
                <a:spLocks/>
              </p:cNvSpPr>
              <p:nvPr/>
            </p:nvSpPr>
            <p:spPr bwMode="auto">
              <a:xfrm>
                <a:off x="2203913" y="2137698"/>
                <a:ext cx="466878" cy="406164"/>
              </a:xfrm>
              <a:custGeom>
                <a:avLst/>
                <a:gdLst/>
                <a:ahLst/>
                <a:cxnLst>
                  <a:cxn ang="0">
                    <a:pos x="0" y="194"/>
                  </a:cxn>
                  <a:cxn ang="0">
                    <a:pos x="111" y="0"/>
                  </a:cxn>
                  <a:cxn ang="0">
                    <a:pos x="223" y="194"/>
                  </a:cxn>
                  <a:cxn ang="0">
                    <a:pos x="0" y="194"/>
                  </a:cxn>
                </a:cxnLst>
                <a:rect l="0" t="0" r="r" b="b"/>
                <a:pathLst>
                  <a:path w="223" h="194">
                    <a:moveTo>
                      <a:pt x="0" y="194"/>
                    </a:moveTo>
                    <a:lnTo>
                      <a:pt x="111" y="0"/>
                    </a:lnTo>
                    <a:lnTo>
                      <a:pt x="223" y="194"/>
                    </a:lnTo>
                    <a:lnTo>
                      <a:pt x="0" y="194"/>
                    </a:lnTo>
                    <a:close/>
                  </a:path>
                </a:pathLst>
              </a:custGeom>
              <a:solidFill>
                <a:schemeClr val="accent2"/>
              </a:solidFill>
              <a:ln w="19050">
                <a:solidFill>
                  <a:schemeClr val="accent2"/>
                </a:solidFill>
                <a:round/>
                <a:headEnd/>
                <a:tailEnd/>
              </a:ln>
            </p:spPr>
            <p:txBody>
              <a:bodyPr anchor="ctr"/>
              <a:lstStyle/>
              <a:p>
                <a:pPr algn="ctr"/>
                <a:endParaRPr/>
              </a:p>
            </p:txBody>
          </p:sp>
          <p:sp>
            <p:nvSpPr>
              <p:cNvPr id="19" name="Oval 77"/>
              <p:cNvSpPr>
                <a:spLocks/>
              </p:cNvSpPr>
              <p:nvPr/>
            </p:nvSpPr>
            <p:spPr bwMode="auto">
              <a:xfrm>
                <a:off x="1850091" y="2481052"/>
                <a:ext cx="1174523" cy="1172430"/>
              </a:xfrm>
              <a:prstGeom prst="ellipse">
                <a:avLst/>
              </a:prstGeom>
              <a:solidFill>
                <a:schemeClr val="accent2"/>
              </a:solidFill>
              <a:ln w="9525">
                <a:noFill/>
                <a:round/>
                <a:headEnd/>
                <a:tailEnd/>
              </a:ln>
            </p:spPr>
            <p:txBody>
              <a:bodyPr anchor="ctr"/>
              <a:lstStyle/>
              <a:p>
                <a:pPr algn="ctr"/>
                <a:endParaRPr/>
              </a:p>
            </p:txBody>
          </p:sp>
          <p:sp>
            <p:nvSpPr>
              <p:cNvPr id="20" name="Oval 78"/>
              <p:cNvSpPr>
                <a:spLocks/>
              </p:cNvSpPr>
              <p:nvPr/>
            </p:nvSpPr>
            <p:spPr bwMode="auto">
              <a:xfrm>
                <a:off x="1998738" y="2627606"/>
                <a:ext cx="877229" cy="879322"/>
              </a:xfrm>
              <a:prstGeom prst="ellipse">
                <a:avLst/>
              </a:prstGeom>
              <a:solidFill>
                <a:schemeClr val="accent2">
                  <a:lumMod val="60000"/>
                  <a:lumOff val="40000"/>
                </a:schemeClr>
              </a:solidFill>
              <a:ln w="38100">
                <a:solidFill>
                  <a:schemeClr val="accent2">
                    <a:lumMod val="50000"/>
                  </a:schemeClr>
                </a:solidFill>
                <a:round/>
                <a:headEnd/>
                <a:tailEnd/>
              </a:ln>
            </p:spPr>
            <p:txBody>
              <a:bodyPr anchor="ctr"/>
              <a:lstStyle/>
              <a:p>
                <a:pPr algn="ctr"/>
                <a:endParaRPr/>
              </a:p>
            </p:txBody>
          </p:sp>
        </p:grpSp>
        <p:sp>
          <p:nvSpPr>
            <p:cNvPr id="11" name="Freeform: Shape 79"/>
            <p:cNvSpPr>
              <a:spLocks/>
            </p:cNvSpPr>
            <p:nvPr/>
          </p:nvSpPr>
          <p:spPr bwMode="auto">
            <a:xfrm>
              <a:off x="8233898" y="3428500"/>
              <a:ext cx="373861" cy="376405"/>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85000"/>
                <a:lumOff val="15000"/>
              </a:schemeClr>
            </a:solidFill>
            <a:ln w="9525">
              <a:noFill/>
              <a:round/>
              <a:headEnd/>
              <a:tailEnd/>
            </a:ln>
          </p:spPr>
          <p:txBody>
            <a:bodyPr anchor="ctr"/>
            <a:lstStyle/>
            <a:p>
              <a:pPr algn="ctr"/>
              <a:endParaRPr/>
            </a:p>
          </p:txBody>
        </p:sp>
      </p:grpSp>
      <p:grpSp>
        <p:nvGrpSpPr>
          <p:cNvPr id="92" name="组合 91"/>
          <p:cNvGrpSpPr/>
          <p:nvPr/>
        </p:nvGrpSpPr>
        <p:grpSpPr>
          <a:xfrm>
            <a:off x="2103095" y="4349704"/>
            <a:ext cx="3433572" cy="1220554"/>
            <a:chOff x="1520920" y="3325188"/>
            <a:chExt cx="3433572" cy="1220554"/>
          </a:xfrm>
        </p:grpSpPr>
        <p:sp>
          <p:nvSpPr>
            <p:cNvPr id="93" name="矩形 92"/>
            <p:cNvSpPr/>
            <p:nvPr/>
          </p:nvSpPr>
          <p:spPr>
            <a:xfrm>
              <a:off x="1520920" y="3677812"/>
              <a:ext cx="343357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94" name="矩形 93"/>
            <p:cNvSpPr/>
            <p:nvPr/>
          </p:nvSpPr>
          <p:spPr>
            <a:xfrm>
              <a:off x="2116718" y="3325188"/>
              <a:ext cx="2241974" cy="3942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销售模式</a:t>
              </a:r>
            </a:p>
          </p:txBody>
        </p:sp>
      </p:grpSp>
      <p:grpSp>
        <p:nvGrpSpPr>
          <p:cNvPr id="95" name="组合 94"/>
          <p:cNvGrpSpPr/>
          <p:nvPr/>
        </p:nvGrpSpPr>
        <p:grpSpPr>
          <a:xfrm>
            <a:off x="6716689" y="4349704"/>
            <a:ext cx="3433572" cy="1220554"/>
            <a:chOff x="1520920" y="3325188"/>
            <a:chExt cx="3433572" cy="1220554"/>
          </a:xfrm>
        </p:grpSpPr>
        <p:sp>
          <p:nvSpPr>
            <p:cNvPr id="96" name="矩形 95"/>
            <p:cNvSpPr/>
            <p:nvPr/>
          </p:nvSpPr>
          <p:spPr>
            <a:xfrm>
              <a:off x="1520920" y="3677812"/>
              <a:ext cx="3433572" cy="86793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97" name="矩形 96"/>
            <p:cNvSpPr/>
            <p:nvPr/>
          </p:nvSpPr>
          <p:spPr>
            <a:xfrm>
              <a:off x="2116718" y="3325188"/>
              <a:ext cx="2241974"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schemeClr val="bg1"/>
                  </a:solidFill>
                </a:rPr>
                <a:t>销售模式</a:t>
              </a:r>
            </a:p>
          </p:txBody>
        </p:sp>
      </p:grpSp>
      <p:grpSp>
        <p:nvGrpSpPr>
          <p:cNvPr id="86" name="组合 85"/>
          <p:cNvGrpSpPr/>
          <p:nvPr/>
        </p:nvGrpSpPr>
        <p:grpSpPr>
          <a:xfrm>
            <a:off x="515169" y="423250"/>
            <a:ext cx="3719457" cy="722806"/>
            <a:chOff x="585843" y="341582"/>
            <a:chExt cx="3719457" cy="722806"/>
          </a:xfrm>
        </p:grpSpPr>
        <p:sp>
          <p:nvSpPr>
            <p:cNvPr id="87" name="文本框 86"/>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产品与运营规划</a:t>
              </a:r>
            </a:p>
          </p:txBody>
        </p:sp>
        <p:sp>
          <p:nvSpPr>
            <p:cNvPr id="88" name="文本框 8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89" name="直接连接符 88"/>
          <p:cNvCxnSpPr>
            <a:stCxn id="87"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5216258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8"/>
                                        </p:tgtEl>
                                        <p:attrNameLst>
                                          <p:attrName>style.visibility</p:attrName>
                                        </p:attrNameLst>
                                      </p:cBhvr>
                                      <p:to>
                                        <p:strVal val="visible"/>
                                      </p:to>
                                    </p:set>
                                    <p:animEffect transition="in" filter="fade">
                                      <p:cBhvr>
                                        <p:cTn id="7" dur="1000"/>
                                        <p:tgtEl>
                                          <p:spTgt spid="98"/>
                                        </p:tgtEl>
                                      </p:cBhvr>
                                    </p:animEffect>
                                    <p:anim calcmode="lin" valueType="num">
                                      <p:cBhvr>
                                        <p:cTn id="8" dur="1000" fill="hold"/>
                                        <p:tgtEl>
                                          <p:spTgt spid="98"/>
                                        </p:tgtEl>
                                        <p:attrNameLst>
                                          <p:attrName>ppt_x</p:attrName>
                                        </p:attrNameLst>
                                      </p:cBhvr>
                                      <p:tavLst>
                                        <p:tav tm="0">
                                          <p:val>
                                            <p:strVal val="#ppt_x"/>
                                          </p:val>
                                        </p:tav>
                                        <p:tav tm="100000">
                                          <p:val>
                                            <p:strVal val="#ppt_x"/>
                                          </p:val>
                                        </p:tav>
                                      </p:tavLst>
                                    </p:anim>
                                    <p:anim calcmode="lin" valueType="num">
                                      <p:cBhvr>
                                        <p:cTn id="9" dur="1000" fill="hold"/>
                                        <p:tgtEl>
                                          <p:spTgt spid="9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 calcmode="lin" valueType="num">
                                      <p:cBhvr>
                                        <p:cTn id="13" dur="500" fill="hold"/>
                                        <p:tgtEl>
                                          <p:spTgt spid="92"/>
                                        </p:tgtEl>
                                        <p:attrNameLst>
                                          <p:attrName>ppt_w</p:attrName>
                                        </p:attrNameLst>
                                      </p:cBhvr>
                                      <p:tavLst>
                                        <p:tav tm="0">
                                          <p:val>
                                            <p:fltVal val="0"/>
                                          </p:val>
                                        </p:tav>
                                        <p:tav tm="100000">
                                          <p:val>
                                            <p:strVal val="#ppt_w"/>
                                          </p:val>
                                        </p:tav>
                                      </p:tavLst>
                                    </p:anim>
                                    <p:anim calcmode="lin" valueType="num">
                                      <p:cBhvr>
                                        <p:cTn id="14" dur="500" fill="hold"/>
                                        <p:tgtEl>
                                          <p:spTgt spid="92"/>
                                        </p:tgtEl>
                                        <p:attrNameLst>
                                          <p:attrName>ppt_h</p:attrName>
                                        </p:attrNameLst>
                                      </p:cBhvr>
                                      <p:tavLst>
                                        <p:tav tm="0">
                                          <p:val>
                                            <p:fltVal val="0"/>
                                          </p:val>
                                        </p:tav>
                                        <p:tav tm="100000">
                                          <p:val>
                                            <p:strVal val="#ppt_h"/>
                                          </p:val>
                                        </p:tav>
                                      </p:tavLst>
                                    </p:anim>
                                    <p:animEffect transition="in" filter="fade">
                                      <p:cBhvr>
                                        <p:cTn id="15" dur="500"/>
                                        <p:tgtEl>
                                          <p:spTgt spid="9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1000"/>
                                        <p:tgtEl>
                                          <p:spTgt spid="99"/>
                                        </p:tgtEl>
                                      </p:cBhvr>
                                    </p:animEffect>
                                    <p:anim calcmode="lin" valueType="num">
                                      <p:cBhvr>
                                        <p:cTn id="20" dur="1000" fill="hold"/>
                                        <p:tgtEl>
                                          <p:spTgt spid="99"/>
                                        </p:tgtEl>
                                        <p:attrNameLst>
                                          <p:attrName>ppt_x</p:attrName>
                                        </p:attrNameLst>
                                      </p:cBhvr>
                                      <p:tavLst>
                                        <p:tav tm="0">
                                          <p:val>
                                            <p:strVal val="#ppt_x"/>
                                          </p:val>
                                        </p:tav>
                                        <p:tav tm="100000">
                                          <p:val>
                                            <p:strVal val="#ppt_x"/>
                                          </p:val>
                                        </p:tav>
                                      </p:tavLst>
                                    </p:anim>
                                    <p:anim calcmode="lin" valueType="num">
                                      <p:cBhvr>
                                        <p:cTn id="21" dur="1000" fill="hold"/>
                                        <p:tgtEl>
                                          <p:spTgt spid="99"/>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53" presetClass="entr" presetSubtype="16" fill="hold" nodeType="afterEffect">
                                  <p:stCondLst>
                                    <p:cond delay="0"/>
                                  </p:stCondLst>
                                  <p:childTnLst>
                                    <p:set>
                                      <p:cBhvr>
                                        <p:cTn id="24" dur="1" fill="hold">
                                          <p:stCondLst>
                                            <p:cond delay="0"/>
                                          </p:stCondLst>
                                        </p:cTn>
                                        <p:tgtEl>
                                          <p:spTgt spid="95"/>
                                        </p:tgtEl>
                                        <p:attrNameLst>
                                          <p:attrName>style.visibility</p:attrName>
                                        </p:attrNameLst>
                                      </p:cBhvr>
                                      <p:to>
                                        <p:strVal val="visible"/>
                                      </p:to>
                                    </p:set>
                                    <p:anim calcmode="lin" valueType="num">
                                      <p:cBhvr>
                                        <p:cTn id="25" dur="500" fill="hold"/>
                                        <p:tgtEl>
                                          <p:spTgt spid="95"/>
                                        </p:tgtEl>
                                        <p:attrNameLst>
                                          <p:attrName>ppt_w</p:attrName>
                                        </p:attrNameLst>
                                      </p:cBhvr>
                                      <p:tavLst>
                                        <p:tav tm="0">
                                          <p:val>
                                            <p:fltVal val="0"/>
                                          </p:val>
                                        </p:tav>
                                        <p:tav tm="100000">
                                          <p:val>
                                            <p:strVal val="#ppt_w"/>
                                          </p:val>
                                        </p:tav>
                                      </p:tavLst>
                                    </p:anim>
                                    <p:anim calcmode="lin" valueType="num">
                                      <p:cBhvr>
                                        <p:cTn id="26" dur="500" fill="hold"/>
                                        <p:tgtEl>
                                          <p:spTgt spid="95"/>
                                        </p:tgtEl>
                                        <p:attrNameLst>
                                          <p:attrName>ppt_h</p:attrName>
                                        </p:attrNameLst>
                                      </p:cBhvr>
                                      <p:tavLst>
                                        <p:tav tm="0">
                                          <p:val>
                                            <p:fltVal val="0"/>
                                          </p:val>
                                        </p:tav>
                                        <p:tav tm="100000">
                                          <p:val>
                                            <p:strVal val="#ppt_h"/>
                                          </p:val>
                                        </p:tav>
                                      </p:tavLst>
                                    </p:anim>
                                    <p:animEffect transition="in" filter="fade">
                                      <p:cBhvr>
                                        <p:cTn id="27"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Shape 2"/>
          <p:cNvSpPr>
            <a:spLocks/>
          </p:cNvSpPr>
          <p:nvPr/>
        </p:nvSpPr>
        <p:spPr bwMode="auto">
          <a:xfrm>
            <a:off x="1385888" y="2035324"/>
            <a:ext cx="1908179" cy="3553761"/>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accent1"/>
          </a:solidFill>
          <a:ln w="9525">
            <a:noFill/>
            <a:round/>
            <a:headEnd/>
            <a:tailEnd/>
          </a:ln>
        </p:spPr>
        <p:txBody>
          <a:bodyPr anchor="ctr"/>
          <a:lstStyle/>
          <a:p>
            <a:pPr algn="ctr"/>
            <a:endParaRPr/>
          </a:p>
        </p:txBody>
      </p:sp>
      <p:sp>
        <p:nvSpPr>
          <p:cNvPr id="27" name="Freeform: Shape 5"/>
          <p:cNvSpPr>
            <a:spLocks/>
          </p:cNvSpPr>
          <p:nvPr/>
        </p:nvSpPr>
        <p:spPr bwMode="auto">
          <a:xfrm>
            <a:off x="3592499" y="2035324"/>
            <a:ext cx="1908179" cy="3553761"/>
          </a:xfrm>
          <a:custGeom>
            <a:avLst/>
            <a:gdLst/>
            <a:ahLst/>
            <a:cxnLst>
              <a:cxn ang="0">
                <a:pos x="440" y="1690"/>
              </a:cxn>
              <a:cxn ang="0">
                <a:pos x="440" y="1690"/>
              </a:cxn>
              <a:cxn ang="0">
                <a:pos x="494" y="1636"/>
              </a:cxn>
              <a:cxn ang="0">
                <a:pos x="547" y="1690"/>
              </a:cxn>
              <a:cxn ang="0">
                <a:pos x="547" y="1690"/>
              </a:cxn>
              <a:cxn ang="0">
                <a:pos x="547" y="1690"/>
              </a:cxn>
              <a:cxn ang="0">
                <a:pos x="494" y="1743"/>
              </a:cxn>
              <a:cxn ang="0">
                <a:pos x="440" y="1690"/>
              </a:cxn>
              <a:cxn ang="0">
                <a:pos x="440" y="1690"/>
              </a:cxn>
              <a:cxn ang="0">
                <a:pos x="65" y="274"/>
              </a:cxn>
              <a:cxn ang="0">
                <a:pos x="65" y="274"/>
              </a:cxn>
              <a:cxn ang="0">
                <a:pos x="922" y="274"/>
              </a:cxn>
              <a:cxn ang="0">
                <a:pos x="922" y="1543"/>
              </a:cxn>
              <a:cxn ang="0">
                <a:pos x="65" y="1543"/>
              </a:cxn>
              <a:cxn ang="0">
                <a:pos x="65" y="274"/>
              </a:cxn>
              <a:cxn ang="0">
                <a:pos x="355" y="143"/>
              </a:cxn>
              <a:cxn ang="0">
                <a:pos x="355" y="143"/>
              </a:cxn>
              <a:cxn ang="0">
                <a:pos x="632" y="143"/>
              </a:cxn>
              <a:cxn ang="0">
                <a:pos x="632" y="163"/>
              </a:cxn>
              <a:cxn ang="0">
                <a:pos x="355" y="163"/>
              </a:cxn>
              <a:cxn ang="0">
                <a:pos x="355" y="143"/>
              </a:cxn>
              <a:cxn ang="0">
                <a:pos x="891" y="0"/>
              </a:cxn>
              <a:cxn ang="0">
                <a:pos x="96" y="0"/>
              </a:cxn>
              <a:cxn ang="0">
                <a:pos x="0" y="92"/>
              </a:cxn>
              <a:cxn ang="0">
                <a:pos x="0" y="1748"/>
              </a:cxn>
              <a:cxn ang="0">
                <a:pos x="96" y="1840"/>
              </a:cxn>
              <a:cxn ang="0">
                <a:pos x="891" y="1840"/>
              </a:cxn>
              <a:cxn ang="0">
                <a:pos x="987" y="1748"/>
              </a:cxn>
              <a:cxn ang="0">
                <a:pos x="987" y="92"/>
              </a:cxn>
              <a:cxn ang="0">
                <a:pos x="891" y="0"/>
              </a:cxn>
            </a:cxnLst>
            <a:rect l="0" t="0" r="r" b="b"/>
            <a:pathLst>
              <a:path w="987" h="1840">
                <a:moveTo>
                  <a:pt x="440" y="1690"/>
                </a:moveTo>
                <a:cubicBezTo>
                  <a:pt x="440" y="1690"/>
                  <a:pt x="440" y="1690"/>
                  <a:pt x="440" y="1690"/>
                </a:cubicBezTo>
                <a:cubicBezTo>
                  <a:pt x="440" y="1660"/>
                  <a:pt x="464" y="1636"/>
                  <a:pt x="494" y="1636"/>
                </a:cubicBezTo>
                <a:cubicBezTo>
                  <a:pt x="523" y="1636"/>
                  <a:pt x="547" y="1660"/>
                  <a:pt x="547" y="1690"/>
                </a:cubicBezTo>
                <a:cubicBezTo>
                  <a:pt x="547" y="1690"/>
                  <a:pt x="547" y="1690"/>
                  <a:pt x="547" y="1690"/>
                </a:cubicBezTo>
                <a:cubicBezTo>
                  <a:pt x="547" y="1690"/>
                  <a:pt x="547" y="1690"/>
                  <a:pt x="547" y="1690"/>
                </a:cubicBezTo>
                <a:cubicBezTo>
                  <a:pt x="547" y="1719"/>
                  <a:pt x="523" y="1743"/>
                  <a:pt x="494" y="1743"/>
                </a:cubicBezTo>
                <a:cubicBezTo>
                  <a:pt x="464" y="1743"/>
                  <a:pt x="440" y="1719"/>
                  <a:pt x="440" y="1690"/>
                </a:cubicBezTo>
                <a:cubicBezTo>
                  <a:pt x="440" y="1690"/>
                  <a:pt x="440" y="1690"/>
                  <a:pt x="440" y="1690"/>
                </a:cubicBezTo>
                <a:moveTo>
                  <a:pt x="65" y="274"/>
                </a:moveTo>
                <a:cubicBezTo>
                  <a:pt x="65" y="274"/>
                  <a:pt x="65" y="274"/>
                  <a:pt x="65" y="274"/>
                </a:cubicBezTo>
                <a:cubicBezTo>
                  <a:pt x="922" y="274"/>
                  <a:pt x="922" y="274"/>
                  <a:pt x="922" y="274"/>
                </a:cubicBezTo>
                <a:cubicBezTo>
                  <a:pt x="922" y="1543"/>
                  <a:pt x="922" y="1543"/>
                  <a:pt x="922" y="1543"/>
                </a:cubicBezTo>
                <a:cubicBezTo>
                  <a:pt x="65" y="1543"/>
                  <a:pt x="65" y="1543"/>
                  <a:pt x="65" y="1543"/>
                </a:cubicBezTo>
                <a:cubicBezTo>
                  <a:pt x="65" y="274"/>
                  <a:pt x="65" y="274"/>
                  <a:pt x="65" y="274"/>
                </a:cubicBezTo>
                <a:moveTo>
                  <a:pt x="355" y="143"/>
                </a:moveTo>
                <a:cubicBezTo>
                  <a:pt x="355" y="143"/>
                  <a:pt x="355" y="143"/>
                  <a:pt x="355" y="143"/>
                </a:cubicBezTo>
                <a:cubicBezTo>
                  <a:pt x="632" y="143"/>
                  <a:pt x="632" y="143"/>
                  <a:pt x="632" y="143"/>
                </a:cubicBezTo>
                <a:cubicBezTo>
                  <a:pt x="632" y="163"/>
                  <a:pt x="632" y="163"/>
                  <a:pt x="632" y="163"/>
                </a:cubicBezTo>
                <a:cubicBezTo>
                  <a:pt x="355" y="163"/>
                  <a:pt x="355" y="163"/>
                  <a:pt x="355" y="163"/>
                </a:cubicBezTo>
                <a:cubicBezTo>
                  <a:pt x="355" y="143"/>
                  <a:pt x="355" y="143"/>
                  <a:pt x="355" y="143"/>
                </a:cubicBezTo>
                <a:moveTo>
                  <a:pt x="891" y="0"/>
                </a:moveTo>
                <a:cubicBezTo>
                  <a:pt x="96" y="0"/>
                  <a:pt x="96" y="0"/>
                  <a:pt x="96" y="0"/>
                </a:cubicBezTo>
                <a:cubicBezTo>
                  <a:pt x="43" y="0"/>
                  <a:pt x="0" y="42"/>
                  <a:pt x="0" y="92"/>
                </a:cubicBezTo>
                <a:cubicBezTo>
                  <a:pt x="0" y="1748"/>
                  <a:pt x="0" y="1748"/>
                  <a:pt x="0" y="1748"/>
                </a:cubicBezTo>
                <a:cubicBezTo>
                  <a:pt x="0" y="1798"/>
                  <a:pt x="43" y="1840"/>
                  <a:pt x="96" y="1840"/>
                </a:cubicBezTo>
                <a:cubicBezTo>
                  <a:pt x="891" y="1840"/>
                  <a:pt x="891" y="1840"/>
                  <a:pt x="891" y="1840"/>
                </a:cubicBezTo>
                <a:cubicBezTo>
                  <a:pt x="944" y="1840"/>
                  <a:pt x="987" y="1798"/>
                  <a:pt x="987" y="1748"/>
                </a:cubicBezTo>
                <a:cubicBezTo>
                  <a:pt x="987" y="92"/>
                  <a:pt x="987" y="92"/>
                  <a:pt x="987" y="92"/>
                </a:cubicBezTo>
                <a:cubicBezTo>
                  <a:pt x="987" y="41"/>
                  <a:pt x="944" y="0"/>
                  <a:pt x="891" y="0"/>
                </a:cubicBezTo>
              </a:path>
            </a:pathLst>
          </a:custGeom>
          <a:solidFill>
            <a:schemeClr val="accent2"/>
          </a:solidFill>
          <a:ln w="9525">
            <a:noFill/>
            <a:round/>
            <a:headEnd/>
            <a:tailEnd/>
          </a:ln>
        </p:spPr>
        <p:txBody>
          <a:bodyPr anchor="ctr"/>
          <a:lstStyle/>
          <a:p>
            <a:pPr algn="ctr"/>
            <a:endParaRPr/>
          </a:p>
        </p:txBody>
      </p:sp>
      <p:grpSp>
        <p:nvGrpSpPr>
          <p:cNvPr id="6" name="Group 8"/>
          <p:cNvGrpSpPr/>
          <p:nvPr/>
        </p:nvGrpSpPr>
        <p:grpSpPr>
          <a:xfrm>
            <a:off x="6304399" y="2298277"/>
            <a:ext cx="507177" cy="492656"/>
            <a:chOff x="5205677" y="1309828"/>
            <a:chExt cx="493370" cy="479245"/>
          </a:xfrm>
        </p:grpSpPr>
        <p:sp>
          <p:nvSpPr>
            <p:cNvPr id="24" name="Rectangle: Rounded Corners 9"/>
            <p:cNvSpPr/>
            <p:nvPr/>
          </p:nvSpPr>
          <p:spPr>
            <a:xfrm>
              <a:off x="5205677" y="1309828"/>
              <a:ext cx="493370" cy="479245"/>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5" name="Freeform: Shape 10"/>
            <p:cNvSpPr>
              <a:spLocks/>
            </p:cNvSpPr>
            <p:nvPr/>
          </p:nvSpPr>
          <p:spPr bwMode="auto">
            <a:xfrm>
              <a:off x="5317181" y="1414269"/>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headEnd/>
              <a:tailEnd/>
            </a:ln>
          </p:spPr>
          <p:txBody>
            <a:bodyPr anchor="ctr"/>
            <a:lstStyle/>
            <a:p>
              <a:pPr algn="ctr"/>
              <a:endParaRPr/>
            </a:p>
          </p:txBody>
        </p:sp>
      </p:grpSp>
      <p:grpSp>
        <p:nvGrpSpPr>
          <p:cNvPr id="7" name="Group 12"/>
          <p:cNvGrpSpPr/>
          <p:nvPr/>
        </p:nvGrpSpPr>
        <p:grpSpPr>
          <a:xfrm>
            <a:off x="6304399" y="3530177"/>
            <a:ext cx="507177" cy="492656"/>
            <a:chOff x="5205677" y="1966548"/>
            <a:chExt cx="493370" cy="479245"/>
          </a:xfrm>
        </p:grpSpPr>
        <p:sp>
          <p:nvSpPr>
            <p:cNvPr id="22" name="Rectangle: Rounded Corners 13"/>
            <p:cNvSpPr/>
            <p:nvPr/>
          </p:nvSpPr>
          <p:spPr>
            <a:xfrm>
              <a:off x="5205677" y="1966548"/>
              <a:ext cx="493370" cy="47924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3" name="Freeform: Shape 14"/>
            <p:cNvSpPr>
              <a:spLocks/>
            </p:cNvSpPr>
            <p:nvPr/>
          </p:nvSpPr>
          <p:spPr bwMode="auto">
            <a:xfrm>
              <a:off x="5317181" y="2059372"/>
              <a:ext cx="270363" cy="293597"/>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headEnd/>
              <a:tailEnd/>
            </a:ln>
          </p:spPr>
          <p:txBody>
            <a:bodyPr anchor="ctr"/>
            <a:lstStyle/>
            <a:p>
              <a:pPr algn="ctr"/>
              <a:endParaRPr/>
            </a:p>
          </p:txBody>
        </p:sp>
      </p:grpSp>
      <p:grpSp>
        <p:nvGrpSpPr>
          <p:cNvPr id="8" name="Group 16"/>
          <p:cNvGrpSpPr/>
          <p:nvPr/>
        </p:nvGrpSpPr>
        <p:grpSpPr>
          <a:xfrm>
            <a:off x="6304399" y="4762076"/>
            <a:ext cx="507177" cy="492656"/>
            <a:chOff x="5205677" y="2623268"/>
            <a:chExt cx="493370" cy="479245"/>
          </a:xfrm>
        </p:grpSpPr>
        <p:sp>
          <p:nvSpPr>
            <p:cNvPr id="20" name="Rectangle: Rounded Corners 17"/>
            <p:cNvSpPr/>
            <p:nvPr/>
          </p:nvSpPr>
          <p:spPr>
            <a:xfrm>
              <a:off x="5205677" y="2623268"/>
              <a:ext cx="493370" cy="47924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Freeform: Shape 18"/>
            <p:cNvSpPr>
              <a:spLocks/>
            </p:cNvSpPr>
            <p:nvPr/>
          </p:nvSpPr>
          <p:spPr bwMode="auto">
            <a:xfrm>
              <a:off x="5301275" y="2711803"/>
              <a:ext cx="302175" cy="302175"/>
            </a:xfrm>
            <a:custGeom>
              <a:avLst/>
              <a:gdLst/>
              <a:ahLst/>
              <a:cxnLst>
                <a:cxn ang="0">
                  <a:pos x="60" y="40"/>
                </a:cxn>
                <a:cxn ang="0">
                  <a:pos x="40" y="60"/>
                </a:cxn>
                <a:cxn ang="0">
                  <a:pos x="36" y="61"/>
                </a:cxn>
                <a:cxn ang="0">
                  <a:pos x="33" y="60"/>
                </a:cxn>
                <a:cxn ang="0">
                  <a:pos x="4" y="31"/>
                </a:cxn>
                <a:cxn ang="0">
                  <a:pos x="0" y="22"/>
                </a:cxn>
                <a:cxn ang="0">
                  <a:pos x="0" y="6"/>
                </a:cxn>
                <a:cxn ang="0">
                  <a:pos x="6" y="0"/>
                </a:cxn>
                <a:cxn ang="0">
                  <a:pos x="22" y="0"/>
                </a:cxn>
                <a:cxn ang="0">
                  <a:pos x="31" y="4"/>
                </a:cxn>
                <a:cxn ang="0">
                  <a:pos x="60" y="33"/>
                </a:cxn>
                <a:cxn ang="0">
                  <a:pos x="61" y="36"/>
                </a:cxn>
                <a:cxn ang="0">
                  <a:pos x="60" y="40"/>
                </a:cxn>
                <a:cxn ang="0">
                  <a:pos x="13" y="8"/>
                </a:cxn>
                <a:cxn ang="0">
                  <a:pos x="8" y="13"/>
                </a:cxn>
                <a:cxn ang="0">
                  <a:pos x="13" y="18"/>
                </a:cxn>
                <a:cxn ang="0">
                  <a:pos x="18" y="13"/>
                </a:cxn>
                <a:cxn ang="0">
                  <a:pos x="13" y="8"/>
                </a:cxn>
              </a:cxnLst>
              <a:rect l="0" t="0" r="r" b="b"/>
              <a:pathLst>
                <a:path w="61" h="61">
                  <a:moveTo>
                    <a:pt x="60" y="40"/>
                  </a:moveTo>
                  <a:cubicBezTo>
                    <a:pt x="40" y="60"/>
                    <a:pt x="40" y="60"/>
                    <a:pt x="40" y="60"/>
                  </a:cubicBezTo>
                  <a:cubicBezTo>
                    <a:pt x="39" y="61"/>
                    <a:pt x="38" y="61"/>
                    <a:pt x="36" y="61"/>
                  </a:cubicBezTo>
                  <a:cubicBezTo>
                    <a:pt x="35" y="61"/>
                    <a:pt x="34" y="61"/>
                    <a:pt x="33" y="60"/>
                  </a:cubicBezTo>
                  <a:cubicBezTo>
                    <a:pt x="4" y="31"/>
                    <a:pt x="4" y="31"/>
                    <a:pt x="4" y="31"/>
                  </a:cubicBezTo>
                  <a:cubicBezTo>
                    <a:pt x="2" y="29"/>
                    <a:pt x="0" y="25"/>
                    <a:pt x="0" y="22"/>
                  </a:cubicBezTo>
                  <a:cubicBezTo>
                    <a:pt x="0" y="6"/>
                    <a:pt x="0" y="6"/>
                    <a:pt x="0" y="6"/>
                  </a:cubicBezTo>
                  <a:cubicBezTo>
                    <a:pt x="0" y="3"/>
                    <a:pt x="3" y="0"/>
                    <a:pt x="6" y="0"/>
                  </a:cubicBezTo>
                  <a:cubicBezTo>
                    <a:pt x="22" y="0"/>
                    <a:pt x="22" y="0"/>
                    <a:pt x="22" y="0"/>
                  </a:cubicBezTo>
                  <a:cubicBezTo>
                    <a:pt x="25" y="0"/>
                    <a:pt x="29" y="2"/>
                    <a:pt x="31" y="4"/>
                  </a:cubicBezTo>
                  <a:cubicBezTo>
                    <a:pt x="60" y="33"/>
                    <a:pt x="60" y="33"/>
                    <a:pt x="60" y="33"/>
                  </a:cubicBezTo>
                  <a:cubicBezTo>
                    <a:pt x="61" y="34"/>
                    <a:pt x="61" y="35"/>
                    <a:pt x="61" y="36"/>
                  </a:cubicBezTo>
                  <a:cubicBezTo>
                    <a:pt x="61" y="38"/>
                    <a:pt x="61" y="39"/>
                    <a:pt x="60" y="40"/>
                  </a:cubicBezTo>
                  <a:close/>
                  <a:moveTo>
                    <a:pt x="13" y="8"/>
                  </a:moveTo>
                  <a:cubicBezTo>
                    <a:pt x="10" y="8"/>
                    <a:pt x="8" y="10"/>
                    <a:pt x="8" y="13"/>
                  </a:cubicBezTo>
                  <a:cubicBezTo>
                    <a:pt x="8" y="16"/>
                    <a:pt x="10" y="18"/>
                    <a:pt x="13" y="18"/>
                  </a:cubicBezTo>
                  <a:cubicBezTo>
                    <a:pt x="16" y="18"/>
                    <a:pt x="18" y="16"/>
                    <a:pt x="18" y="13"/>
                  </a:cubicBezTo>
                  <a:cubicBezTo>
                    <a:pt x="18" y="10"/>
                    <a:pt x="16" y="8"/>
                    <a:pt x="13" y="8"/>
                  </a:cubicBezTo>
                  <a:close/>
                </a:path>
              </a:pathLst>
            </a:custGeom>
            <a:solidFill>
              <a:schemeClr val="bg1"/>
            </a:solidFill>
            <a:ln w="9525">
              <a:noFill/>
              <a:round/>
              <a:headEnd/>
              <a:tailEnd/>
            </a:ln>
          </p:spPr>
          <p:txBody>
            <a:bodyPr anchor="ctr"/>
            <a:lstStyle/>
            <a:p>
              <a:pPr algn="ctr"/>
              <a:endParaRPr/>
            </a:p>
          </p:txBody>
        </p:sp>
      </p:grpSp>
      <p:grpSp>
        <p:nvGrpSpPr>
          <p:cNvPr id="30" name="组合 29"/>
          <p:cNvGrpSpPr/>
          <p:nvPr/>
        </p:nvGrpSpPr>
        <p:grpSpPr>
          <a:xfrm>
            <a:off x="6926200" y="2202559"/>
            <a:ext cx="4725987" cy="690789"/>
            <a:chOff x="874712" y="3325188"/>
            <a:chExt cx="4725987" cy="690789"/>
          </a:xfrm>
        </p:grpSpPr>
        <p:sp>
          <p:nvSpPr>
            <p:cNvPr id="31" name="矩形 30"/>
            <p:cNvSpPr/>
            <p:nvPr/>
          </p:nvSpPr>
          <p:spPr>
            <a:xfrm>
              <a:off x="874712" y="3665112"/>
              <a:ext cx="4725987"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a:t>
              </a:r>
            </a:p>
          </p:txBody>
        </p:sp>
        <p:sp>
          <p:nvSpPr>
            <p:cNvPr id="32" name="矩形 31"/>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2" name="组合 41"/>
          <p:cNvGrpSpPr/>
          <p:nvPr/>
        </p:nvGrpSpPr>
        <p:grpSpPr>
          <a:xfrm>
            <a:off x="6926200" y="3441277"/>
            <a:ext cx="4725987" cy="690789"/>
            <a:chOff x="874712" y="3325188"/>
            <a:chExt cx="4725987" cy="690789"/>
          </a:xfrm>
        </p:grpSpPr>
        <p:sp>
          <p:nvSpPr>
            <p:cNvPr id="43" name="矩形 42"/>
            <p:cNvSpPr/>
            <p:nvPr/>
          </p:nvSpPr>
          <p:spPr>
            <a:xfrm>
              <a:off x="874712" y="3665112"/>
              <a:ext cx="4725987"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a:t>
              </a:r>
            </a:p>
          </p:txBody>
        </p:sp>
        <p:sp>
          <p:nvSpPr>
            <p:cNvPr id="44" name="矩形 4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grpSp>
        <p:nvGrpSpPr>
          <p:cNvPr id="45" name="组合 44"/>
          <p:cNvGrpSpPr/>
          <p:nvPr/>
        </p:nvGrpSpPr>
        <p:grpSpPr>
          <a:xfrm>
            <a:off x="6926200" y="4680806"/>
            <a:ext cx="4725987" cy="690789"/>
            <a:chOff x="874712" y="3325188"/>
            <a:chExt cx="4725987" cy="690789"/>
          </a:xfrm>
        </p:grpSpPr>
        <p:sp>
          <p:nvSpPr>
            <p:cNvPr id="46" name="矩形 45"/>
            <p:cNvSpPr/>
            <p:nvPr/>
          </p:nvSpPr>
          <p:spPr>
            <a:xfrm>
              <a:off x="874712" y="3665112"/>
              <a:ext cx="4725987" cy="350865"/>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a:t>
              </a:r>
            </a:p>
          </p:txBody>
        </p:sp>
        <p:sp>
          <p:nvSpPr>
            <p:cNvPr id="47" name="矩形 4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标题文字添加</a:t>
              </a:r>
            </a:p>
          </p:txBody>
        </p:sp>
      </p:grpSp>
      <p:pic>
        <p:nvPicPr>
          <p:cNvPr id="50" name="图片占位符 49"/>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27352" r="27352"/>
          <a:stretch>
            <a:fillRect/>
          </a:stretch>
        </p:blipFill>
        <p:spPr>
          <a:effectLst>
            <a:innerShdw blurRad="114300">
              <a:prstClr val="black"/>
            </a:innerShdw>
          </a:effectLst>
        </p:spPr>
      </p:pic>
      <p:pic>
        <p:nvPicPr>
          <p:cNvPr id="51" name="图片占位符 50"/>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l="27938" r="27938"/>
          <a:stretch>
            <a:fillRect/>
          </a:stretch>
        </p:blipFill>
        <p:spPr>
          <a:effectLst>
            <a:innerShdw blurRad="114300">
              <a:prstClr val="black"/>
            </a:innerShdw>
          </a:effectLst>
        </p:spPr>
      </p:pic>
      <p:grpSp>
        <p:nvGrpSpPr>
          <p:cNvPr id="26" name="组合 25"/>
          <p:cNvGrpSpPr/>
          <p:nvPr/>
        </p:nvGrpSpPr>
        <p:grpSpPr>
          <a:xfrm>
            <a:off x="515169" y="423250"/>
            <a:ext cx="3719457" cy="722806"/>
            <a:chOff x="585843" y="341582"/>
            <a:chExt cx="3719457" cy="722806"/>
          </a:xfrm>
        </p:grpSpPr>
        <p:sp>
          <p:nvSpPr>
            <p:cNvPr id="28" name="文本框 27"/>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产品与运营规划</a:t>
              </a:r>
            </a:p>
          </p:txBody>
        </p:sp>
        <p:sp>
          <p:nvSpPr>
            <p:cNvPr id="29" name="文本框 28"/>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33" name="直接连接符 32"/>
          <p:cNvCxnSpPr>
            <a:stCxn id="28"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2801909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fade">
                                      <p:cBhvr>
                                        <p:cTn id="17" dur="1000"/>
                                        <p:tgtEl>
                                          <p:spTgt spid="50"/>
                                        </p:tgtEl>
                                      </p:cBhvr>
                                    </p:animEffect>
                                    <p:anim calcmode="lin" valueType="num">
                                      <p:cBhvr>
                                        <p:cTn id="18" dur="1000" fill="hold"/>
                                        <p:tgtEl>
                                          <p:spTgt spid="50"/>
                                        </p:tgtEl>
                                        <p:attrNameLst>
                                          <p:attrName>ppt_x</p:attrName>
                                        </p:attrNameLst>
                                      </p:cBhvr>
                                      <p:tavLst>
                                        <p:tav tm="0">
                                          <p:val>
                                            <p:strVal val="#ppt_x"/>
                                          </p:val>
                                        </p:tav>
                                        <p:tav tm="100000">
                                          <p:val>
                                            <p:strVal val="#ppt_x"/>
                                          </p:val>
                                        </p:tav>
                                      </p:tavLst>
                                    </p:anim>
                                    <p:anim calcmode="lin" valueType="num">
                                      <p:cBhvr>
                                        <p:cTn id="19" dur="1000" fill="hold"/>
                                        <p:tgtEl>
                                          <p:spTgt spid="5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1000"/>
                                        <p:tgtEl>
                                          <p:spTgt spid="51"/>
                                        </p:tgtEl>
                                      </p:cBhvr>
                                    </p:animEffect>
                                    <p:anim calcmode="lin" valueType="num">
                                      <p:cBhvr>
                                        <p:cTn id="23" dur="1000" fill="hold"/>
                                        <p:tgtEl>
                                          <p:spTgt spid="51"/>
                                        </p:tgtEl>
                                        <p:attrNameLst>
                                          <p:attrName>ppt_x</p:attrName>
                                        </p:attrNameLst>
                                      </p:cBhvr>
                                      <p:tavLst>
                                        <p:tav tm="0">
                                          <p:val>
                                            <p:strVal val="#ppt_x"/>
                                          </p:val>
                                        </p:tav>
                                        <p:tav tm="100000">
                                          <p:val>
                                            <p:strVal val="#ppt_x"/>
                                          </p:val>
                                        </p:tav>
                                      </p:tavLst>
                                    </p:anim>
                                    <p:anim calcmode="lin" valueType="num">
                                      <p:cBhvr>
                                        <p:cTn id="24" dur="1000" fill="hold"/>
                                        <p:tgtEl>
                                          <p:spTgt spid="51"/>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53" presetClass="entr" presetSubtype="16"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500" fill="hold"/>
                                        <p:tgtEl>
                                          <p:spTgt spid="6"/>
                                        </p:tgtEl>
                                        <p:attrNameLst>
                                          <p:attrName>ppt_w</p:attrName>
                                        </p:attrNameLst>
                                      </p:cBhvr>
                                      <p:tavLst>
                                        <p:tav tm="0">
                                          <p:val>
                                            <p:fltVal val="0"/>
                                          </p:val>
                                        </p:tav>
                                        <p:tav tm="100000">
                                          <p:val>
                                            <p:strVal val="#ppt_w"/>
                                          </p:val>
                                        </p:tav>
                                      </p:tavLst>
                                    </p:anim>
                                    <p:anim calcmode="lin" valueType="num">
                                      <p:cBhvr>
                                        <p:cTn id="29" dur="500" fill="hold"/>
                                        <p:tgtEl>
                                          <p:spTgt spid="6"/>
                                        </p:tgtEl>
                                        <p:attrNameLst>
                                          <p:attrName>ppt_h</p:attrName>
                                        </p:attrNameLst>
                                      </p:cBhvr>
                                      <p:tavLst>
                                        <p:tav tm="0">
                                          <p:val>
                                            <p:fltVal val="0"/>
                                          </p:val>
                                        </p:tav>
                                        <p:tav tm="100000">
                                          <p:val>
                                            <p:strVal val="#ppt_h"/>
                                          </p:val>
                                        </p:tav>
                                      </p:tavLst>
                                    </p:anim>
                                    <p:animEffect transition="in" filter="fade">
                                      <p:cBhvr>
                                        <p:cTn id="30" dur="500"/>
                                        <p:tgtEl>
                                          <p:spTgt spid="6"/>
                                        </p:tgtEl>
                                      </p:cBhvr>
                                    </p:animEffect>
                                  </p:childTnLst>
                                </p:cTn>
                              </p:par>
                              <p:par>
                                <p:cTn id="31" presetID="53" presetClass="entr" presetSubtype="16"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p:cTn id="33" dur="500" fill="hold"/>
                                        <p:tgtEl>
                                          <p:spTgt spid="7"/>
                                        </p:tgtEl>
                                        <p:attrNameLst>
                                          <p:attrName>ppt_w</p:attrName>
                                        </p:attrNameLst>
                                      </p:cBhvr>
                                      <p:tavLst>
                                        <p:tav tm="0">
                                          <p:val>
                                            <p:fltVal val="0"/>
                                          </p:val>
                                        </p:tav>
                                        <p:tav tm="100000">
                                          <p:val>
                                            <p:strVal val="#ppt_w"/>
                                          </p:val>
                                        </p:tav>
                                      </p:tavLst>
                                    </p:anim>
                                    <p:anim calcmode="lin" valueType="num">
                                      <p:cBhvr>
                                        <p:cTn id="34" dur="500" fill="hold"/>
                                        <p:tgtEl>
                                          <p:spTgt spid="7"/>
                                        </p:tgtEl>
                                        <p:attrNameLst>
                                          <p:attrName>ppt_h</p:attrName>
                                        </p:attrNameLst>
                                      </p:cBhvr>
                                      <p:tavLst>
                                        <p:tav tm="0">
                                          <p:val>
                                            <p:fltVal val="0"/>
                                          </p:val>
                                        </p:tav>
                                        <p:tav tm="100000">
                                          <p:val>
                                            <p:strVal val="#ppt_h"/>
                                          </p:val>
                                        </p:tav>
                                      </p:tavLst>
                                    </p:anim>
                                    <p:animEffect transition="in" filter="fade">
                                      <p:cBhvr>
                                        <p:cTn id="35" dur="500"/>
                                        <p:tgtEl>
                                          <p:spTgt spid="7"/>
                                        </p:tgtEl>
                                      </p:cBhvr>
                                    </p:animEffect>
                                  </p:childTnLst>
                                </p:cTn>
                              </p:par>
                              <p:par>
                                <p:cTn id="36" presetID="53" presetClass="entr" presetSubtype="16"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Effect transition="in" filter="fade">
                                      <p:cBhvr>
                                        <p:cTn id="40" dur="500"/>
                                        <p:tgtEl>
                                          <p:spTgt spid="8"/>
                                        </p:tgtEl>
                                      </p:cBhvr>
                                    </p:animEffect>
                                  </p:childTnLst>
                                </p:cTn>
                              </p:par>
                            </p:childTnLst>
                          </p:cTn>
                        </p:par>
                        <p:par>
                          <p:cTn id="41" fill="hold">
                            <p:stCondLst>
                              <p:cond delay="1500"/>
                            </p:stCondLst>
                            <p:childTnLst>
                              <p:par>
                                <p:cTn id="42" presetID="2" presetClass="entr" presetSubtype="2" fill="hold" nodeType="afterEffect">
                                  <p:stCondLst>
                                    <p:cond delay="0"/>
                                  </p:stCondLst>
                                  <p:childTnLst>
                                    <p:set>
                                      <p:cBhvr>
                                        <p:cTn id="43" dur="1" fill="hold">
                                          <p:stCondLst>
                                            <p:cond delay="0"/>
                                          </p:stCondLst>
                                        </p:cTn>
                                        <p:tgtEl>
                                          <p:spTgt spid="30"/>
                                        </p:tgtEl>
                                        <p:attrNameLst>
                                          <p:attrName>style.visibility</p:attrName>
                                        </p:attrNameLst>
                                      </p:cBhvr>
                                      <p:to>
                                        <p:strVal val="visible"/>
                                      </p:to>
                                    </p:set>
                                    <p:anim calcmode="lin" valueType="num">
                                      <p:cBhvr additive="base">
                                        <p:cTn id="44" dur="500" fill="hold"/>
                                        <p:tgtEl>
                                          <p:spTgt spid="30"/>
                                        </p:tgtEl>
                                        <p:attrNameLst>
                                          <p:attrName>ppt_x</p:attrName>
                                        </p:attrNameLst>
                                      </p:cBhvr>
                                      <p:tavLst>
                                        <p:tav tm="0">
                                          <p:val>
                                            <p:strVal val="1+#ppt_w/2"/>
                                          </p:val>
                                        </p:tav>
                                        <p:tav tm="100000">
                                          <p:val>
                                            <p:strVal val="#ppt_x"/>
                                          </p:val>
                                        </p:tav>
                                      </p:tavLst>
                                    </p:anim>
                                    <p:anim calcmode="lin" valueType="num">
                                      <p:cBhvr additive="base">
                                        <p:cTn id="45" dur="500" fill="hold"/>
                                        <p:tgtEl>
                                          <p:spTgt spid="30"/>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2" presetClass="entr" presetSubtype="2" fill="hold" nodeType="after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fill="hold"/>
                                        <p:tgtEl>
                                          <p:spTgt spid="42"/>
                                        </p:tgtEl>
                                        <p:attrNameLst>
                                          <p:attrName>ppt_x</p:attrName>
                                        </p:attrNameLst>
                                      </p:cBhvr>
                                      <p:tavLst>
                                        <p:tav tm="0">
                                          <p:val>
                                            <p:strVal val="1+#ppt_w/2"/>
                                          </p:val>
                                        </p:tav>
                                        <p:tav tm="100000">
                                          <p:val>
                                            <p:strVal val="#ppt_x"/>
                                          </p:val>
                                        </p:tav>
                                      </p:tavLst>
                                    </p:anim>
                                    <p:anim calcmode="lin" valueType="num">
                                      <p:cBhvr additive="base">
                                        <p:cTn id="50" dur="500" fill="hold"/>
                                        <p:tgtEl>
                                          <p:spTgt spid="42"/>
                                        </p:tgtEl>
                                        <p:attrNameLst>
                                          <p:attrName>ppt_y</p:attrName>
                                        </p:attrNameLst>
                                      </p:cBhvr>
                                      <p:tavLst>
                                        <p:tav tm="0">
                                          <p:val>
                                            <p:strVal val="#ppt_y"/>
                                          </p:val>
                                        </p:tav>
                                        <p:tav tm="100000">
                                          <p:val>
                                            <p:strVal val="#ppt_y"/>
                                          </p:val>
                                        </p:tav>
                                      </p:tavLst>
                                    </p:anim>
                                  </p:childTnLst>
                                </p:cTn>
                              </p:par>
                            </p:childTnLst>
                          </p:cTn>
                        </p:par>
                        <p:par>
                          <p:cTn id="51" fill="hold">
                            <p:stCondLst>
                              <p:cond delay="2500"/>
                            </p:stCondLst>
                            <p:childTnLst>
                              <p:par>
                                <p:cTn id="52" presetID="2" presetClass="entr" presetSubtype="2"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1+#ppt_w/2"/>
                                          </p:val>
                                        </p:tav>
                                        <p:tav tm="100000">
                                          <p:val>
                                            <p:strVal val="#ppt_x"/>
                                          </p:val>
                                        </p:tav>
                                      </p:tavLst>
                                    </p:anim>
                                    <p:anim calcmode="lin" valueType="num">
                                      <p:cBhvr additive="base">
                                        <p:cTn id="55"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214607" y="2158989"/>
            <a:ext cx="4502801" cy="1365694"/>
            <a:chOff x="1214607" y="2158989"/>
            <a:chExt cx="4502801" cy="1365694"/>
          </a:xfrm>
        </p:grpSpPr>
        <p:grpSp>
          <p:nvGrpSpPr>
            <p:cNvPr id="81" name="组合 80"/>
            <p:cNvGrpSpPr/>
            <p:nvPr/>
          </p:nvGrpSpPr>
          <p:grpSpPr>
            <a:xfrm>
              <a:off x="1214607" y="2230253"/>
              <a:ext cx="4502800" cy="821308"/>
              <a:chOff x="2060170" y="2730767"/>
              <a:chExt cx="4504428" cy="821308"/>
            </a:xfrm>
          </p:grpSpPr>
          <p:sp>
            <p:nvSpPr>
              <p:cNvPr id="3" name="椭圆 2"/>
              <p:cNvSpPr/>
              <p:nvPr/>
            </p:nvSpPr>
            <p:spPr bwMode="auto">
              <a:xfrm>
                <a:off x="2060170" y="2730767"/>
                <a:ext cx="821576" cy="821308"/>
              </a:xfrm>
              <a:prstGeom prst="ellipse">
                <a:avLst/>
              </a:prstGeom>
              <a:noFill/>
              <a:ln w="19050">
                <a:solidFill>
                  <a:schemeClr val="accent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4">
                  <a:defRPr/>
                </a:pPr>
                <a:endParaRPr lang="zh-CN" altLang="en-US">
                  <a:solidFill>
                    <a:prstClr val="white"/>
                  </a:solidFill>
                </a:endParaRPr>
              </a:p>
            </p:txBody>
          </p:sp>
          <p:cxnSp>
            <p:nvCxnSpPr>
              <p:cNvPr id="7" name="直接连接符 6"/>
              <p:cNvCxnSpPr/>
              <p:nvPr/>
            </p:nvCxnSpPr>
            <p:spPr bwMode="auto">
              <a:xfrm>
                <a:off x="3035933" y="3110127"/>
                <a:ext cx="3528665" cy="0"/>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2296615" y="2904113"/>
                <a:ext cx="426077" cy="588916"/>
                <a:chOff x="7963002" y="2195280"/>
                <a:chExt cx="512537" cy="708420"/>
              </a:xfrm>
            </p:grpSpPr>
            <p:sp>
              <p:nvSpPr>
                <p:cNvPr id="45" name="任意多边形 44"/>
                <p:cNvSpPr/>
                <p:nvPr/>
              </p:nvSpPr>
              <p:spPr>
                <a:xfrm rot="17795127">
                  <a:off x="7865061" y="2293221"/>
                  <a:ext cx="708420" cy="512537"/>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46" name="椭圆 45"/>
                <p:cNvSpPr/>
                <p:nvPr/>
              </p:nvSpPr>
              <p:spPr>
                <a:xfrm>
                  <a:off x="8110111" y="2283796"/>
                  <a:ext cx="136929" cy="13692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50" name="组合 49"/>
            <p:cNvGrpSpPr/>
            <p:nvPr/>
          </p:nvGrpSpPr>
          <p:grpSpPr>
            <a:xfrm>
              <a:off x="2162984" y="2158989"/>
              <a:ext cx="3554424" cy="1365694"/>
              <a:chOff x="874713" y="3267132"/>
              <a:chExt cx="3554424" cy="1365694"/>
            </a:xfrm>
          </p:grpSpPr>
          <p:sp>
            <p:nvSpPr>
              <p:cNvPr id="51" name="矩形 50"/>
              <p:cNvSpPr/>
              <p:nvPr/>
            </p:nvSpPr>
            <p:spPr>
              <a:xfrm>
                <a:off x="874713" y="3764896"/>
                <a:ext cx="35544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2" name="矩形 51"/>
              <p:cNvSpPr/>
              <p:nvPr/>
            </p:nvSpPr>
            <p:spPr>
              <a:xfrm>
                <a:off x="874713" y="3267132"/>
                <a:ext cx="2241974" cy="429861"/>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Arial"/>
                    <a:ea typeface="微软雅黑"/>
                    <a:cs typeface="+mn-cs"/>
                  </a:rPr>
                  <a:t>发展计划</a:t>
                </a:r>
              </a:p>
            </p:txBody>
          </p:sp>
        </p:grpSp>
      </p:grpSp>
      <p:grpSp>
        <p:nvGrpSpPr>
          <p:cNvPr id="57" name="组合 56"/>
          <p:cNvGrpSpPr/>
          <p:nvPr/>
        </p:nvGrpSpPr>
        <p:grpSpPr>
          <a:xfrm>
            <a:off x="6338150" y="2158989"/>
            <a:ext cx="4502801" cy="1365694"/>
            <a:chOff x="1214607" y="2158989"/>
            <a:chExt cx="4502801" cy="1365694"/>
          </a:xfrm>
        </p:grpSpPr>
        <p:grpSp>
          <p:nvGrpSpPr>
            <p:cNvPr id="58" name="组合 57"/>
            <p:cNvGrpSpPr/>
            <p:nvPr/>
          </p:nvGrpSpPr>
          <p:grpSpPr>
            <a:xfrm>
              <a:off x="1214607" y="2230253"/>
              <a:ext cx="4502800" cy="821308"/>
              <a:chOff x="2060170" y="2730767"/>
              <a:chExt cx="4504428" cy="821308"/>
            </a:xfrm>
          </p:grpSpPr>
          <p:sp>
            <p:nvSpPr>
              <p:cNvPr id="62" name="椭圆 61"/>
              <p:cNvSpPr/>
              <p:nvPr/>
            </p:nvSpPr>
            <p:spPr bwMode="auto">
              <a:xfrm>
                <a:off x="2060170" y="2730767"/>
                <a:ext cx="821576" cy="821308"/>
              </a:xfrm>
              <a:prstGeom prst="ellipse">
                <a:avLst/>
              </a:prstGeom>
              <a:noFill/>
              <a:ln w="19050">
                <a:solidFill>
                  <a:schemeClr val="accent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4">
                  <a:defRPr/>
                </a:pPr>
                <a:endParaRPr lang="zh-CN" altLang="en-US">
                  <a:solidFill>
                    <a:prstClr val="white"/>
                  </a:solidFill>
                </a:endParaRPr>
              </a:p>
            </p:txBody>
          </p:sp>
          <p:cxnSp>
            <p:nvCxnSpPr>
              <p:cNvPr id="63" name="直接连接符 62"/>
              <p:cNvCxnSpPr/>
              <p:nvPr/>
            </p:nvCxnSpPr>
            <p:spPr bwMode="auto">
              <a:xfrm>
                <a:off x="3035933" y="3110127"/>
                <a:ext cx="3528665" cy="0"/>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grpSp>
            <p:nvGrpSpPr>
              <p:cNvPr id="64" name="组合 63"/>
              <p:cNvGrpSpPr/>
              <p:nvPr/>
            </p:nvGrpSpPr>
            <p:grpSpPr>
              <a:xfrm>
                <a:off x="2296615" y="2904113"/>
                <a:ext cx="426077" cy="588916"/>
                <a:chOff x="7963002" y="2195280"/>
                <a:chExt cx="512537" cy="708420"/>
              </a:xfrm>
            </p:grpSpPr>
            <p:sp>
              <p:nvSpPr>
                <p:cNvPr id="74" name="任意多边形 73"/>
                <p:cNvSpPr/>
                <p:nvPr/>
              </p:nvSpPr>
              <p:spPr>
                <a:xfrm rot="17795127">
                  <a:off x="7865061" y="2293221"/>
                  <a:ext cx="708420" cy="512537"/>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75" name="椭圆 74"/>
                <p:cNvSpPr/>
                <p:nvPr/>
              </p:nvSpPr>
              <p:spPr>
                <a:xfrm>
                  <a:off x="8110111" y="2283796"/>
                  <a:ext cx="136929" cy="13692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59" name="组合 58"/>
            <p:cNvGrpSpPr/>
            <p:nvPr/>
          </p:nvGrpSpPr>
          <p:grpSpPr>
            <a:xfrm>
              <a:off x="2162984" y="2158989"/>
              <a:ext cx="3554424" cy="1365694"/>
              <a:chOff x="874713" y="3267132"/>
              <a:chExt cx="3554424" cy="1365694"/>
            </a:xfrm>
          </p:grpSpPr>
          <p:sp>
            <p:nvSpPr>
              <p:cNvPr id="60" name="矩形 59"/>
              <p:cNvSpPr/>
              <p:nvPr/>
            </p:nvSpPr>
            <p:spPr>
              <a:xfrm>
                <a:off x="874713" y="3764896"/>
                <a:ext cx="35544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61" name="矩形 60"/>
              <p:cNvSpPr/>
              <p:nvPr/>
            </p:nvSpPr>
            <p:spPr>
              <a:xfrm>
                <a:off x="874713" y="3267132"/>
                <a:ext cx="2241974" cy="429861"/>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sz="2000" b="1" dirty="0">
                    <a:solidFill>
                      <a:prstClr val="white"/>
                    </a:solidFill>
                  </a:rPr>
                  <a:t>发展计划</a:t>
                </a:r>
              </a:p>
            </p:txBody>
          </p:sp>
        </p:grpSp>
      </p:grpSp>
      <p:grpSp>
        <p:nvGrpSpPr>
          <p:cNvPr id="76" name="组合 75"/>
          <p:cNvGrpSpPr/>
          <p:nvPr/>
        </p:nvGrpSpPr>
        <p:grpSpPr>
          <a:xfrm>
            <a:off x="1214607" y="4234531"/>
            <a:ext cx="4502801" cy="1365694"/>
            <a:chOff x="1214607" y="2158989"/>
            <a:chExt cx="4502801" cy="1365694"/>
          </a:xfrm>
        </p:grpSpPr>
        <p:grpSp>
          <p:nvGrpSpPr>
            <p:cNvPr id="85" name="组合 84"/>
            <p:cNvGrpSpPr/>
            <p:nvPr/>
          </p:nvGrpSpPr>
          <p:grpSpPr>
            <a:xfrm>
              <a:off x="1214607" y="2230253"/>
              <a:ext cx="4502800" cy="821308"/>
              <a:chOff x="2060170" y="2730767"/>
              <a:chExt cx="4504428" cy="821308"/>
            </a:xfrm>
          </p:grpSpPr>
          <p:sp>
            <p:nvSpPr>
              <p:cNvPr id="89" name="椭圆 88"/>
              <p:cNvSpPr/>
              <p:nvPr/>
            </p:nvSpPr>
            <p:spPr bwMode="auto">
              <a:xfrm>
                <a:off x="2060170" y="2730767"/>
                <a:ext cx="821576" cy="821308"/>
              </a:xfrm>
              <a:prstGeom prst="ellipse">
                <a:avLst/>
              </a:prstGeom>
              <a:noFill/>
              <a:ln w="19050">
                <a:solidFill>
                  <a:schemeClr val="accent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4">
                  <a:defRPr/>
                </a:pPr>
                <a:endParaRPr lang="zh-CN" altLang="en-US">
                  <a:solidFill>
                    <a:prstClr val="white"/>
                  </a:solidFill>
                </a:endParaRPr>
              </a:p>
            </p:txBody>
          </p:sp>
          <p:cxnSp>
            <p:nvCxnSpPr>
              <p:cNvPr id="90" name="直接连接符 89"/>
              <p:cNvCxnSpPr/>
              <p:nvPr/>
            </p:nvCxnSpPr>
            <p:spPr bwMode="auto">
              <a:xfrm>
                <a:off x="3035933" y="3110127"/>
                <a:ext cx="3528665" cy="0"/>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grpSp>
            <p:nvGrpSpPr>
              <p:cNvPr id="91" name="组合 90"/>
              <p:cNvGrpSpPr/>
              <p:nvPr/>
            </p:nvGrpSpPr>
            <p:grpSpPr>
              <a:xfrm>
                <a:off x="2296615" y="2904113"/>
                <a:ext cx="426077" cy="588916"/>
                <a:chOff x="7963002" y="2195280"/>
                <a:chExt cx="512537" cy="708420"/>
              </a:xfrm>
            </p:grpSpPr>
            <p:sp>
              <p:nvSpPr>
                <p:cNvPr id="92" name="任意多边形 91"/>
                <p:cNvSpPr/>
                <p:nvPr/>
              </p:nvSpPr>
              <p:spPr>
                <a:xfrm rot="17795127">
                  <a:off x="7865061" y="2293221"/>
                  <a:ext cx="708420" cy="512537"/>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93" name="椭圆 92"/>
                <p:cNvSpPr/>
                <p:nvPr/>
              </p:nvSpPr>
              <p:spPr>
                <a:xfrm>
                  <a:off x="8110111" y="2283796"/>
                  <a:ext cx="136929" cy="13692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86" name="组合 85"/>
            <p:cNvGrpSpPr/>
            <p:nvPr/>
          </p:nvGrpSpPr>
          <p:grpSpPr>
            <a:xfrm>
              <a:off x="2162984" y="2158989"/>
              <a:ext cx="3554424" cy="1365694"/>
              <a:chOff x="874713" y="3267132"/>
              <a:chExt cx="3554424" cy="1365694"/>
            </a:xfrm>
          </p:grpSpPr>
          <p:sp>
            <p:nvSpPr>
              <p:cNvPr id="87" name="矩形 86"/>
              <p:cNvSpPr/>
              <p:nvPr/>
            </p:nvSpPr>
            <p:spPr>
              <a:xfrm>
                <a:off x="874713" y="3764896"/>
                <a:ext cx="35544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88" name="矩形 87"/>
              <p:cNvSpPr/>
              <p:nvPr/>
            </p:nvSpPr>
            <p:spPr>
              <a:xfrm>
                <a:off x="874713" y="3267132"/>
                <a:ext cx="2241974" cy="429861"/>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sz="2000" b="1" dirty="0">
                    <a:solidFill>
                      <a:prstClr val="white"/>
                    </a:solidFill>
                  </a:rPr>
                  <a:t>发展计划</a:t>
                </a:r>
              </a:p>
            </p:txBody>
          </p:sp>
        </p:grpSp>
      </p:grpSp>
      <p:grpSp>
        <p:nvGrpSpPr>
          <p:cNvPr id="94" name="组合 93"/>
          <p:cNvGrpSpPr/>
          <p:nvPr/>
        </p:nvGrpSpPr>
        <p:grpSpPr>
          <a:xfrm>
            <a:off x="6338150" y="4234531"/>
            <a:ext cx="4502801" cy="1365694"/>
            <a:chOff x="1214607" y="2158989"/>
            <a:chExt cx="4502801" cy="1365694"/>
          </a:xfrm>
        </p:grpSpPr>
        <p:grpSp>
          <p:nvGrpSpPr>
            <p:cNvPr id="95" name="组合 94"/>
            <p:cNvGrpSpPr/>
            <p:nvPr/>
          </p:nvGrpSpPr>
          <p:grpSpPr>
            <a:xfrm>
              <a:off x="1214607" y="2230253"/>
              <a:ext cx="4502800" cy="821308"/>
              <a:chOff x="2060170" y="2730767"/>
              <a:chExt cx="4504428" cy="821308"/>
            </a:xfrm>
          </p:grpSpPr>
          <p:sp>
            <p:nvSpPr>
              <p:cNvPr id="99" name="椭圆 98"/>
              <p:cNvSpPr/>
              <p:nvPr/>
            </p:nvSpPr>
            <p:spPr bwMode="auto">
              <a:xfrm>
                <a:off x="2060170" y="2730767"/>
                <a:ext cx="821576" cy="821308"/>
              </a:xfrm>
              <a:prstGeom prst="ellipse">
                <a:avLst/>
              </a:prstGeom>
              <a:noFill/>
              <a:ln w="19050">
                <a:solidFill>
                  <a:schemeClr val="accent1"/>
                </a:solidFill>
              </a:ln>
              <a:effectLst>
                <a:outerShdw blurRad="508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194">
                  <a:defRPr/>
                </a:pPr>
                <a:endParaRPr lang="zh-CN" altLang="en-US">
                  <a:solidFill>
                    <a:prstClr val="white"/>
                  </a:solidFill>
                </a:endParaRPr>
              </a:p>
            </p:txBody>
          </p:sp>
          <p:cxnSp>
            <p:nvCxnSpPr>
              <p:cNvPr id="100" name="直接连接符 99"/>
              <p:cNvCxnSpPr/>
              <p:nvPr/>
            </p:nvCxnSpPr>
            <p:spPr bwMode="auto">
              <a:xfrm>
                <a:off x="3035933" y="3110127"/>
                <a:ext cx="3528665" cy="0"/>
              </a:xfrm>
              <a:prstGeom prst="line">
                <a:avLst/>
              </a:prstGeom>
              <a:ln>
                <a:solidFill>
                  <a:schemeClr val="accent1"/>
                </a:solidFill>
              </a:ln>
              <a:effectLst/>
            </p:spPr>
            <p:style>
              <a:lnRef idx="1">
                <a:schemeClr val="accent1"/>
              </a:lnRef>
              <a:fillRef idx="0">
                <a:schemeClr val="accent1"/>
              </a:fillRef>
              <a:effectRef idx="0">
                <a:schemeClr val="accent1"/>
              </a:effectRef>
              <a:fontRef idx="minor">
                <a:schemeClr val="tx1"/>
              </a:fontRef>
            </p:style>
          </p:cxnSp>
          <p:grpSp>
            <p:nvGrpSpPr>
              <p:cNvPr id="101" name="组合 100"/>
              <p:cNvGrpSpPr/>
              <p:nvPr/>
            </p:nvGrpSpPr>
            <p:grpSpPr>
              <a:xfrm>
                <a:off x="2296615" y="2904113"/>
                <a:ext cx="426077" cy="588916"/>
                <a:chOff x="7963002" y="2195280"/>
                <a:chExt cx="512537" cy="708420"/>
              </a:xfrm>
            </p:grpSpPr>
            <p:sp>
              <p:nvSpPr>
                <p:cNvPr id="102" name="任意多边形 101"/>
                <p:cNvSpPr/>
                <p:nvPr/>
              </p:nvSpPr>
              <p:spPr>
                <a:xfrm rot="17795127">
                  <a:off x="7865061" y="2293221"/>
                  <a:ext cx="708420" cy="512537"/>
                </a:xfrm>
                <a:custGeom>
                  <a:avLst/>
                  <a:gdLst>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431800 w 1739900"/>
                    <a:gd name="connsiteY8" fmla="*/ 990600 h 1143000"/>
                    <a:gd name="connsiteX9" fmla="*/ 381000 w 1739900"/>
                    <a:gd name="connsiteY9" fmla="*/ 863600 h 1143000"/>
                    <a:gd name="connsiteX10" fmla="*/ 279400 w 1739900"/>
                    <a:gd name="connsiteY10" fmla="*/ 876300 h 1143000"/>
                    <a:gd name="connsiteX11" fmla="*/ 190500 w 1739900"/>
                    <a:gd name="connsiteY11" fmla="*/ 749300 h 1143000"/>
                    <a:gd name="connsiteX12" fmla="*/ 88900 w 1739900"/>
                    <a:gd name="connsiteY12" fmla="*/ 762000 h 1143000"/>
                    <a:gd name="connsiteX13" fmla="*/ 152400 w 1739900"/>
                    <a:gd name="connsiteY13" fmla="*/ 685800 h 1143000"/>
                    <a:gd name="connsiteX14" fmla="*/ 127000 w 1739900"/>
                    <a:gd name="connsiteY14" fmla="*/ 558800 h 1143000"/>
                    <a:gd name="connsiteX15" fmla="*/ 203200 w 1739900"/>
                    <a:gd name="connsiteY15" fmla="*/ 482600 h 1143000"/>
                    <a:gd name="connsiteX16" fmla="*/ 139700 w 1739900"/>
                    <a:gd name="connsiteY16" fmla="*/ 342900 h 1143000"/>
                    <a:gd name="connsiteX17" fmla="*/ 0 w 1739900"/>
                    <a:gd name="connsiteY17" fmla="*/ 355600 h 1143000"/>
                    <a:gd name="connsiteX18" fmla="*/ 254000 w 1739900"/>
                    <a:gd name="connsiteY18" fmla="*/ 203200 h 1143000"/>
                    <a:gd name="connsiteX19" fmla="*/ 457200 w 1739900"/>
                    <a:gd name="connsiteY19"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17500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139700 w 1739900"/>
                    <a:gd name="connsiteY15" fmla="*/ 342900 h 1143000"/>
                    <a:gd name="connsiteX16" fmla="*/ 0 w 1739900"/>
                    <a:gd name="connsiteY16" fmla="*/ 355600 h 1143000"/>
                    <a:gd name="connsiteX17" fmla="*/ 254000 w 1739900"/>
                    <a:gd name="connsiteY17" fmla="*/ 203200 h 1143000"/>
                    <a:gd name="connsiteX18" fmla="*/ 457200 w 1739900"/>
                    <a:gd name="connsiteY18"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88900 w 1739900"/>
                    <a:gd name="connsiteY11" fmla="*/ 762000 h 1143000"/>
                    <a:gd name="connsiteX12" fmla="*/ 152400 w 1739900"/>
                    <a:gd name="connsiteY12" fmla="*/ 685800 h 1143000"/>
                    <a:gd name="connsiteX13" fmla="*/ 127000 w 1739900"/>
                    <a:gd name="connsiteY13" fmla="*/ 558800 h 1143000"/>
                    <a:gd name="connsiteX14" fmla="*/ 203200 w 1739900"/>
                    <a:gd name="connsiteY14" fmla="*/ 482600 h 1143000"/>
                    <a:gd name="connsiteX15" fmla="*/ 0 w 1739900"/>
                    <a:gd name="connsiteY15" fmla="*/ 355600 h 1143000"/>
                    <a:gd name="connsiteX16" fmla="*/ 254000 w 1739900"/>
                    <a:gd name="connsiteY16" fmla="*/ 203200 h 1143000"/>
                    <a:gd name="connsiteX17" fmla="*/ 457200 w 1739900"/>
                    <a:gd name="connsiteY17"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52400 w 1739900"/>
                    <a:gd name="connsiteY11" fmla="*/ 685800 h 1143000"/>
                    <a:gd name="connsiteX12" fmla="*/ 127000 w 1739900"/>
                    <a:gd name="connsiteY12" fmla="*/ 558800 h 1143000"/>
                    <a:gd name="connsiteX13" fmla="*/ 203200 w 1739900"/>
                    <a:gd name="connsiteY13" fmla="*/ 48260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7000 w 1739900"/>
                    <a:gd name="connsiteY11" fmla="*/ 558800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03200 w 1739900"/>
                    <a:gd name="connsiteY12" fmla="*/ 48260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04775 w 1739900"/>
                    <a:gd name="connsiteY11" fmla="*/ 61277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79400 w 1739900"/>
                    <a:gd name="connsiteY9" fmla="*/ 876300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90500 w 1739900"/>
                    <a:gd name="connsiteY10" fmla="*/ 749300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63600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257300 w 1739900"/>
                    <a:gd name="connsiteY4" fmla="*/ 609600 h 1143000"/>
                    <a:gd name="connsiteX5" fmla="*/ 673100 w 1739900"/>
                    <a:gd name="connsiteY5" fmla="*/ 825500 h 1143000"/>
                    <a:gd name="connsiteX6" fmla="*/ 698500 w 1739900"/>
                    <a:gd name="connsiteY6" fmla="*/ 1028700 h 1143000"/>
                    <a:gd name="connsiteX7" fmla="*/ 390525 w 1739900"/>
                    <a:gd name="connsiteY7" fmla="*/ 1143000 h 1143000"/>
                    <a:gd name="connsiteX8" fmla="*/ 381000 w 1739900"/>
                    <a:gd name="connsiteY8" fmla="*/ 841375 h 1143000"/>
                    <a:gd name="connsiteX9" fmla="*/ 254000 w 1739900"/>
                    <a:gd name="connsiteY9" fmla="*/ 873125 h 1143000"/>
                    <a:gd name="connsiteX10" fmla="*/ 177800 w 1739900"/>
                    <a:gd name="connsiteY10" fmla="*/ 777875 h 1143000"/>
                    <a:gd name="connsiteX11" fmla="*/ 120650 w 1739900"/>
                    <a:gd name="connsiteY11" fmla="*/ 644525 h 1143000"/>
                    <a:gd name="connsiteX12" fmla="*/ 219075 w 1739900"/>
                    <a:gd name="connsiteY12" fmla="*/ 501650 h 1143000"/>
                    <a:gd name="connsiteX13" fmla="*/ 0 w 1739900"/>
                    <a:gd name="connsiteY13" fmla="*/ 355600 h 1143000"/>
                    <a:gd name="connsiteX14" fmla="*/ 254000 w 1739900"/>
                    <a:gd name="connsiteY14" fmla="*/ 203200 h 1143000"/>
                    <a:gd name="connsiteX15" fmla="*/ 457200 w 1739900"/>
                    <a:gd name="connsiteY15" fmla="*/ 355600 h 1143000"/>
                    <a:gd name="connsiteX0" fmla="*/ 457200 w 1739900"/>
                    <a:gd name="connsiteY0" fmla="*/ 355600 h 1143000"/>
                    <a:gd name="connsiteX1" fmla="*/ 1181100 w 1739900"/>
                    <a:gd name="connsiteY1" fmla="*/ 0 h 1143000"/>
                    <a:gd name="connsiteX2" fmla="*/ 1549400 w 1739900"/>
                    <a:gd name="connsiteY2" fmla="*/ 0 h 1143000"/>
                    <a:gd name="connsiteX3" fmla="*/ 1739900 w 1739900"/>
                    <a:gd name="connsiteY3" fmla="*/ 127000 h 1143000"/>
                    <a:gd name="connsiteX4" fmla="*/ 1568450 w 1739900"/>
                    <a:gd name="connsiteY4" fmla="*/ 406400 h 1143000"/>
                    <a:gd name="connsiteX5" fmla="*/ 1257300 w 1739900"/>
                    <a:gd name="connsiteY5" fmla="*/ 609600 h 1143000"/>
                    <a:gd name="connsiteX6" fmla="*/ 673100 w 1739900"/>
                    <a:gd name="connsiteY6" fmla="*/ 825500 h 1143000"/>
                    <a:gd name="connsiteX7" fmla="*/ 698500 w 1739900"/>
                    <a:gd name="connsiteY7" fmla="*/ 1028700 h 1143000"/>
                    <a:gd name="connsiteX8" fmla="*/ 390525 w 1739900"/>
                    <a:gd name="connsiteY8" fmla="*/ 1143000 h 1143000"/>
                    <a:gd name="connsiteX9" fmla="*/ 381000 w 1739900"/>
                    <a:gd name="connsiteY9" fmla="*/ 841375 h 1143000"/>
                    <a:gd name="connsiteX10" fmla="*/ 254000 w 1739900"/>
                    <a:gd name="connsiteY10" fmla="*/ 873125 h 1143000"/>
                    <a:gd name="connsiteX11" fmla="*/ 177800 w 1739900"/>
                    <a:gd name="connsiteY11" fmla="*/ 777875 h 1143000"/>
                    <a:gd name="connsiteX12" fmla="*/ 120650 w 1739900"/>
                    <a:gd name="connsiteY12" fmla="*/ 644525 h 1143000"/>
                    <a:gd name="connsiteX13" fmla="*/ 219075 w 1739900"/>
                    <a:gd name="connsiteY13" fmla="*/ 501650 h 1143000"/>
                    <a:gd name="connsiteX14" fmla="*/ 0 w 1739900"/>
                    <a:gd name="connsiteY14" fmla="*/ 355600 h 1143000"/>
                    <a:gd name="connsiteX15" fmla="*/ 254000 w 1739900"/>
                    <a:gd name="connsiteY15" fmla="*/ 203200 h 1143000"/>
                    <a:gd name="connsiteX16" fmla="*/ 457200 w 1739900"/>
                    <a:gd name="connsiteY16" fmla="*/ 355600 h 1143000"/>
                    <a:gd name="connsiteX0" fmla="*/ 457200 w 1739900"/>
                    <a:gd name="connsiteY0" fmla="*/ 368300 h 1155700"/>
                    <a:gd name="connsiteX1" fmla="*/ 1181100 w 1739900"/>
                    <a:gd name="connsiteY1" fmla="*/ 12700 h 1155700"/>
                    <a:gd name="connsiteX2" fmla="*/ 1638300 w 1739900"/>
                    <a:gd name="connsiteY2" fmla="*/ 0 h 1155700"/>
                    <a:gd name="connsiteX3" fmla="*/ 1739900 w 1739900"/>
                    <a:gd name="connsiteY3" fmla="*/ 139700 h 1155700"/>
                    <a:gd name="connsiteX4" fmla="*/ 1568450 w 1739900"/>
                    <a:gd name="connsiteY4" fmla="*/ 419100 h 1155700"/>
                    <a:gd name="connsiteX5" fmla="*/ 1257300 w 1739900"/>
                    <a:gd name="connsiteY5" fmla="*/ 622300 h 1155700"/>
                    <a:gd name="connsiteX6" fmla="*/ 673100 w 1739900"/>
                    <a:gd name="connsiteY6" fmla="*/ 838200 h 1155700"/>
                    <a:gd name="connsiteX7" fmla="*/ 698500 w 1739900"/>
                    <a:gd name="connsiteY7" fmla="*/ 1041400 h 1155700"/>
                    <a:gd name="connsiteX8" fmla="*/ 390525 w 1739900"/>
                    <a:gd name="connsiteY8" fmla="*/ 1155700 h 1155700"/>
                    <a:gd name="connsiteX9" fmla="*/ 381000 w 1739900"/>
                    <a:gd name="connsiteY9" fmla="*/ 854075 h 1155700"/>
                    <a:gd name="connsiteX10" fmla="*/ 254000 w 1739900"/>
                    <a:gd name="connsiteY10" fmla="*/ 885825 h 1155700"/>
                    <a:gd name="connsiteX11" fmla="*/ 177800 w 1739900"/>
                    <a:gd name="connsiteY11" fmla="*/ 790575 h 1155700"/>
                    <a:gd name="connsiteX12" fmla="*/ 120650 w 1739900"/>
                    <a:gd name="connsiteY12" fmla="*/ 657225 h 1155700"/>
                    <a:gd name="connsiteX13" fmla="*/ 219075 w 1739900"/>
                    <a:gd name="connsiteY13" fmla="*/ 514350 h 1155700"/>
                    <a:gd name="connsiteX14" fmla="*/ 0 w 1739900"/>
                    <a:gd name="connsiteY14" fmla="*/ 368300 h 1155700"/>
                    <a:gd name="connsiteX15" fmla="*/ 254000 w 1739900"/>
                    <a:gd name="connsiteY15" fmla="*/ 215900 h 1155700"/>
                    <a:gd name="connsiteX16" fmla="*/ 457200 w 1739900"/>
                    <a:gd name="connsiteY16" fmla="*/ 368300 h 1155700"/>
                    <a:gd name="connsiteX0" fmla="*/ 457200 w 1739900"/>
                    <a:gd name="connsiteY0" fmla="*/ 393147 h 1180547"/>
                    <a:gd name="connsiteX1" fmla="*/ 1181100 w 1739900"/>
                    <a:gd name="connsiteY1" fmla="*/ 37547 h 1180547"/>
                    <a:gd name="connsiteX2" fmla="*/ 1638300 w 1739900"/>
                    <a:gd name="connsiteY2" fmla="*/ 24847 h 1180547"/>
                    <a:gd name="connsiteX3" fmla="*/ 1739900 w 1739900"/>
                    <a:gd name="connsiteY3" fmla="*/ 164547 h 1180547"/>
                    <a:gd name="connsiteX4" fmla="*/ 1568450 w 1739900"/>
                    <a:gd name="connsiteY4" fmla="*/ 443947 h 1180547"/>
                    <a:gd name="connsiteX5" fmla="*/ 1257300 w 1739900"/>
                    <a:gd name="connsiteY5" fmla="*/ 647147 h 1180547"/>
                    <a:gd name="connsiteX6" fmla="*/ 673100 w 1739900"/>
                    <a:gd name="connsiteY6" fmla="*/ 863047 h 1180547"/>
                    <a:gd name="connsiteX7" fmla="*/ 698500 w 1739900"/>
                    <a:gd name="connsiteY7" fmla="*/ 1066247 h 1180547"/>
                    <a:gd name="connsiteX8" fmla="*/ 390525 w 1739900"/>
                    <a:gd name="connsiteY8" fmla="*/ 1180547 h 1180547"/>
                    <a:gd name="connsiteX9" fmla="*/ 381000 w 1739900"/>
                    <a:gd name="connsiteY9" fmla="*/ 878922 h 1180547"/>
                    <a:gd name="connsiteX10" fmla="*/ 254000 w 1739900"/>
                    <a:gd name="connsiteY10" fmla="*/ 910672 h 1180547"/>
                    <a:gd name="connsiteX11" fmla="*/ 177800 w 1739900"/>
                    <a:gd name="connsiteY11" fmla="*/ 815422 h 1180547"/>
                    <a:gd name="connsiteX12" fmla="*/ 120650 w 1739900"/>
                    <a:gd name="connsiteY12" fmla="*/ 682072 h 1180547"/>
                    <a:gd name="connsiteX13" fmla="*/ 219075 w 1739900"/>
                    <a:gd name="connsiteY13" fmla="*/ 539197 h 1180547"/>
                    <a:gd name="connsiteX14" fmla="*/ 0 w 1739900"/>
                    <a:gd name="connsiteY14" fmla="*/ 393147 h 1180547"/>
                    <a:gd name="connsiteX15" fmla="*/ 254000 w 1739900"/>
                    <a:gd name="connsiteY15" fmla="*/ 240747 h 1180547"/>
                    <a:gd name="connsiteX16" fmla="*/ 457200 w 1739900"/>
                    <a:gd name="connsiteY16" fmla="*/ 393147 h 1180547"/>
                    <a:gd name="connsiteX0" fmla="*/ 457200 w 1742884"/>
                    <a:gd name="connsiteY0" fmla="*/ 393147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57200 w 1742884"/>
                    <a:gd name="connsiteY16" fmla="*/ 393147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76250 w 1742884"/>
                    <a:gd name="connsiteY0" fmla="*/ 42807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76250 w 1742884"/>
                    <a:gd name="connsiteY16" fmla="*/ 428072 h 1180547"/>
                    <a:gd name="connsiteX0" fmla="*/ 488950 w 1742884"/>
                    <a:gd name="connsiteY0" fmla="*/ 472522 h 1180547"/>
                    <a:gd name="connsiteX1" fmla="*/ 1181100 w 1742884"/>
                    <a:gd name="connsiteY1" fmla="*/ 37547 h 1180547"/>
                    <a:gd name="connsiteX2" fmla="*/ 1638300 w 1742884"/>
                    <a:gd name="connsiteY2" fmla="*/ 24847 h 1180547"/>
                    <a:gd name="connsiteX3" fmla="*/ 1739900 w 1742884"/>
                    <a:gd name="connsiteY3" fmla="*/ 164547 h 1180547"/>
                    <a:gd name="connsiteX4" fmla="*/ 1568450 w 1742884"/>
                    <a:gd name="connsiteY4" fmla="*/ 443947 h 1180547"/>
                    <a:gd name="connsiteX5" fmla="*/ 1257300 w 1742884"/>
                    <a:gd name="connsiteY5" fmla="*/ 647147 h 1180547"/>
                    <a:gd name="connsiteX6" fmla="*/ 673100 w 1742884"/>
                    <a:gd name="connsiteY6" fmla="*/ 863047 h 1180547"/>
                    <a:gd name="connsiteX7" fmla="*/ 698500 w 1742884"/>
                    <a:gd name="connsiteY7" fmla="*/ 1066247 h 1180547"/>
                    <a:gd name="connsiteX8" fmla="*/ 390525 w 1742884"/>
                    <a:gd name="connsiteY8" fmla="*/ 1180547 h 1180547"/>
                    <a:gd name="connsiteX9" fmla="*/ 381000 w 1742884"/>
                    <a:gd name="connsiteY9" fmla="*/ 878922 h 1180547"/>
                    <a:gd name="connsiteX10" fmla="*/ 254000 w 1742884"/>
                    <a:gd name="connsiteY10" fmla="*/ 910672 h 1180547"/>
                    <a:gd name="connsiteX11" fmla="*/ 177800 w 1742884"/>
                    <a:gd name="connsiteY11" fmla="*/ 815422 h 1180547"/>
                    <a:gd name="connsiteX12" fmla="*/ 120650 w 1742884"/>
                    <a:gd name="connsiteY12" fmla="*/ 682072 h 1180547"/>
                    <a:gd name="connsiteX13" fmla="*/ 219075 w 1742884"/>
                    <a:gd name="connsiteY13" fmla="*/ 539197 h 1180547"/>
                    <a:gd name="connsiteX14" fmla="*/ 0 w 1742884"/>
                    <a:gd name="connsiteY14" fmla="*/ 393147 h 1180547"/>
                    <a:gd name="connsiteX15" fmla="*/ 254000 w 1742884"/>
                    <a:gd name="connsiteY15" fmla="*/ 240747 h 1180547"/>
                    <a:gd name="connsiteX16" fmla="*/ 488950 w 1742884"/>
                    <a:gd name="connsiteY16" fmla="*/ 472522 h 1180547"/>
                    <a:gd name="connsiteX0" fmla="*/ 488950 w 1742884"/>
                    <a:gd name="connsiteY0" fmla="*/ 462207 h 1170232"/>
                    <a:gd name="connsiteX1" fmla="*/ 1095375 w 1742884"/>
                    <a:gd name="connsiteY1" fmla="*/ 49457 h 1170232"/>
                    <a:gd name="connsiteX2" fmla="*/ 1638300 w 1742884"/>
                    <a:gd name="connsiteY2" fmla="*/ 14532 h 1170232"/>
                    <a:gd name="connsiteX3" fmla="*/ 1739900 w 1742884"/>
                    <a:gd name="connsiteY3" fmla="*/ 154232 h 1170232"/>
                    <a:gd name="connsiteX4" fmla="*/ 1568450 w 1742884"/>
                    <a:gd name="connsiteY4" fmla="*/ 433632 h 1170232"/>
                    <a:gd name="connsiteX5" fmla="*/ 1257300 w 1742884"/>
                    <a:gd name="connsiteY5" fmla="*/ 636832 h 1170232"/>
                    <a:gd name="connsiteX6" fmla="*/ 673100 w 1742884"/>
                    <a:gd name="connsiteY6" fmla="*/ 852732 h 1170232"/>
                    <a:gd name="connsiteX7" fmla="*/ 698500 w 1742884"/>
                    <a:gd name="connsiteY7" fmla="*/ 1055932 h 1170232"/>
                    <a:gd name="connsiteX8" fmla="*/ 390525 w 1742884"/>
                    <a:gd name="connsiteY8" fmla="*/ 1170232 h 1170232"/>
                    <a:gd name="connsiteX9" fmla="*/ 381000 w 1742884"/>
                    <a:gd name="connsiteY9" fmla="*/ 868607 h 1170232"/>
                    <a:gd name="connsiteX10" fmla="*/ 254000 w 1742884"/>
                    <a:gd name="connsiteY10" fmla="*/ 900357 h 1170232"/>
                    <a:gd name="connsiteX11" fmla="*/ 177800 w 1742884"/>
                    <a:gd name="connsiteY11" fmla="*/ 805107 h 1170232"/>
                    <a:gd name="connsiteX12" fmla="*/ 120650 w 1742884"/>
                    <a:gd name="connsiteY12" fmla="*/ 671757 h 1170232"/>
                    <a:gd name="connsiteX13" fmla="*/ 219075 w 1742884"/>
                    <a:gd name="connsiteY13" fmla="*/ 528882 h 1170232"/>
                    <a:gd name="connsiteX14" fmla="*/ 0 w 1742884"/>
                    <a:gd name="connsiteY14" fmla="*/ 382832 h 1170232"/>
                    <a:gd name="connsiteX15" fmla="*/ 254000 w 1742884"/>
                    <a:gd name="connsiteY15" fmla="*/ 230432 h 1170232"/>
                    <a:gd name="connsiteX16" fmla="*/ 488950 w 1742884"/>
                    <a:gd name="connsiteY16" fmla="*/ 462207 h 1170232"/>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667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381000 w 1742884"/>
                    <a:gd name="connsiteY9" fmla="*/ 88266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54000 w 1742884"/>
                    <a:gd name="connsiteY10" fmla="*/ 914412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88950 w 1742884"/>
                    <a:gd name="connsiteY0" fmla="*/ 476262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88950 w 1742884"/>
                    <a:gd name="connsiteY16" fmla="*/ 476262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19075 w 1742884"/>
                    <a:gd name="connsiteY13" fmla="*/ 54293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0650 w 1742884"/>
                    <a:gd name="connsiteY12" fmla="*/ 6858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9144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31775 w 1742884"/>
                    <a:gd name="connsiteY10" fmla="*/ 936637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 name="connsiteX0" fmla="*/ 473075 w 1742884"/>
                    <a:gd name="connsiteY0" fmla="*/ 447687 h 1184287"/>
                    <a:gd name="connsiteX1" fmla="*/ 1152525 w 1742884"/>
                    <a:gd name="connsiteY1" fmla="*/ 34937 h 1184287"/>
                    <a:gd name="connsiteX2" fmla="*/ 1638300 w 1742884"/>
                    <a:gd name="connsiteY2" fmla="*/ 28587 h 1184287"/>
                    <a:gd name="connsiteX3" fmla="*/ 1739900 w 1742884"/>
                    <a:gd name="connsiteY3" fmla="*/ 168287 h 1184287"/>
                    <a:gd name="connsiteX4" fmla="*/ 1568450 w 1742884"/>
                    <a:gd name="connsiteY4" fmla="*/ 447687 h 1184287"/>
                    <a:gd name="connsiteX5" fmla="*/ 1257300 w 1742884"/>
                    <a:gd name="connsiteY5" fmla="*/ 650887 h 1184287"/>
                    <a:gd name="connsiteX6" fmla="*/ 673100 w 1742884"/>
                    <a:gd name="connsiteY6" fmla="*/ 815987 h 1184287"/>
                    <a:gd name="connsiteX7" fmla="*/ 698500 w 1742884"/>
                    <a:gd name="connsiteY7" fmla="*/ 1069987 h 1184287"/>
                    <a:gd name="connsiteX8" fmla="*/ 390525 w 1742884"/>
                    <a:gd name="connsiteY8" fmla="*/ 1184287 h 1184287"/>
                    <a:gd name="connsiteX9" fmla="*/ 409575 w 1742884"/>
                    <a:gd name="connsiteY9" fmla="*/ 889012 h 1184287"/>
                    <a:gd name="connsiteX10" fmla="*/ 257175 w 1742884"/>
                    <a:gd name="connsiteY10" fmla="*/ 939812 h 1184287"/>
                    <a:gd name="connsiteX11" fmla="*/ 177800 w 1742884"/>
                    <a:gd name="connsiteY11" fmla="*/ 819162 h 1184287"/>
                    <a:gd name="connsiteX12" fmla="*/ 123825 w 1742884"/>
                    <a:gd name="connsiteY12" fmla="*/ 723912 h 1184287"/>
                    <a:gd name="connsiteX13" fmla="*/ 250825 w 1742884"/>
                    <a:gd name="connsiteY13" fmla="*/ 587387 h 1184287"/>
                    <a:gd name="connsiteX14" fmla="*/ 0 w 1742884"/>
                    <a:gd name="connsiteY14" fmla="*/ 396887 h 1184287"/>
                    <a:gd name="connsiteX15" fmla="*/ 254000 w 1742884"/>
                    <a:gd name="connsiteY15" fmla="*/ 244487 h 1184287"/>
                    <a:gd name="connsiteX16" fmla="*/ 473075 w 1742884"/>
                    <a:gd name="connsiteY16" fmla="*/ 447687 h 1184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42884" h="1184287">
                      <a:moveTo>
                        <a:pt x="473075" y="447687"/>
                      </a:moveTo>
                      <a:cubicBezTo>
                        <a:pt x="608542" y="347145"/>
                        <a:pt x="958850" y="102141"/>
                        <a:pt x="1152525" y="34937"/>
                      </a:cubicBezTo>
                      <a:cubicBezTo>
                        <a:pt x="1349375" y="-26446"/>
                        <a:pt x="1545167" y="7420"/>
                        <a:pt x="1638300" y="28587"/>
                      </a:cubicBezTo>
                      <a:cubicBezTo>
                        <a:pt x="1731433" y="49754"/>
                        <a:pt x="1751542" y="98437"/>
                        <a:pt x="1739900" y="168287"/>
                      </a:cubicBezTo>
                      <a:cubicBezTo>
                        <a:pt x="1738313" y="230199"/>
                        <a:pt x="1648883" y="367254"/>
                        <a:pt x="1568450" y="447687"/>
                      </a:cubicBezTo>
                      <a:cubicBezTo>
                        <a:pt x="1488017" y="528120"/>
                        <a:pt x="1401762" y="575216"/>
                        <a:pt x="1257300" y="650887"/>
                      </a:cubicBezTo>
                      <a:cubicBezTo>
                        <a:pt x="1062567" y="722854"/>
                        <a:pt x="886883" y="753545"/>
                        <a:pt x="673100" y="815987"/>
                      </a:cubicBezTo>
                      <a:lnTo>
                        <a:pt x="698500" y="1069987"/>
                      </a:lnTo>
                      <a:lnTo>
                        <a:pt x="390525" y="1184287"/>
                      </a:lnTo>
                      <a:lnTo>
                        <a:pt x="409575" y="889012"/>
                      </a:lnTo>
                      <a:lnTo>
                        <a:pt x="257175" y="939812"/>
                      </a:lnTo>
                      <a:lnTo>
                        <a:pt x="177800" y="819162"/>
                      </a:lnTo>
                      <a:lnTo>
                        <a:pt x="123825" y="723912"/>
                      </a:lnTo>
                      <a:lnTo>
                        <a:pt x="250825" y="587387"/>
                      </a:lnTo>
                      <a:lnTo>
                        <a:pt x="0" y="396887"/>
                      </a:lnTo>
                      <a:lnTo>
                        <a:pt x="254000" y="244487"/>
                      </a:lnTo>
                      <a:lnTo>
                        <a:pt x="473075" y="447687"/>
                      </a:ln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sp>
              <p:nvSpPr>
                <p:cNvPr id="103" name="椭圆 102"/>
                <p:cNvSpPr/>
                <p:nvPr/>
              </p:nvSpPr>
              <p:spPr>
                <a:xfrm>
                  <a:off x="8110111" y="2283796"/>
                  <a:ext cx="136929" cy="136929"/>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prstClr val="white"/>
                    </a:solidFill>
                  </a:endParaRPr>
                </a:p>
              </p:txBody>
            </p:sp>
          </p:grpSp>
        </p:grpSp>
        <p:grpSp>
          <p:nvGrpSpPr>
            <p:cNvPr id="96" name="组合 95"/>
            <p:cNvGrpSpPr/>
            <p:nvPr/>
          </p:nvGrpSpPr>
          <p:grpSpPr>
            <a:xfrm>
              <a:off x="2162984" y="2158989"/>
              <a:ext cx="3554424" cy="1365694"/>
              <a:chOff x="874713" y="3267132"/>
              <a:chExt cx="3554424" cy="1365694"/>
            </a:xfrm>
          </p:grpSpPr>
          <p:sp>
            <p:nvSpPr>
              <p:cNvPr id="97" name="矩形 96"/>
              <p:cNvSpPr/>
              <p:nvPr/>
            </p:nvSpPr>
            <p:spPr>
              <a:xfrm>
                <a:off x="874713" y="3764896"/>
                <a:ext cx="3554424"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98" name="矩形 97"/>
              <p:cNvSpPr/>
              <p:nvPr/>
            </p:nvSpPr>
            <p:spPr>
              <a:xfrm>
                <a:off x="874713" y="3267132"/>
                <a:ext cx="2241974" cy="429861"/>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sz="2000" b="1" dirty="0">
                    <a:solidFill>
                      <a:prstClr val="white"/>
                    </a:solidFill>
                  </a:rPr>
                  <a:t>发展计划</a:t>
                </a:r>
              </a:p>
            </p:txBody>
          </p:sp>
        </p:grpSp>
      </p:grpSp>
      <p:grpSp>
        <p:nvGrpSpPr>
          <p:cNvPr id="42" name="组合 41"/>
          <p:cNvGrpSpPr/>
          <p:nvPr/>
        </p:nvGrpSpPr>
        <p:grpSpPr>
          <a:xfrm>
            <a:off x="515169" y="423250"/>
            <a:ext cx="3719457" cy="722806"/>
            <a:chOff x="585843" y="341582"/>
            <a:chExt cx="3719457" cy="722806"/>
          </a:xfrm>
        </p:grpSpPr>
        <p:sp>
          <p:nvSpPr>
            <p:cNvPr id="43" name="文本框 42"/>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产品与运营规划</a:t>
              </a:r>
            </a:p>
          </p:txBody>
        </p:sp>
        <p:sp>
          <p:nvSpPr>
            <p:cNvPr id="47" name="文本框 46"/>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48" name="直接连接符 47"/>
          <p:cNvCxnSpPr>
            <a:stCxn id="43"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2402361"/>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49" presetClass="entr" presetSubtype="0" decel="100000" fill="hold" nodeType="afterEffect">
                                  <p:stCondLst>
                                    <p:cond delay="0"/>
                                  </p:stCondLst>
                                  <p:childTnLst>
                                    <p:set>
                                      <p:cBhvr>
                                        <p:cTn id="13" dur="1" fill="hold">
                                          <p:stCondLst>
                                            <p:cond delay="0"/>
                                          </p:stCondLst>
                                        </p:cTn>
                                        <p:tgtEl>
                                          <p:spTgt spid="57"/>
                                        </p:tgtEl>
                                        <p:attrNameLst>
                                          <p:attrName>style.visibility</p:attrName>
                                        </p:attrNameLst>
                                      </p:cBhvr>
                                      <p:to>
                                        <p:strVal val="visible"/>
                                      </p:to>
                                    </p:set>
                                    <p:anim calcmode="lin" valueType="num">
                                      <p:cBhvr>
                                        <p:cTn id="14" dur="500" fill="hold"/>
                                        <p:tgtEl>
                                          <p:spTgt spid="57"/>
                                        </p:tgtEl>
                                        <p:attrNameLst>
                                          <p:attrName>ppt_w</p:attrName>
                                        </p:attrNameLst>
                                      </p:cBhvr>
                                      <p:tavLst>
                                        <p:tav tm="0">
                                          <p:val>
                                            <p:fltVal val="0"/>
                                          </p:val>
                                        </p:tav>
                                        <p:tav tm="100000">
                                          <p:val>
                                            <p:strVal val="#ppt_w"/>
                                          </p:val>
                                        </p:tav>
                                      </p:tavLst>
                                    </p:anim>
                                    <p:anim calcmode="lin" valueType="num">
                                      <p:cBhvr>
                                        <p:cTn id="15" dur="500" fill="hold"/>
                                        <p:tgtEl>
                                          <p:spTgt spid="57"/>
                                        </p:tgtEl>
                                        <p:attrNameLst>
                                          <p:attrName>ppt_h</p:attrName>
                                        </p:attrNameLst>
                                      </p:cBhvr>
                                      <p:tavLst>
                                        <p:tav tm="0">
                                          <p:val>
                                            <p:fltVal val="0"/>
                                          </p:val>
                                        </p:tav>
                                        <p:tav tm="100000">
                                          <p:val>
                                            <p:strVal val="#ppt_h"/>
                                          </p:val>
                                        </p:tav>
                                      </p:tavLst>
                                    </p:anim>
                                    <p:anim calcmode="lin" valueType="num">
                                      <p:cBhvr>
                                        <p:cTn id="16" dur="500" fill="hold"/>
                                        <p:tgtEl>
                                          <p:spTgt spid="57"/>
                                        </p:tgtEl>
                                        <p:attrNameLst>
                                          <p:attrName>style.rotation</p:attrName>
                                        </p:attrNameLst>
                                      </p:cBhvr>
                                      <p:tavLst>
                                        <p:tav tm="0">
                                          <p:val>
                                            <p:fltVal val="360"/>
                                          </p:val>
                                        </p:tav>
                                        <p:tav tm="100000">
                                          <p:val>
                                            <p:fltVal val="0"/>
                                          </p:val>
                                        </p:tav>
                                      </p:tavLst>
                                    </p:anim>
                                    <p:animEffect transition="in" filter="fade">
                                      <p:cBhvr>
                                        <p:cTn id="17" dur="500"/>
                                        <p:tgtEl>
                                          <p:spTgt spid="57"/>
                                        </p:tgtEl>
                                      </p:cBhvr>
                                    </p:animEffect>
                                  </p:childTnLst>
                                </p:cTn>
                              </p:par>
                            </p:childTnLst>
                          </p:cTn>
                        </p:par>
                        <p:par>
                          <p:cTn id="18" fill="hold">
                            <p:stCondLst>
                              <p:cond delay="1000"/>
                            </p:stCondLst>
                            <p:childTnLst>
                              <p:par>
                                <p:cTn id="19" presetID="49" presetClass="entr" presetSubtype="0" decel="100000" fill="hold" nodeType="afterEffect">
                                  <p:stCondLst>
                                    <p:cond delay="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 calcmode="lin" valueType="num">
                                      <p:cBhvr>
                                        <p:cTn id="23" dur="500" fill="hold"/>
                                        <p:tgtEl>
                                          <p:spTgt spid="76"/>
                                        </p:tgtEl>
                                        <p:attrNameLst>
                                          <p:attrName>style.rotation</p:attrName>
                                        </p:attrNameLst>
                                      </p:cBhvr>
                                      <p:tavLst>
                                        <p:tav tm="0">
                                          <p:val>
                                            <p:fltVal val="360"/>
                                          </p:val>
                                        </p:tav>
                                        <p:tav tm="100000">
                                          <p:val>
                                            <p:fltVal val="0"/>
                                          </p:val>
                                        </p:tav>
                                      </p:tavLst>
                                    </p:anim>
                                    <p:animEffect transition="in" filter="fade">
                                      <p:cBhvr>
                                        <p:cTn id="24" dur="500"/>
                                        <p:tgtEl>
                                          <p:spTgt spid="76"/>
                                        </p:tgtEl>
                                      </p:cBhvr>
                                    </p:animEffect>
                                  </p:childTnLst>
                                </p:cTn>
                              </p:par>
                            </p:childTnLst>
                          </p:cTn>
                        </p:par>
                        <p:par>
                          <p:cTn id="25" fill="hold">
                            <p:stCondLst>
                              <p:cond delay="1500"/>
                            </p:stCondLst>
                            <p:childTnLst>
                              <p:par>
                                <p:cTn id="26" presetID="49" presetClass="entr" presetSubtype="0" decel="100000" fill="hold" nodeType="afterEffect">
                                  <p:stCondLst>
                                    <p:cond delay="0"/>
                                  </p:stCondLst>
                                  <p:childTnLst>
                                    <p:set>
                                      <p:cBhvr>
                                        <p:cTn id="27" dur="1" fill="hold">
                                          <p:stCondLst>
                                            <p:cond delay="0"/>
                                          </p:stCondLst>
                                        </p:cTn>
                                        <p:tgtEl>
                                          <p:spTgt spid="94"/>
                                        </p:tgtEl>
                                        <p:attrNameLst>
                                          <p:attrName>style.visibility</p:attrName>
                                        </p:attrNameLst>
                                      </p:cBhvr>
                                      <p:to>
                                        <p:strVal val="visible"/>
                                      </p:to>
                                    </p:set>
                                    <p:anim calcmode="lin" valueType="num">
                                      <p:cBhvr>
                                        <p:cTn id="28" dur="500" fill="hold"/>
                                        <p:tgtEl>
                                          <p:spTgt spid="94"/>
                                        </p:tgtEl>
                                        <p:attrNameLst>
                                          <p:attrName>ppt_w</p:attrName>
                                        </p:attrNameLst>
                                      </p:cBhvr>
                                      <p:tavLst>
                                        <p:tav tm="0">
                                          <p:val>
                                            <p:fltVal val="0"/>
                                          </p:val>
                                        </p:tav>
                                        <p:tav tm="100000">
                                          <p:val>
                                            <p:strVal val="#ppt_w"/>
                                          </p:val>
                                        </p:tav>
                                      </p:tavLst>
                                    </p:anim>
                                    <p:anim calcmode="lin" valueType="num">
                                      <p:cBhvr>
                                        <p:cTn id="29" dur="500" fill="hold"/>
                                        <p:tgtEl>
                                          <p:spTgt spid="94"/>
                                        </p:tgtEl>
                                        <p:attrNameLst>
                                          <p:attrName>ppt_h</p:attrName>
                                        </p:attrNameLst>
                                      </p:cBhvr>
                                      <p:tavLst>
                                        <p:tav tm="0">
                                          <p:val>
                                            <p:fltVal val="0"/>
                                          </p:val>
                                        </p:tav>
                                        <p:tav tm="100000">
                                          <p:val>
                                            <p:strVal val="#ppt_h"/>
                                          </p:val>
                                        </p:tav>
                                      </p:tavLst>
                                    </p:anim>
                                    <p:anim calcmode="lin" valueType="num">
                                      <p:cBhvr>
                                        <p:cTn id="30" dur="500" fill="hold"/>
                                        <p:tgtEl>
                                          <p:spTgt spid="94"/>
                                        </p:tgtEl>
                                        <p:attrNameLst>
                                          <p:attrName>style.rotation</p:attrName>
                                        </p:attrNameLst>
                                      </p:cBhvr>
                                      <p:tavLst>
                                        <p:tav tm="0">
                                          <p:val>
                                            <p:fltVal val="360"/>
                                          </p:val>
                                        </p:tav>
                                        <p:tav tm="100000">
                                          <p:val>
                                            <p:fltVal val="0"/>
                                          </p:val>
                                        </p:tav>
                                      </p:tavLst>
                                    </p:anim>
                                    <p:animEffect transition="in" filter="fade">
                                      <p:cBhvr>
                                        <p:cTn id="3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295297" y="2733377"/>
            <a:ext cx="4640491" cy="730227"/>
            <a:chOff x="939336" y="1925465"/>
            <a:chExt cx="4640491" cy="730227"/>
          </a:xfrm>
        </p:grpSpPr>
        <p:sp>
          <p:nvSpPr>
            <p:cNvPr id="3" name="文本框 2"/>
            <p:cNvSpPr txBox="1"/>
            <p:nvPr/>
          </p:nvSpPr>
          <p:spPr>
            <a:xfrm>
              <a:off x="939336" y="1925465"/>
              <a:ext cx="3746273"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accent1"/>
                  </a:solidFill>
                </a:rPr>
                <a:t>01 . </a:t>
              </a:r>
              <a:r>
                <a:rPr lang="zh-CN" altLang="en-US" sz="2800" b="1" dirty="0">
                  <a:solidFill>
                    <a:schemeClr val="accent1"/>
                  </a:solidFill>
                </a:rPr>
                <a:t>公司与团队简介</a:t>
              </a:r>
            </a:p>
          </p:txBody>
        </p:sp>
        <p:sp>
          <p:nvSpPr>
            <p:cNvPr id="4" name="文本框 3"/>
            <p:cNvSpPr txBox="1"/>
            <p:nvPr/>
          </p:nvSpPr>
          <p:spPr>
            <a:xfrm>
              <a:off x="939337" y="2371255"/>
              <a:ext cx="4640490"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85000"/>
                    </a:schemeClr>
                  </a:solidFill>
                  <a:latin typeface="Century Gothic" panose="020B0502020202020204" pitchFamily="34" charset="0"/>
                  <a:ea typeface="+mj-ea"/>
                </a:rPr>
                <a:t>The user can demonstrate on a projector</a:t>
              </a:r>
            </a:p>
          </p:txBody>
        </p:sp>
      </p:grpSp>
      <p:grpSp>
        <p:nvGrpSpPr>
          <p:cNvPr id="20" name="组合 19"/>
          <p:cNvGrpSpPr/>
          <p:nvPr/>
        </p:nvGrpSpPr>
        <p:grpSpPr>
          <a:xfrm>
            <a:off x="6727598" y="2733377"/>
            <a:ext cx="4640490" cy="730227"/>
            <a:chOff x="939337" y="1925465"/>
            <a:chExt cx="4640490" cy="730227"/>
          </a:xfrm>
        </p:grpSpPr>
        <p:sp>
          <p:nvSpPr>
            <p:cNvPr id="21" name="文本框 20"/>
            <p:cNvSpPr txBox="1"/>
            <p:nvPr/>
          </p:nvSpPr>
          <p:spPr>
            <a:xfrm>
              <a:off x="939337" y="1925465"/>
              <a:ext cx="3276600"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accent1"/>
                  </a:solidFill>
                </a:rPr>
                <a:t>02 . </a:t>
              </a:r>
              <a:r>
                <a:rPr lang="zh-CN" altLang="en-US" sz="2800" b="1" dirty="0">
                  <a:solidFill>
                    <a:schemeClr val="accent1"/>
                  </a:solidFill>
                </a:rPr>
                <a:t>产品项目介绍</a:t>
              </a:r>
            </a:p>
          </p:txBody>
        </p:sp>
        <p:sp>
          <p:nvSpPr>
            <p:cNvPr id="22" name="文本框 21"/>
            <p:cNvSpPr txBox="1"/>
            <p:nvPr/>
          </p:nvSpPr>
          <p:spPr>
            <a:xfrm>
              <a:off x="939337" y="2371255"/>
              <a:ext cx="4640490"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85000"/>
                    </a:schemeClr>
                  </a:solidFill>
                  <a:latin typeface="Century Gothic" panose="020B0502020202020204" pitchFamily="34" charset="0"/>
                  <a:ea typeface="+mj-ea"/>
                </a:rPr>
                <a:t>The user can demonstrate on a projector</a:t>
              </a:r>
            </a:p>
          </p:txBody>
        </p:sp>
      </p:grpSp>
      <p:grpSp>
        <p:nvGrpSpPr>
          <p:cNvPr id="23" name="组合 22"/>
          <p:cNvGrpSpPr/>
          <p:nvPr/>
        </p:nvGrpSpPr>
        <p:grpSpPr>
          <a:xfrm>
            <a:off x="2295298" y="4157663"/>
            <a:ext cx="4640490" cy="730227"/>
            <a:chOff x="939337" y="1925465"/>
            <a:chExt cx="4640490" cy="730227"/>
          </a:xfrm>
        </p:grpSpPr>
        <p:sp>
          <p:nvSpPr>
            <p:cNvPr id="24" name="文本框 23"/>
            <p:cNvSpPr txBox="1"/>
            <p:nvPr/>
          </p:nvSpPr>
          <p:spPr>
            <a:xfrm>
              <a:off x="939337" y="1925465"/>
              <a:ext cx="3746272" cy="523220"/>
            </a:xfrm>
            <a:prstGeom prst="rect">
              <a:avLst/>
            </a:prstGeom>
            <a:noFill/>
          </p:spPr>
          <p:txBody>
            <a:bodyPr wrap="square" rtlCol="0">
              <a:spAutoFit/>
              <a:scene3d>
                <a:camera prst="orthographicFront"/>
                <a:lightRig rig="threePt" dir="t"/>
              </a:scene3d>
              <a:sp3d contourW="12700"/>
            </a:bodyPr>
            <a:lstStyle/>
            <a:p>
              <a:r>
                <a:rPr lang="en-US" altLang="zh-CN" sz="2800" b="1" dirty="0">
                  <a:solidFill>
                    <a:schemeClr val="accent1"/>
                  </a:solidFill>
                </a:rPr>
                <a:t>03 . </a:t>
              </a:r>
              <a:r>
                <a:rPr lang="zh-CN" altLang="en-US" sz="2800" b="1" dirty="0">
                  <a:solidFill>
                    <a:schemeClr val="accent1"/>
                  </a:solidFill>
                </a:rPr>
                <a:t>产品与运营规划</a:t>
              </a:r>
            </a:p>
          </p:txBody>
        </p:sp>
        <p:sp>
          <p:nvSpPr>
            <p:cNvPr id="25" name="文本框 24"/>
            <p:cNvSpPr txBox="1"/>
            <p:nvPr/>
          </p:nvSpPr>
          <p:spPr>
            <a:xfrm>
              <a:off x="939337" y="2371255"/>
              <a:ext cx="4640490"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85000"/>
                    </a:schemeClr>
                  </a:solidFill>
                  <a:latin typeface="Century Gothic" panose="020B0502020202020204" pitchFamily="34" charset="0"/>
                  <a:ea typeface="+mj-ea"/>
                </a:rPr>
                <a:t>The user can demonstrate on a projector</a:t>
              </a:r>
            </a:p>
          </p:txBody>
        </p:sp>
      </p:grpSp>
      <p:grpSp>
        <p:nvGrpSpPr>
          <p:cNvPr id="26" name="组合 25"/>
          <p:cNvGrpSpPr/>
          <p:nvPr/>
        </p:nvGrpSpPr>
        <p:grpSpPr>
          <a:xfrm>
            <a:off x="6727597" y="4157663"/>
            <a:ext cx="4640491" cy="730227"/>
            <a:chOff x="939336" y="1925465"/>
            <a:chExt cx="4640491" cy="730227"/>
          </a:xfrm>
        </p:grpSpPr>
        <p:sp>
          <p:nvSpPr>
            <p:cNvPr id="27" name="文本框 26"/>
            <p:cNvSpPr txBox="1"/>
            <p:nvPr/>
          </p:nvSpPr>
          <p:spPr>
            <a:xfrm>
              <a:off x="939336" y="1925465"/>
              <a:ext cx="3885973" cy="523220"/>
            </a:xfrm>
            <a:prstGeom prst="rect">
              <a:avLst/>
            </a:prstGeom>
            <a:noFill/>
          </p:spPr>
          <p:txBody>
            <a:bodyPr wrap="square" rtlCol="0">
              <a:spAutoFit/>
              <a:scene3d>
                <a:camera prst="orthographicFront"/>
                <a:lightRig rig="threePt" dir="t"/>
              </a:scene3d>
              <a:sp3d contourW="12700"/>
            </a:bodyPr>
            <a:lstStyle/>
            <a:p>
              <a:r>
                <a:rPr lang="en-US" altLang="zh-CN" sz="2800" b="1">
                  <a:solidFill>
                    <a:schemeClr val="accent1"/>
                  </a:solidFill>
                </a:rPr>
                <a:t>04 </a:t>
              </a:r>
              <a:r>
                <a:rPr lang="en-US" altLang="zh-CN" sz="2800" b="1" dirty="0">
                  <a:solidFill>
                    <a:schemeClr val="accent1"/>
                  </a:solidFill>
                </a:rPr>
                <a:t>. </a:t>
              </a:r>
              <a:r>
                <a:rPr lang="zh-CN" altLang="en-US" sz="2800" b="1" dirty="0">
                  <a:solidFill>
                    <a:schemeClr val="accent1"/>
                  </a:solidFill>
                </a:rPr>
                <a:t>财务与融资计划</a:t>
              </a:r>
            </a:p>
          </p:txBody>
        </p:sp>
        <p:sp>
          <p:nvSpPr>
            <p:cNvPr id="28" name="文本框 27"/>
            <p:cNvSpPr txBox="1"/>
            <p:nvPr/>
          </p:nvSpPr>
          <p:spPr>
            <a:xfrm>
              <a:off x="939337" y="2371255"/>
              <a:ext cx="4640490" cy="28443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200" dirty="0">
                  <a:solidFill>
                    <a:schemeClr val="bg1">
                      <a:lumMod val="85000"/>
                    </a:schemeClr>
                  </a:solidFill>
                  <a:latin typeface="Century Gothic" panose="020B0502020202020204" pitchFamily="34" charset="0"/>
                  <a:ea typeface="+mj-ea"/>
                </a:rPr>
                <a:t>The user can demonstrate on a projector</a:t>
              </a:r>
            </a:p>
          </p:txBody>
        </p:sp>
      </p:grpSp>
      <p:grpSp>
        <p:nvGrpSpPr>
          <p:cNvPr id="29" name="组合 28"/>
          <p:cNvGrpSpPr/>
          <p:nvPr/>
        </p:nvGrpSpPr>
        <p:grpSpPr>
          <a:xfrm>
            <a:off x="515169" y="423250"/>
            <a:ext cx="3719457" cy="722806"/>
            <a:chOff x="585843" y="341582"/>
            <a:chExt cx="3719457" cy="722806"/>
          </a:xfrm>
        </p:grpSpPr>
        <p:sp>
          <p:nvSpPr>
            <p:cNvPr id="30" name="文本框 29"/>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目 录 </a:t>
              </a:r>
              <a:r>
                <a:rPr lang="en-US" altLang="zh-CN" sz="2800" b="1" dirty="0">
                  <a:solidFill>
                    <a:schemeClr val="accent1"/>
                  </a:solidFill>
                  <a:latin typeface="+mj-ea"/>
                  <a:ea typeface="+mj-ea"/>
                </a:rPr>
                <a:t>CONTENTS</a:t>
              </a:r>
              <a:endParaRPr lang="zh-CN" altLang="en-US" sz="2800" b="1" dirty="0">
                <a:solidFill>
                  <a:schemeClr val="accent1"/>
                </a:solidFill>
                <a:latin typeface="+mj-ea"/>
                <a:ea typeface="+mj-ea"/>
              </a:endParaRPr>
            </a:p>
          </p:txBody>
        </p:sp>
        <p:sp>
          <p:nvSpPr>
            <p:cNvPr id="31" name="文本框 3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32" name="直接连接符 31"/>
          <p:cNvCxnSpPr>
            <a:stCxn id="30"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657704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ppt_x</p:attrName>
                                        </p:attrNameLst>
                                      </p:cBhvr>
                                      <p:tavLst>
                                        <p:tav tm="0">
                                          <p:val>
                                            <p:strVal val="#ppt_x-#ppt_w*1.125000"/>
                                          </p:val>
                                        </p:tav>
                                        <p:tav tm="100000">
                                          <p:val>
                                            <p:strVal val="#ppt_x"/>
                                          </p:val>
                                        </p:tav>
                                      </p:tavLst>
                                    </p:anim>
                                    <p:animEffect transition="in" filter="wipe(right)">
                                      <p:cBhvr>
                                        <p:cTn id="8" dur="500"/>
                                        <p:tgtEl>
                                          <p:spTgt spid="2"/>
                                        </p:tgtEl>
                                      </p:cBhvr>
                                    </p:animEffect>
                                  </p:childTnLst>
                                </p:cTn>
                              </p:par>
                            </p:childTnLst>
                          </p:cTn>
                        </p:par>
                        <p:par>
                          <p:cTn id="9" fill="hold">
                            <p:stCondLst>
                              <p:cond delay="500"/>
                            </p:stCondLst>
                            <p:childTnLst>
                              <p:par>
                                <p:cTn id="10" presetID="12" presetClass="entr" presetSubtype="8" fill="hold"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ppt_x</p:attrName>
                                        </p:attrNameLst>
                                      </p:cBhvr>
                                      <p:tavLst>
                                        <p:tav tm="0">
                                          <p:val>
                                            <p:strVal val="#ppt_x-#ppt_w*1.125000"/>
                                          </p:val>
                                        </p:tav>
                                        <p:tav tm="100000">
                                          <p:val>
                                            <p:strVal val="#ppt_x"/>
                                          </p:val>
                                        </p:tav>
                                      </p:tavLst>
                                    </p:anim>
                                    <p:animEffect transition="in" filter="wipe(right)">
                                      <p:cBhvr>
                                        <p:cTn id="13" dur="500"/>
                                        <p:tgtEl>
                                          <p:spTgt spid="20"/>
                                        </p:tgtEl>
                                      </p:cBhvr>
                                    </p:animEffect>
                                  </p:childTnLst>
                                </p:cTn>
                              </p:par>
                            </p:childTnLst>
                          </p:cTn>
                        </p:par>
                        <p:par>
                          <p:cTn id="14" fill="hold">
                            <p:stCondLst>
                              <p:cond delay="1000"/>
                            </p:stCondLst>
                            <p:childTnLst>
                              <p:par>
                                <p:cTn id="15" presetID="12" presetClass="entr" presetSubtype="8"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p:tgtEl>
                                          <p:spTgt spid="23"/>
                                        </p:tgtEl>
                                        <p:attrNameLst>
                                          <p:attrName>ppt_x</p:attrName>
                                        </p:attrNameLst>
                                      </p:cBhvr>
                                      <p:tavLst>
                                        <p:tav tm="0">
                                          <p:val>
                                            <p:strVal val="#ppt_x-#ppt_w*1.125000"/>
                                          </p:val>
                                        </p:tav>
                                        <p:tav tm="100000">
                                          <p:val>
                                            <p:strVal val="#ppt_x"/>
                                          </p:val>
                                        </p:tav>
                                      </p:tavLst>
                                    </p:anim>
                                    <p:animEffect transition="in" filter="wipe(right)">
                                      <p:cBhvr>
                                        <p:cTn id="18" dur="500"/>
                                        <p:tgtEl>
                                          <p:spTgt spid="23"/>
                                        </p:tgtEl>
                                      </p:cBhvr>
                                    </p:animEffect>
                                  </p:childTnLst>
                                </p:cTn>
                              </p:par>
                            </p:childTnLst>
                          </p:cTn>
                        </p:par>
                        <p:par>
                          <p:cTn id="19" fill="hold">
                            <p:stCondLst>
                              <p:cond delay="1500"/>
                            </p:stCondLst>
                            <p:childTnLst>
                              <p:par>
                                <p:cTn id="20" presetID="12" presetClass="entr" presetSubtype="8"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p:tgtEl>
                                          <p:spTgt spid="26"/>
                                        </p:tgtEl>
                                        <p:attrNameLst>
                                          <p:attrName>ppt_x</p:attrName>
                                        </p:attrNameLst>
                                      </p:cBhvr>
                                      <p:tavLst>
                                        <p:tav tm="0">
                                          <p:val>
                                            <p:strVal val="#ppt_x-#ppt_w*1.125000"/>
                                          </p:val>
                                        </p:tav>
                                        <p:tav tm="100000">
                                          <p:val>
                                            <p:strVal val="#ppt_x"/>
                                          </p:val>
                                        </p:tav>
                                      </p:tavLst>
                                    </p:anim>
                                    <p:animEffect transition="in" filter="wipe(right)">
                                      <p:cBhvr>
                                        <p:cTn id="2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15543" y="3273182"/>
            <a:ext cx="2960914" cy="1446550"/>
          </a:xfrm>
          <a:prstGeom prst="rect">
            <a:avLst/>
          </a:prstGeom>
          <a:noFill/>
        </p:spPr>
        <p:txBody>
          <a:bodyPr wrap="square" rtlCol="0">
            <a:spAutoFit/>
            <a:scene3d>
              <a:camera prst="orthographicFront"/>
              <a:lightRig rig="glow" dir="t"/>
            </a:scene3d>
            <a:sp3d contourW="12700"/>
          </a:bodyPr>
          <a:lstStyle/>
          <a:p>
            <a:pPr lvl="0" algn="ctr">
              <a:defRPr/>
            </a:pPr>
            <a:r>
              <a:rPr lang="zh-CN" altLang="en-US" sz="4400" dirty="0">
                <a:solidFill>
                  <a:schemeClr val="accent1"/>
                </a:solidFill>
                <a:effectLst>
                  <a:outerShdw blurRad="812800" dist="38100" dir="2700000" algn="tl">
                    <a:srgbClr val="000000">
                      <a:alpha val="90000"/>
                    </a:srgbClr>
                  </a:outerShdw>
                </a:effectLst>
                <a:latin typeface="迷你简综艺" panose="03000509000000000000" pitchFamily="65" charset="-122"/>
                <a:ea typeface="迷你简综艺" panose="03000509000000000000" pitchFamily="65" charset="-122"/>
              </a:rPr>
              <a:t>财务与融资计划</a:t>
            </a:r>
          </a:p>
        </p:txBody>
      </p:sp>
      <p:sp>
        <p:nvSpPr>
          <p:cNvPr id="11" name="文本框 10"/>
          <p:cNvSpPr txBox="1"/>
          <p:nvPr/>
        </p:nvSpPr>
        <p:spPr>
          <a:xfrm>
            <a:off x="874711" y="2063169"/>
            <a:ext cx="10442578" cy="1446550"/>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04</a:t>
            </a:r>
            <a:endParaRPr kumimoji="0" lang="zh-CN" altLang="en-US"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p:txBody>
      </p:sp>
    </p:spTree>
    <p:extLst>
      <p:ext uri="{BB962C8B-B14F-4D97-AF65-F5344CB8AC3E}">
        <p14:creationId xmlns:p14="http://schemas.microsoft.com/office/powerpoint/2010/main" val="127376907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47347" y="1902301"/>
            <a:ext cx="10768087" cy="2956322"/>
            <a:chOff x="547347" y="1902301"/>
            <a:chExt cx="10768087" cy="2956322"/>
          </a:xfrm>
        </p:grpSpPr>
        <p:sp>
          <p:nvSpPr>
            <p:cNvPr id="22" name="MH_Other_1"/>
            <p:cNvSpPr/>
            <p:nvPr>
              <p:custDataLst>
                <p:tags r:id="rId2"/>
              </p:custDataLst>
            </p:nvPr>
          </p:nvSpPr>
          <p:spPr>
            <a:xfrm>
              <a:off x="2484765" y="2015411"/>
              <a:ext cx="7066532" cy="339328"/>
            </a:xfrm>
            <a:prstGeom prst="rect">
              <a:avLst/>
            </a:prstGeom>
            <a:solidFill>
              <a:schemeClr val="bg1">
                <a:alpha val="2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3" name="MH_Other_2"/>
            <p:cNvSpPr/>
            <p:nvPr>
              <p:custDataLst>
                <p:tags r:id="rId3"/>
              </p:custDataLst>
            </p:nvPr>
          </p:nvSpPr>
          <p:spPr>
            <a:xfrm>
              <a:off x="2484765" y="2823845"/>
              <a:ext cx="7066532" cy="339329"/>
            </a:xfrm>
            <a:prstGeom prst="rect">
              <a:avLst/>
            </a:prstGeom>
            <a:solidFill>
              <a:schemeClr val="bg1">
                <a:alpha val="2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4" name="MH_Other_3"/>
            <p:cNvSpPr/>
            <p:nvPr>
              <p:custDataLst>
                <p:tags r:id="rId4"/>
              </p:custDataLst>
            </p:nvPr>
          </p:nvSpPr>
          <p:spPr>
            <a:xfrm>
              <a:off x="2484765" y="3633469"/>
              <a:ext cx="7066532" cy="338138"/>
            </a:xfrm>
            <a:prstGeom prst="rect">
              <a:avLst/>
            </a:prstGeom>
            <a:solidFill>
              <a:schemeClr val="bg1">
                <a:alpha val="2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25" name="MH_Other_4"/>
            <p:cNvSpPr/>
            <p:nvPr>
              <p:custDataLst>
                <p:tags r:id="rId5"/>
              </p:custDataLst>
            </p:nvPr>
          </p:nvSpPr>
          <p:spPr>
            <a:xfrm>
              <a:off x="2484765" y="4441904"/>
              <a:ext cx="7066532" cy="339328"/>
            </a:xfrm>
            <a:prstGeom prst="rect">
              <a:avLst/>
            </a:prstGeom>
            <a:solidFill>
              <a:schemeClr val="bg1">
                <a:alpha val="22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p>
          </p:txBody>
        </p:sp>
        <p:sp>
          <p:nvSpPr>
            <p:cNvPr id="13" name="MH_Other_5"/>
            <p:cNvSpPr>
              <a:spLocks/>
            </p:cNvSpPr>
            <p:nvPr>
              <p:custDataLst>
                <p:tags r:id="rId6"/>
              </p:custDataLst>
            </p:nvPr>
          </p:nvSpPr>
          <p:spPr bwMode="auto">
            <a:xfrm rot="16200000">
              <a:off x="9709986" y="4458063"/>
              <a:ext cx="521494" cy="279626"/>
            </a:xfrm>
            <a:custGeom>
              <a:avLst/>
              <a:gdLst>
                <a:gd name="T0" fmla="*/ 281 w 281"/>
                <a:gd name="T1" fmla="*/ 0 h 90"/>
                <a:gd name="T2" fmla="*/ 139 w 281"/>
                <a:gd name="T3" fmla="*/ 90 h 90"/>
                <a:gd name="T4" fmla="*/ 0 w 281"/>
                <a:gd name="T5" fmla="*/ 3 h 90"/>
                <a:gd name="T6" fmla="*/ 0 w 281"/>
                <a:gd name="T7" fmla="*/ 0 h 90"/>
                <a:gd name="T8" fmla="*/ 281 w 281"/>
                <a:gd name="T9" fmla="*/ 0 h 90"/>
                <a:gd name="T10" fmla="*/ 281 w 281"/>
                <a:gd name="T11" fmla="*/ 0 h 90"/>
              </a:gdLst>
              <a:ahLst/>
              <a:cxnLst>
                <a:cxn ang="0">
                  <a:pos x="T0" y="T1"/>
                </a:cxn>
                <a:cxn ang="0">
                  <a:pos x="T2" y="T3"/>
                </a:cxn>
                <a:cxn ang="0">
                  <a:pos x="T4" y="T5"/>
                </a:cxn>
                <a:cxn ang="0">
                  <a:pos x="T6" y="T7"/>
                </a:cxn>
                <a:cxn ang="0">
                  <a:pos x="T8" y="T9"/>
                </a:cxn>
                <a:cxn ang="0">
                  <a:pos x="T10" y="T11"/>
                </a:cxn>
              </a:cxnLst>
              <a:rect l="0" t="0" r="r" b="b"/>
              <a:pathLst>
                <a:path w="281" h="90">
                  <a:moveTo>
                    <a:pt x="281" y="0"/>
                  </a:moveTo>
                  <a:lnTo>
                    <a:pt x="139" y="90"/>
                  </a:lnTo>
                  <a:lnTo>
                    <a:pt x="0" y="3"/>
                  </a:lnTo>
                  <a:lnTo>
                    <a:pt x="0" y="0"/>
                  </a:lnTo>
                  <a:lnTo>
                    <a:pt x="281" y="0"/>
                  </a:lnTo>
                  <a:lnTo>
                    <a:pt x="281" y="0"/>
                  </a:lnTo>
                  <a:close/>
                </a:path>
              </a:pathLst>
            </a:custGeom>
            <a:solidFill>
              <a:schemeClr val="accent2"/>
            </a:solidFill>
            <a:ln>
              <a:noFill/>
            </a:ln>
            <a:effectLst>
              <a:outerShdw blurRad="533400" dist="101600" dir="2700000" algn="tl"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MH_Other_6"/>
            <p:cNvSpPr>
              <a:spLocks/>
            </p:cNvSpPr>
            <p:nvPr>
              <p:custDataLst>
                <p:tags r:id="rId7"/>
              </p:custDataLst>
            </p:nvPr>
          </p:nvSpPr>
          <p:spPr bwMode="auto">
            <a:xfrm rot="16200000">
              <a:off x="9709986" y="3646057"/>
              <a:ext cx="521494" cy="279626"/>
            </a:xfrm>
            <a:custGeom>
              <a:avLst/>
              <a:gdLst>
                <a:gd name="T0" fmla="*/ 281 w 281"/>
                <a:gd name="T1" fmla="*/ 0 h 90"/>
                <a:gd name="T2" fmla="*/ 139 w 281"/>
                <a:gd name="T3" fmla="*/ 90 h 90"/>
                <a:gd name="T4" fmla="*/ 0 w 281"/>
                <a:gd name="T5" fmla="*/ 3 h 90"/>
                <a:gd name="T6" fmla="*/ 0 w 281"/>
                <a:gd name="T7" fmla="*/ 0 h 90"/>
                <a:gd name="T8" fmla="*/ 281 w 281"/>
                <a:gd name="T9" fmla="*/ 0 h 90"/>
                <a:gd name="T10" fmla="*/ 281 w 281"/>
                <a:gd name="T11" fmla="*/ 0 h 90"/>
              </a:gdLst>
              <a:ahLst/>
              <a:cxnLst>
                <a:cxn ang="0">
                  <a:pos x="T0" y="T1"/>
                </a:cxn>
                <a:cxn ang="0">
                  <a:pos x="T2" y="T3"/>
                </a:cxn>
                <a:cxn ang="0">
                  <a:pos x="T4" y="T5"/>
                </a:cxn>
                <a:cxn ang="0">
                  <a:pos x="T6" y="T7"/>
                </a:cxn>
                <a:cxn ang="0">
                  <a:pos x="T8" y="T9"/>
                </a:cxn>
                <a:cxn ang="0">
                  <a:pos x="T10" y="T11"/>
                </a:cxn>
              </a:cxnLst>
              <a:rect l="0" t="0" r="r" b="b"/>
              <a:pathLst>
                <a:path w="281" h="90">
                  <a:moveTo>
                    <a:pt x="281" y="0"/>
                  </a:moveTo>
                  <a:lnTo>
                    <a:pt x="139" y="90"/>
                  </a:lnTo>
                  <a:lnTo>
                    <a:pt x="0" y="3"/>
                  </a:lnTo>
                  <a:lnTo>
                    <a:pt x="0" y="0"/>
                  </a:lnTo>
                  <a:lnTo>
                    <a:pt x="281" y="0"/>
                  </a:lnTo>
                  <a:lnTo>
                    <a:pt x="281" y="0"/>
                  </a:lnTo>
                  <a:close/>
                </a:path>
              </a:pathLst>
            </a:custGeom>
            <a:solidFill>
              <a:schemeClr val="accent1"/>
            </a:solidFill>
            <a:ln>
              <a:noFill/>
            </a:ln>
            <a:effectLst>
              <a:outerShdw blurRad="533400" dist="101600" dir="2700000" algn="tl"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5" name="MH_Other_7"/>
            <p:cNvSpPr>
              <a:spLocks/>
            </p:cNvSpPr>
            <p:nvPr>
              <p:custDataLst>
                <p:tags r:id="rId8"/>
              </p:custDataLst>
            </p:nvPr>
          </p:nvSpPr>
          <p:spPr bwMode="auto">
            <a:xfrm rot="16200000">
              <a:off x="9709986" y="2835241"/>
              <a:ext cx="521494" cy="279626"/>
            </a:xfrm>
            <a:custGeom>
              <a:avLst/>
              <a:gdLst>
                <a:gd name="T0" fmla="*/ 281 w 281"/>
                <a:gd name="T1" fmla="*/ 0 h 90"/>
                <a:gd name="T2" fmla="*/ 139 w 281"/>
                <a:gd name="T3" fmla="*/ 90 h 90"/>
                <a:gd name="T4" fmla="*/ 0 w 281"/>
                <a:gd name="T5" fmla="*/ 3 h 90"/>
                <a:gd name="T6" fmla="*/ 0 w 281"/>
                <a:gd name="T7" fmla="*/ 0 h 90"/>
                <a:gd name="T8" fmla="*/ 281 w 281"/>
                <a:gd name="T9" fmla="*/ 0 h 90"/>
                <a:gd name="T10" fmla="*/ 281 w 281"/>
                <a:gd name="T11" fmla="*/ 0 h 90"/>
              </a:gdLst>
              <a:ahLst/>
              <a:cxnLst>
                <a:cxn ang="0">
                  <a:pos x="T0" y="T1"/>
                </a:cxn>
                <a:cxn ang="0">
                  <a:pos x="T2" y="T3"/>
                </a:cxn>
                <a:cxn ang="0">
                  <a:pos x="T4" y="T5"/>
                </a:cxn>
                <a:cxn ang="0">
                  <a:pos x="T6" y="T7"/>
                </a:cxn>
                <a:cxn ang="0">
                  <a:pos x="T8" y="T9"/>
                </a:cxn>
                <a:cxn ang="0">
                  <a:pos x="T10" y="T11"/>
                </a:cxn>
              </a:cxnLst>
              <a:rect l="0" t="0" r="r" b="b"/>
              <a:pathLst>
                <a:path w="281" h="90">
                  <a:moveTo>
                    <a:pt x="281" y="0"/>
                  </a:moveTo>
                  <a:lnTo>
                    <a:pt x="139" y="90"/>
                  </a:lnTo>
                  <a:lnTo>
                    <a:pt x="0" y="3"/>
                  </a:lnTo>
                  <a:lnTo>
                    <a:pt x="0" y="0"/>
                  </a:lnTo>
                  <a:lnTo>
                    <a:pt x="281" y="0"/>
                  </a:lnTo>
                  <a:lnTo>
                    <a:pt x="281" y="0"/>
                  </a:lnTo>
                  <a:close/>
                </a:path>
              </a:pathLst>
            </a:custGeom>
            <a:solidFill>
              <a:schemeClr val="accent2"/>
            </a:solidFill>
            <a:ln>
              <a:noFill/>
            </a:ln>
            <a:effectLst>
              <a:outerShdw blurRad="533400" dist="101600" dir="2700000" algn="tl"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6" name="MH_Other_8"/>
            <p:cNvSpPr>
              <a:spLocks/>
            </p:cNvSpPr>
            <p:nvPr>
              <p:custDataLst>
                <p:tags r:id="rId9"/>
              </p:custDataLst>
            </p:nvPr>
          </p:nvSpPr>
          <p:spPr bwMode="auto">
            <a:xfrm rot="16200000">
              <a:off x="9709986" y="2023235"/>
              <a:ext cx="521494" cy="279626"/>
            </a:xfrm>
            <a:custGeom>
              <a:avLst/>
              <a:gdLst>
                <a:gd name="T0" fmla="*/ 281 w 281"/>
                <a:gd name="T1" fmla="*/ 0 h 90"/>
                <a:gd name="T2" fmla="*/ 139 w 281"/>
                <a:gd name="T3" fmla="*/ 90 h 90"/>
                <a:gd name="T4" fmla="*/ 0 w 281"/>
                <a:gd name="T5" fmla="*/ 3 h 90"/>
                <a:gd name="T6" fmla="*/ 0 w 281"/>
                <a:gd name="T7" fmla="*/ 0 h 90"/>
                <a:gd name="T8" fmla="*/ 281 w 281"/>
                <a:gd name="T9" fmla="*/ 0 h 90"/>
                <a:gd name="T10" fmla="*/ 281 w 281"/>
                <a:gd name="T11" fmla="*/ 0 h 90"/>
              </a:gdLst>
              <a:ahLst/>
              <a:cxnLst>
                <a:cxn ang="0">
                  <a:pos x="T0" y="T1"/>
                </a:cxn>
                <a:cxn ang="0">
                  <a:pos x="T2" y="T3"/>
                </a:cxn>
                <a:cxn ang="0">
                  <a:pos x="T4" y="T5"/>
                </a:cxn>
                <a:cxn ang="0">
                  <a:pos x="T6" y="T7"/>
                </a:cxn>
                <a:cxn ang="0">
                  <a:pos x="T8" y="T9"/>
                </a:cxn>
                <a:cxn ang="0">
                  <a:pos x="T10" y="T11"/>
                </a:cxn>
              </a:cxnLst>
              <a:rect l="0" t="0" r="r" b="b"/>
              <a:pathLst>
                <a:path w="281" h="90">
                  <a:moveTo>
                    <a:pt x="281" y="0"/>
                  </a:moveTo>
                  <a:lnTo>
                    <a:pt x="139" y="90"/>
                  </a:lnTo>
                  <a:lnTo>
                    <a:pt x="0" y="3"/>
                  </a:lnTo>
                  <a:lnTo>
                    <a:pt x="0" y="0"/>
                  </a:lnTo>
                  <a:lnTo>
                    <a:pt x="281" y="0"/>
                  </a:lnTo>
                  <a:lnTo>
                    <a:pt x="281" y="0"/>
                  </a:lnTo>
                  <a:close/>
                </a:path>
              </a:pathLst>
            </a:custGeom>
            <a:solidFill>
              <a:schemeClr val="accent1"/>
            </a:solidFill>
            <a:ln>
              <a:noFill/>
            </a:ln>
            <a:effectLst>
              <a:outerShdw blurRad="533400" dist="101600" dir="2700000" algn="tl" rotWithShape="0">
                <a:prstClr val="black">
                  <a:alpha val="29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26" name="MH_Other_9"/>
            <p:cNvSpPr/>
            <p:nvPr>
              <p:custDataLst>
                <p:tags r:id="rId10"/>
              </p:custDataLst>
            </p:nvPr>
          </p:nvSpPr>
          <p:spPr>
            <a:xfrm>
              <a:off x="5746394" y="2015411"/>
              <a:ext cx="3804903" cy="33932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7" name="MH_Other_10"/>
            <p:cNvSpPr/>
            <p:nvPr>
              <p:custDataLst>
                <p:tags r:id="rId11"/>
              </p:custDataLst>
            </p:nvPr>
          </p:nvSpPr>
          <p:spPr>
            <a:xfrm>
              <a:off x="4114581" y="2823845"/>
              <a:ext cx="5436715" cy="339329"/>
            </a:xfrm>
            <a:prstGeom prst="rect">
              <a:avLst/>
            </a:prstGeom>
            <a:solidFill>
              <a:schemeClr val="accent2"/>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8" name="MH_Other_11"/>
            <p:cNvSpPr/>
            <p:nvPr>
              <p:custDataLst>
                <p:tags r:id="rId12"/>
              </p:custDataLst>
            </p:nvPr>
          </p:nvSpPr>
          <p:spPr>
            <a:xfrm>
              <a:off x="6289666" y="3633469"/>
              <a:ext cx="3261631" cy="338138"/>
            </a:xfrm>
            <a:prstGeom prst="rect">
              <a:avLst/>
            </a:prstGeom>
            <a:solidFill>
              <a:schemeClr val="accent1"/>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29" name="MH_Other_12"/>
            <p:cNvSpPr/>
            <p:nvPr>
              <p:custDataLst>
                <p:tags r:id="rId13"/>
              </p:custDataLst>
            </p:nvPr>
          </p:nvSpPr>
          <p:spPr>
            <a:xfrm>
              <a:off x="3117913" y="4441904"/>
              <a:ext cx="6433382" cy="339328"/>
            </a:xfrm>
            <a:prstGeom prst="rect">
              <a:avLst/>
            </a:prstGeom>
            <a:solidFill>
              <a:schemeClr val="accent2"/>
            </a:solidFill>
            <a:ln>
              <a:noFill/>
            </a:ln>
            <a:effectLst>
              <a:outerShdw blurRad="533400" dist="101600" dir="2700000" algn="tl" rotWithShape="0">
                <a:prstClr val="black">
                  <a:alpha val="2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30" name="MH_Text_1"/>
            <p:cNvSpPr txBox="1"/>
            <p:nvPr>
              <p:custDataLst>
                <p:tags r:id="rId14"/>
              </p:custDataLst>
            </p:nvPr>
          </p:nvSpPr>
          <p:spPr bwMode="auto">
            <a:xfrm>
              <a:off x="10390172" y="2015411"/>
              <a:ext cx="903291" cy="339328"/>
            </a:xfrm>
            <a:prstGeom prst="rect">
              <a:avLst/>
            </a:prstGeom>
            <a:noFill/>
          </p:spPr>
          <p:txBody>
            <a:bodyPr anchor="ctr">
              <a:noAutofit/>
            </a:bodyPr>
            <a:lstStyle>
              <a:defPPr>
                <a:defRPr lang="zh-CN"/>
              </a:defPPr>
              <a:lvl1pPr algn="ctr" fontAlgn="auto">
                <a:spcBef>
                  <a:spcPts val="0"/>
                </a:spcBef>
                <a:spcAft>
                  <a:spcPts val="0"/>
                </a:spcAft>
                <a:defRPr sz="1600" spc="300">
                  <a:solidFill>
                    <a:srgbClr val="F83003"/>
                  </a:solidFill>
                  <a:latin typeface="微软雅黑" pitchFamily="34" charset="-122"/>
                  <a:ea typeface="微软雅黑" pitchFamily="34" charset="-122"/>
                  <a:cs typeface="Arial" pitchFamily="34" charset="0"/>
                </a:defRPr>
              </a:lvl1pPr>
            </a:lstStyle>
            <a:p>
              <a:pPr algn="l" defTabSz="514350">
                <a:defRPr/>
              </a:pPr>
              <a:r>
                <a:rPr lang="en-US" altLang="zh-CN" sz="1800" dirty="0">
                  <a:solidFill>
                    <a:schemeClr val="bg1"/>
                  </a:solidFill>
                  <a:latin typeface="+mn-lt"/>
                  <a:ea typeface="+mn-ea"/>
                </a:rPr>
                <a:t>54%</a:t>
              </a:r>
              <a:endParaRPr lang="zh-CN" altLang="en-US" sz="1800" dirty="0">
                <a:solidFill>
                  <a:schemeClr val="bg1"/>
                </a:solidFill>
                <a:latin typeface="+mn-lt"/>
                <a:ea typeface="+mn-ea"/>
              </a:endParaRPr>
            </a:p>
          </p:txBody>
        </p:sp>
        <p:sp>
          <p:nvSpPr>
            <p:cNvPr id="31" name="MH_Text_2"/>
            <p:cNvSpPr txBox="1"/>
            <p:nvPr>
              <p:custDataLst>
                <p:tags r:id="rId15"/>
              </p:custDataLst>
            </p:nvPr>
          </p:nvSpPr>
          <p:spPr bwMode="auto">
            <a:xfrm>
              <a:off x="10412143" y="2811939"/>
              <a:ext cx="903291" cy="339329"/>
            </a:xfrm>
            <a:prstGeom prst="rect">
              <a:avLst/>
            </a:prstGeom>
            <a:noFill/>
          </p:spPr>
          <p:txBody>
            <a:bodyPr anchor="ctr">
              <a:noAutofit/>
            </a:bodyPr>
            <a:lstStyle>
              <a:defPPr>
                <a:defRPr lang="zh-CN"/>
              </a:defPPr>
              <a:lvl1pPr algn="ctr" fontAlgn="auto">
                <a:spcBef>
                  <a:spcPts val="0"/>
                </a:spcBef>
                <a:spcAft>
                  <a:spcPts val="0"/>
                </a:spcAft>
                <a:defRPr sz="1600" spc="300">
                  <a:solidFill>
                    <a:srgbClr val="EBAC07"/>
                  </a:solidFill>
                  <a:latin typeface="微软雅黑" pitchFamily="34" charset="-122"/>
                  <a:ea typeface="微软雅黑" pitchFamily="34" charset="-122"/>
                  <a:cs typeface="Arial" pitchFamily="34" charset="0"/>
                </a:defRPr>
              </a:lvl1pPr>
            </a:lstStyle>
            <a:p>
              <a:pPr algn="l" defTabSz="514350">
                <a:defRPr/>
              </a:pPr>
              <a:r>
                <a:rPr lang="en-US" altLang="zh-CN" sz="1800">
                  <a:solidFill>
                    <a:schemeClr val="bg1"/>
                  </a:solidFill>
                  <a:latin typeface="+mn-lt"/>
                  <a:ea typeface="+mn-ea"/>
                </a:rPr>
                <a:t>76%</a:t>
              </a:r>
              <a:endParaRPr lang="zh-CN" altLang="en-US" sz="1800" dirty="0">
                <a:solidFill>
                  <a:schemeClr val="bg1"/>
                </a:solidFill>
                <a:latin typeface="+mn-lt"/>
                <a:ea typeface="+mn-ea"/>
              </a:endParaRPr>
            </a:p>
          </p:txBody>
        </p:sp>
        <p:sp>
          <p:nvSpPr>
            <p:cNvPr id="32" name="MH_Text_3"/>
            <p:cNvSpPr txBox="1"/>
            <p:nvPr>
              <p:custDataLst>
                <p:tags r:id="rId16"/>
              </p:custDataLst>
            </p:nvPr>
          </p:nvSpPr>
          <p:spPr bwMode="auto">
            <a:xfrm>
              <a:off x="10390172" y="3629898"/>
              <a:ext cx="903291" cy="339328"/>
            </a:xfrm>
            <a:prstGeom prst="rect">
              <a:avLst/>
            </a:prstGeom>
            <a:noFill/>
          </p:spPr>
          <p:txBody>
            <a:bodyPr anchor="ctr">
              <a:noAutofit/>
            </a:bodyPr>
            <a:lstStyle>
              <a:defPPr>
                <a:defRPr lang="zh-CN"/>
              </a:defPPr>
              <a:lvl1pPr algn="ctr" fontAlgn="auto">
                <a:spcBef>
                  <a:spcPts val="0"/>
                </a:spcBef>
                <a:spcAft>
                  <a:spcPts val="0"/>
                </a:spcAft>
                <a:defRPr sz="1600" spc="300">
                  <a:solidFill>
                    <a:srgbClr val="8BC925"/>
                  </a:solidFill>
                  <a:latin typeface="微软雅黑" pitchFamily="34" charset="-122"/>
                  <a:ea typeface="微软雅黑" pitchFamily="34" charset="-122"/>
                  <a:cs typeface="Arial" pitchFamily="34" charset="0"/>
                </a:defRPr>
              </a:lvl1pPr>
            </a:lstStyle>
            <a:p>
              <a:pPr algn="l" defTabSz="514350">
                <a:defRPr/>
              </a:pPr>
              <a:r>
                <a:rPr lang="en-US" altLang="zh-CN" sz="1800">
                  <a:solidFill>
                    <a:schemeClr val="bg1"/>
                  </a:solidFill>
                  <a:latin typeface="+mn-lt"/>
                  <a:ea typeface="+mn-ea"/>
                </a:rPr>
                <a:t>46%</a:t>
              </a:r>
              <a:endParaRPr lang="zh-CN" altLang="en-US" sz="1800" dirty="0">
                <a:solidFill>
                  <a:schemeClr val="bg1"/>
                </a:solidFill>
                <a:latin typeface="+mn-lt"/>
                <a:ea typeface="+mn-ea"/>
              </a:endParaRPr>
            </a:p>
          </p:txBody>
        </p:sp>
        <p:sp>
          <p:nvSpPr>
            <p:cNvPr id="33" name="MH_Text_4"/>
            <p:cNvSpPr txBox="1"/>
            <p:nvPr>
              <p:custDataLst>
                <p:tags r:id="rId17"/>
              </p:custDataLst>
            </p:nvPr>
          </p:nvSpPr>
          <p:spPr bwMode="auto">
            <a:xfrm>
              <a:off x="10390172" y="4445476"/>
              <a:ext cx="903291" cy="339329"/>
            </a:xfrm>
            <a:prstGeom prst="rect">
              <a:avLst/>
            </a:prstGeom>
            <a:noFill/>
          </p:spPr>
          <p:txBody>
            <a:bodyPr anchor="ctr">
              <a:noAutofit/>
            </a:bodyPr>
            <a:lstStyle>
              <a:defPPr>
                <a:defRPr lang="zh-CN"/>
              </a:defPPr>
              <a:lvl1pPr algn="ctr" fontAlgn="auto">
                <a:spcBef>
                  <a:spcPts val="0"/>
                </a:spcBef>
                <a:spcAft>
                  <a:spcPts val="0"/>
                </a:spcAft>
                <a:defRPr sz="1600" spc="300">
                  <a:solidFill>
                    <a:srgbClr val="284848"/>
                  </a:solidFill>
                  <a:latin typeface="微软雅黑" pitchFamily="34" charset="-122"/>
                  <a:ea typeface="微软雅黑" pitchFamily="34" charset="-122"/>
                  <a:cs typeface="Arial" pitchFamily="34" charset="0"/>
                </a:defRPr>
              </a:lvl1pPr>
            </a:lstStyle>
            <a:p>
              <a:pPr algn="l" defTabSz="514350">
                <a:defRPr/>
              </a:pPr>
              <a:r>
                <a:rPr lang="en-US" altLang="zh-CN" sz="1800">
                  <a:solidFill>
                    <a:schemeClr val="bg1"/>
                  </a:solidFill>
                  <a:latin typeface="+mn-lt"/>
                  <a:ea typeface="+mn-ea"/>
                </a:rPr>
                <a:t>91%</a:t>
              </a:r>
              <a:endParaRPr lang="zh-CN" altLang="en-US" sz="1800" dirty="0">
                <a:solidFill>
                  <a:schemeClr val="bg1"/>
                </a:solidFill>
                <a:latin typeface="+mn-lt"/>
                <a:ea typeface="+mn-ea"/>
              </a:endParaRPr>
            </a:p>
          </p:txBody>
        </p:sp>
        <p:sp>
          <p:nvSpPr>
            <p:cNvPr id="40" name="矩形 39"/>
            <p:cNvSpPr/>
            <p:nvPr/>
          </p:nvSpPr>
          <p:spPr>
            <a:xfrm>
              <a:off x="547347" y="1978247"/>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sp>
          <p:nvSpPr>
            <p:cNvPr id="41" name="矩形 40"/>
            <p:cNvSpPr/>
            <p:nvPr/>
          </p:nvSpPr>
          <p:spPr>
            <a:xfrm>
              <a:off x="547347" y="2799610"/>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sp>
          <p:nvSpPr>
            <p:cNvPr id="42" name="矩形 41"/>
            <p:cNvSpPr/>
            <p:nvPr/>
          </p:nvSpPr>
          <p:spPr>
            <a:xfrm>
              <a:off x="547347" y="3605663"/>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sp>
          <p:nvSpPr>
            <p:cNvPr id="43" name="矩形 42"/>
            <p:cNvSpPr/>
            <p:nvPr/>
          </p:nvSpPr>
          <p:spPr>
            <a:xfrm>
              <a:off x="547347" y="4425386"/>
              <a:ext cx="1928572" cy="387798"/>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600" b="1" dirty="0">
                  <a:solidFill>
                    <a:schemeClr val="bg1"/>
                  </a:solidFill>
                  <a:latin typeface="+mn-ea"/>
                </a:rPr>
                <a:t>标题文字添加</a:t>
              </a:r>
            </a:p>
          </p:txBody>
        </p:sp>
      </p:grpSp>
      <p:sp>
        <p:nvSpPr>
          <p:cNvPr id="45" name="矩形 44"/>
          <p:cNvSpPr/>
          <p:nvPr/>
        </p:nvSpPr>
        <p:spPr>
          <a:xfrm>
            <a:off x="1070071" y="5196294"/>
            <a:ext cx="10026297" cy="646331"/>
          </a:xfrm>
          <a:prstGeom prst="rect">
            <a:avLst/>
          </a:prstGeom>
        </p:spPr>
        <p:txBody>
          <a:bodyPr wrap="square">
            <a:spAutoFit/>
            <a:scene3d>
              <a:camera prst="orthographicFront"/>
              <a:lightRig rig="threePt" dir="t"/>
            </a:scene3d>
            <a:sp3d contourW="12700"/>
          </a:bodyPr>
          <a:lstStyle/>
          <a:p>
            <a:pPr algn="just">
              <a:lnSpc>
                <a:spcPct val="150000"/>
              </a:lnSpc>
            </a:pPr>
            <a:r>
              <a:rPr lang="zh-CN" altLang="en-US" sz="1200" dirty="0">
                <a:solidFill>
                  <a:schemeClr val="bg1"/>
                </a:solidFill>
                <a:latin typeface="+mn-ea"/>
              </a:rPr>
              <a:t>用户可以在投影仪或者计算机上进行演示也可以将演示文稿打印出来制作成胶片以便应用到更广泛用户可以在投影仪或者计算机上进行演示也可以将演示文稿打印出来制作成胶片以便应用到更广泛</a:t>
            </a:r>
          </a:p>
        </p:txBody>
      </p:sp>
      <p:grpSp>
        <p:nvGrpSpPr>
          <p:cNvPr id="37" name="组合 36"/>
          <p:cNvGrpSpPr/>
          <p:nvPr/>
        </p:nvGrpSpPr>
        <p:grpSpPr>
          <a:xfrm>
            <a:off x="515169" y="423250"/>
            <a:ext cx="3719457" cy="722806"/>
            <a:chOff x="585843" y="341582"/>
            <a:chExt cx="3719457" cy="722806"/>
          </a:xfrm>
        </p:grpSpPr>
        <p:sp>
          <p:nvSpPr>
            <p:cNvPr id="38" name="文本框 37"/>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财务与融资计划</a:t>
              </a:r>
            </a:p>
          </p:txBody>
        </p:sp>
        <p:sp>
          <p:nvSpPr>
            <p:cNvPr id="39" name="文本框 38"/>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44" name="直接连接符 43"/>
          <p:cNvCxnSpPr>
            <a:stCxn id="38"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22008651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Shape 17"/>
          <p:cNvSpPr>
            <a:spLocks/>
          </p:cNvSpPr>
          <p:nvPr/>
        </p:nvSpPr>
        <p:spPr bwMode="auto">
          <a:xfrm>
            <a:off x="2211755" y="3205466"/>
            <a:ext cx="2026532" cy="1211815"/>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1">
              <a:alpha val="80000"/>
            </a:schemeClr>
          </a:solidFill>
          <a:ln>
            <a:noFill/>
          </a:ln>
          <a:extLst/>
        </p:spPr>
        <p:txBody>
          <a:bodyPr anchor="ctr"/>
          <a:lstStyle/>
          <a:p>
            <a:pPr algn="ctr"/>
            <a:endParaRPr/>
          </a:p>
        </p:txBody>
      </p:sp>
      <p:sp>
        <p:nvSpPr>
          <p:cNvPr id="6" name="Rectangle 18"/>
          <p:cNvSpPr>
            <a:spLocks/>
          </p:cNvSpPr>
          <p:nvPr/>
        </p:nvSpPr>
        <p:spPr bwMode="auto">
          <a:xfrm>
            <a:off x="2818431" y="2791796"/>
            <a:ext cx="797131" cy="2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55000" lnSpcReduction="20000"/>
            <a:scene3d>
              <a:camera prst="orthographicFront"/>
              <a:lightRig rig="threePt" dir="t"/>
            </a:scene3d>
            <a:sp3d contourW="12700"/>
          </a:bodyPr>
          <a:lstStyle/>
          <a:p>
            <a:pPr algn="ctr"/>
            <a:r>
              <a:rPr lang="en-US" sz="3200" dirty="0">
                <a:solidFill>
                  <a:schemeClr val="accent1"/>
                </a:solidFill>
                <a:latin typeface="Impact" panose="020B0806030902050204" pitchFamily="34" charset="0"/>
              </a:rPr>
              <a:t>40%</a:t>
            </a:r>
          </a:p>
        </p:txBody>
      </p:sp>
      <p:sp>
        <p:nvSpPr>
          <p:cNvPr id="8" name="Freeform: Shape 22"/>
          <p:cNvSpPr>
            <a:spLocks/>
          </p:cNvSpPr>
          <p:nvPr/>
        </p:nvSpPr>
        <p:spPr bwMode="auto">
          <a:xfrm>
            <a:off x="3642308" y="3614630"/>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2">
              <a:alpha val="80000"/>
            </a:schemeClr>
          </a:solidFill>
          <a:ln>
            <a:noFill/>
          </a:ln>
          <a:extLst/>
        </p:spPr>
        <p:txBody>
          <a:bodyPr anchor="ctr"/>
          <a:lstStyle/>
          <a:p>
            <a:pPr algn="ctr"/>
            <a:endParaRPr/>
          </a:p>
        </p:txBody>
      </p:sp>
      <p:sp>
        <p:nvSpPr>
          <p:cNvPr id="9" name="Rectangle 23"/>
          <p:cNvSpPr>
            <a:spLocks/>
          </p:cNvSpPr>
          <p:nvPr/>
        </p:nvSpPr>
        <p:spPr bwMode="auto">
          <a:xfrm>
            <a:off x="4237215" y="3247832"/>
            <a:ext cx="797131" cy="22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55000" lnSpcReduction="20000"/>
            <a:scene3d>
              <a:camera prst="orthographicFront"/>
              <a:lightRig rig="threePt" dir="t"/>
            </a:scene3d>
            <a:sp3d contourW="12700"/>
          </a:bodyPr>
          <a:lstStyle/>
          <a:p>
            <a:pPr algn="ctr"/>
            <a:r>
              <a:rPr lang="en-US" sz="3200" dirty="0">
                <a:solidFill>
                  <a:schemeClr val="accent2"/>
                </a:solidFill>
                <a:latin typeface="Impact" panose="020B0806030902050204" pitchFamily="34" charset="0"/>
              </a:rPr>
              <a:t>30%</a:t>
            </a:r>
          </a:p>
        </p:txBody>
      </p:sp>
      <p:sp>
        <p:nvSpPr>
          <p:cNvPr id="11" name="Freeform: Shape 27"/>
          <p:cNvSpPr>
            <a:spLocks/>
          </p:cNvSpPr>
          <p:nvPr/>
        </p:nvSpPr>
        <p:spPr bwMode="auto">
          <a:xfrm>
            <a:off x="6523752" y="3030749"/>
            <a:ext cx="2026532" cy="1386533"/>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4">
              <a:alpha val="80000"/>
            </a:schemeClr>
          </a:solidFill>
          <a:ln>
            <a:noFill/>
          </a:ln>
          <a:extLst/>
        </p:spPr>
        <p:txBody>
          <a:bodyPr anchor="ctr"/>
          <a:lstStyle/>
          <a:p>
            <a:pPr algn="ctr"/>
            <a:endParaRPr/>
          </a:p>
        </p:txBody>
      </p:sp>
      <p:sp>
        <p:nvSpPr>
          <p:cNvPr id="12" name="Rectangle 28"/>
          <p:cNvSpPr>
            <a:spLocks/>
          </p:cNvSpPr>
          <p:nvPr/>
        </p:nvSpPr>
        <p:spPr bwMode="auto">
          <a:xfrm>
            <a:off x="7142197" y="2685996"/>
            <a:ext cx="797131" cy="22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55000" lnSpcReduction="20000"/>
            <a:scene3d>
              <a:camera prst="orthographicFront"/>
              <a:lightRig rig="threePt" dir="t"/>
            </a:scene3d>
            <a:sp3d contourW="12700"/>
          </a:bodyPr>
          <a:lstStyle/>
          <a:p>
            <a:pPr algn="ctr"/>
            <a:r>
              <a:rPr lang="en-US" sz="3200" dirty="0">
                <a:solidFill>
                  <a:schemeClr val="accent4"/>
                </a:solidFill>
                <a:latin typeface="Impact" panose="020B0806030902050204" pitchFamily="34" charset="0"/>
              </a:rPr>
              <a:t>65%</a:t>
            </a:r>
          </a:p>
        </p:txBody>
      </p:sp>
      <p:sp>
        <p:nvSpPr>
          <p:cNvPr id="14" name="Freeform: Shape 32"/>
          <p:cNvSpPr>
            <a:spLocks/>
          </p:cNvSpPr>
          <p:nvPr/>
        </p:nvSpPr>
        <p:spPr bwMode="auto">
          <a:xfrm>
            <a:off x="5042905" y="2452084"/>
            <a:ext cx="2027601" cy="1965198"/>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3">
              <a:alpha val="80000"/>
            </a:schemeClr>
          </a:solidFill>
          <a:ln>
            <a:noFill/>
          </a:ln>
          <a:extLst/>
        </p:spPr>
        <p:txBody>
          <a:bodyPr anchor="ctr"/>
          <a:lstStyle/>
          <a:p>
            <a:pPr algn="ctr"/>
            <a:endParaRPr/>
          </a:p>
        </p:txBody>
      </p:sp>
      <p:sp>
        <p:nvSpPr>
          <p:cNvPr id="15" name="Rectangle 33"/>
          <p:cNvSpPr>
            <a:spLocks/>
          </p:cNvSpPr>
          <p:nvPr/>
        </p:nvSpPr>
        <p:spPr bwMode="auto">
          <a:xfrm>
            <a:off x="5653113" y="2123135"/>
            <a:ext cx="797552" cy="22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55000" lnSpcReduction="20000"/>
            <a:scene3d>
              <a:camera prst="orthographicFront"/>
              <a:lightRig rig="threePt" dir="t"/>
            </a:scene3d>
            <a:sp3d contourW="12700"/>
          </a:bodyPr>
          <a:lstStyle/>
          <a:p>
            <a:pPr algn="ctr"/>
            <a:r>
              <a:rPr lang="en-US" sz="3200" dirty="0">
                <a:solidFill>
                  <a:schemeClr val="accent3"/>
                </a:solidFill>
                <a:latin typeface="Impact" panose="020B0806030902050204" pitchFamily="34" charset="0"/>
              </a:rPr>
              <a:t>85%</a:t>
            </a:r>
          </a:p>
        </p:txBody>
      </p:sp>
      <p:sp>
        <p:nvSpPr>
          <p:cNvPr id="17" name="Freeform: Shape 37"/>
          <p:cNvSpPr>
            <a:spLocks/>
          </p:cNvSpPr>
          <p:nvPr/>
        </p:nvSpPr>
        <p:spPr bwMode="auto">
          <a:xfrm>
            <a:off x="7974637" y="3614630"/>
            <a:ext cx="2026532" cy="802652"/>
          </a:xfrm>
          <a:custGeom>
            <a:avLst/>
            <a:gdLst>
              <a:gd name="T0" fmla="*/ 0 w 21600"/>
              <a:gd name="T1" fmla="*/ 21600 h 21600"/>
              <a:gd name="T2" fmla="*/ 21600 w 21600"/>
              <a:gd name="T3" fmla="*/ 21600 h 21600"/>
              <a:gd name="T4" fmla="*/ 10849 w 21600"/>
              <a:gd name="T5" fmla="*/ 0 h 21600"/>
              <a:gd name="T6" fmla="*/ 0 w 21600"/>
              <a:gd name="T7" fmla="*/ 21600 h 21600"/>
              <a:gd name="T8" fmla="*/ 0 w 21600"/>
              <a:gd name="T9" fmla="*/ 21600 h 21600"/>
            </a:gdLst>
            <a:ahLst/>
            <a:cxnLst>
              <a:cxn ang="0">
                <a:pos x="T0" y="T1"/>
              </a:cxn>
              <a:cxn ang="0">
                <a:pos x="T2" y="T3"/>
              </a:cxn>
              <a:cxn ang="0">
                <a:pos x="T4" y="T5"/>
              </a:cxn>
              <a:cxn ang="0">
                <a:pos x="T6" y="T7"/>
              </a:cxn>
              <a:cxn ang="0">
                <a:pos x="T8" y="T9"/>
              </a:cxn>
            </a:cxnLst>
            <a:rect l="0" t="0" r="r" b="b"/>
            <a:pathLst>
              <a:path w="21600" h="21600">
                <a:moveTo>
                  <a:pt x="0" y="21600"/>
                </a:moveTo>
                <a:lnTo>
                  <a:pt x="21600" y="21600"/>
                </a:lnTo>
                <a:cubicBezTo>
                  <a:pt x="15074" y="15093"/>
                  <a:pt x="10849" y="0"/>
                  <a:pt x="10849" y="0"/>
                </a:cubicBezTo>
                <a:cubicBezTo>
                  <a:pt x="7796" y="12113"/>
                  <a:pt x="0" y="21600"/>
                  <a:pt x="0" y="21600"/>
                </a:cubicBezTo>
                <a:close/>
                <a:moveTo>
                  <a:pt x="0" y="21600"/>
                </a:moveTo>
              </a:path>
            </a:pathLst>
          </a:custGeom>
          <a:solidFill>
            <a:schemeClr val="accent5">
              <a:alpha val="80000"/>
            </a:schemeClr>
          </a:solidFill>
          <a:ln>
            <a:noFill/>
          </a:ln>
          <a:extLst/>
        </p:spPr>
        <p:txBody>
          <a:bodyPr anchor="ctr"/>
          <a:lstStyle/>
          <a:p>
            <a:pPr algn="ctr"/>
            <a:endParaRPr/>
          </a:p>
        </p:txBody>
      </p:sp>
      <p:sp>
        <p:nvSpPr>
          <p:cNvPr id="18" name="Rectangle 38"/>
          <p:cNvSpPr>
            <a:spLocks/>
          </p:cNvSpPr>
          <p:nvPr/>
        </p:nvSpPr>
        <p:spPr bwMode="auto">
          <a:xfrm>
            <a:off x="8605923" y="3216630"/>
            <a:ext cx="797131" cy="223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none" lIns="0" tIns="0" rIns="0" bIns="0" anchor="ctr">
            <a:normAutofit fontScale="55000" lnSpcReduction="20000"/>
            <a:scene3d>
              <a:camera prst="orthographicFront"/>
              <a:lightRig rig="threePt" dir="t"/>
            </a:scene3d>
            <a:sp3d contourW="12700"/>
          </a:bodyPr>
          <a:lstStyle/>
          <a:p>
            <a:pPr algn="ctr"/>
            <a:r>
              <a:rPr lang="en-US" sz="3200" dirty="0">
                <a:solidFill>
                  <a:schemeClr val="accent5"/>
                </a:solidFill>
                <a:latin typeface="Impact" panose="020B0806030902050204" pitchFamily="34" charset="0"/>
              </a:rPr>
              <a:t>35%</a:t>
            </a:r>
          </a:p>
        </p:txBody>
      </p:sp>
      <p:grpSp>
        <p:nvGrpSpPr>
          <p:cNvPr id="42" name="组合 41"/>
          <p:cNvGrpSpPr/>
          <p:nvPr/>
        </p:nvGrpSpPr>
        <p:grpSpPr>
          <a:xfrm>
            <a:off x="1953306" y="4668972"/>
            <a:ext cx="8276491" cy="962022"/>
            <a:chOff x="874712" y="3325188"/>
            <a:chExt cx="8276491" cy="962022"/>
          </a:xfrm>
        </p:grpSpPr>
        <p:sp>
          <p:nvSpPr>
            <p:cNvPr id="43" name="矩形 42"/>
            <p:cNvSpPr/>
            <p:nvPr/>
          </p:nvSpPr>
          <p:spPr>
            <a:xfrm>
              <a:off x="874712" y="3677812"/>
              <a:ext cx="8276491" cy="609398"/>
            </a:xfrm>
            <a:prstGeom prst="rect">
              <a:avLst/>
            </a:prstGeom>
          </p:spPr>
          <p:txBody>
            <a:bodyPr wrap="square">
              <a:spAutoFit/>
              <a:scene3d>
                <a:camera prst="orthographicFront"/>
                <a:lightRig rig="threePt" dir="t"/>
              </a:scene3d>
              <a:sp3d contourW="12700"/>
            </a:bodyPr>
            <a:lstStyle/>
            <a:p>
              <a:pPr lvl="0" algn="just">
                <a:lnSpc>
                  <a:spcPct val="120000"/>
                </a:lnSpc>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a:t>
              </a:r>
              <a:r>
                <a:rPr lang="zh-CN" altLang="en-US" sz="1400" dirty="0">
                  <a:solidFill>
                    <a:schemeClr val="bg1"/>
                  </a:solidFill>
                </a:rPr>
                <a:t>中用户可以在投影仪或者计算机上进行演示也可以将演示文稿打印出来制作成胶片以便应用</a:t>
              </a:r>
            </a:p>
          </p:txBody>
        </p:sp>
        <p:sp>
          <p:nvSpPr>
            <p:cNvPr id="44" name="矩形 43"/>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公司财务分析</a:t>
              </a:r>
            </a:p>
          </p:txBody>
        </p:sp>
      </p:grpSp>
      <p:grpSp>
        <p:nvGrpSpPr>
          <p:cNvPr id="16" name="组合 15"/>
          <p:cNvGrpSpPr/>
          <p:nvPr/>
        </p:nvGrpSpPr>
        <p:grpSpPr>
          <a:xfrm>
            <a:off x="515169" y="423250"/>
            <a:ext cx="3719457" cy="722806"/>
            <a:chOff x="585843" y="341582"/>
            <a:chExt cx="3719457" cy="722806"/>
          </a:xfrm>
        </p:grpSpPr>
        <p:sp>
          <p:nvSpPr>
            <p:cNvPr id="19" name="文本框 18"/>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财务与融资计划</a:t>
              </a:r>
            </a:p>
          </p:txBody>
        </p:sp>
        <p:sp>
          <p:nvSpPr>
            <p:cNvPr id="20" name="文本框 19"/>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21" name="直接连接符 20"/>
          <p:cNvCxnSpPr>
            <a:stCxn id="19"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2470240"/>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1000"/>
                                        <p:tgtEl>
                                          <p:spTgt spid="14"/>
                                        </p:tgtEl>
                                      </p:cBhvr>
                                    </p:animEffect>
                                    <p:anim calcmode="lin" valueType="num">
                                      <p:cBhvr>
                                        <p:cTn id="38" dur="1000" fill="hold"/>
                                        <p:tgtEl>
                                          <p:spTgt spid="14"/>
                                        </p:tgtEl>
                                        <p:attrNameLst>
                                          <p:attrName>ppt_x</p:attrName>
                                        </p:attrNameLst>
                                      </p:cBhvr>
                                      <p:tavLst>
                                        <p:tav tm="0">
                                          <p:val>
                                            <p:strVal val="#ppt_x"/>
                                          </p:val>
                                        </p:tav>
                                        <p:tav tm="100000">
                                          <p:val>
                                            <p:strVal val="#ppt_x"/>
                                          </p:val>
                                        </p:tav>
                                      </p:tavLst>
                                    </p:anim>
                                    <p:anim calcmode="lin" valueType="num">
                                      <p:cBhvr>
                                        <p:cTn id="39" dur="1000" fill="hold"/>
                                        <p:tgtEl>
                                          <p:spTgt spid="1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000"/>
                                        <p:tgtEl>
                                          <p:spTgt spid="15"/>
                                        </p:tgtEl>
                                      </p:cBhvr>
                                    </p:animEffect>
                                    <p:anim calcmode="lin" valueType="num">
                                      <p:cBhvr>
                                        <p:cTn id="43" dur="1000" fill="hold"/>
                                        <p:tgtEl>
                                          <p:spTgt spid="15"/>
                                        </p:tgtEl>
                                        <p:attrNameLst>
                                          <p:attrName>ppt_x</p:attrName>
                                        </p:attrNameLst>
                                      </p:cBhvr>
                                      <p:tavLst>
                                        <p:tav tm="0">
                                          <p:val>
                                            <p:strVal val="#ppt_x"/>
                                          </p:val>
                                        </p:tav>
                                        <p:tav tm="100000">
                                          <p:val>
                                            <p:strVal val="#ppt_x"/>
                                          </p:val>
                                        </p:tav>
                                      </p:tavLst>
                                    </p:anim>
                                    <p:anim calcmode="lin" valueType="num">
                                      <p:cBhvr>
                                        <p:cTn id="44" dur="1000" fill="hold"/>
                                        <p:tgtEl>
                                          <p:spTgt spid="15"/>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1000"/>
                                        <p:tgtEl>
                                          <p:spTgt spid="17"/>
                                        </p:tgtEl>
                                      </p:cBhvr>
                                    </p:animEffect>
                                    <p:anim calcmode="lin" valueType="num">
                                      <p:cBhvr>
                                        <p:cTn id="48" dur="1000" fill="hold"/>
                                        <p:tgtEl>
                                          <p:spTgt spid="17"/>
                                        </p:tgtEl>
                                        <p:attrNameLst>
                                          <p:attrName>ppt_x</p:attrName>
                                        </p:attrNameLst>
                                      </p:cBhvr>
                                      <p:tavLst>
                                        <p:tav tm="0">
                                          <p:val>
                                            <p:strVal val="#ppt_x"/>
                                          </p:val>
                                        </p:tav>
                                        <p:tav tm="100000">
                                          <p:val>
                                            <p:strVal val="#ppt_x"/>
                                          </p:val>
                                        </p:tav>
                                      </p:tavLst>
                                    </p:anim>
                                    <p:anim calcmode="lin" valueType="num">
                                      <p:cBhvr>
                                        <p:cTn id="49" dur="1000" fill="hold"/>
                                        <p:tgtEl>
                                          <p:spTgt spid="1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fade">
                                      <p:cBhvr>
                                        <p:cTn id="52" dur="1000"/>
                                        <p:tgtEl>
                                          <p:spTgt spid="18"/>
                                        </p:tgtEl>
                                      </p:cBhvr>
                                    </p:animEffect>
                                    <p:anim calcmode="lin" valueType="num">
                                      <p:cBhvr>
                                        <p:cTn id="53" dur="1000" fill="hold"/>
                                        <p:tgtEl>
                                          <p:spTgt spid="18"/>
                                        </p:tgtEl>
                                        <p:attrNameLst>
                                          <p:attrName>ppt_x</p:attrName>
                                        </p:attrNameLst>
                                      </p:cBhvr>
                                      <p:tavLst>
                                        <p:tav tm="0">
                                          <p:val>
                                            <p:strVal val="#ppt_x"/>
                                          </p:val>
                                        </p:tav>
                                        <p:tav tm="100000">
                                          <p:val>
                                            <p:strVal val="#ppt_x"/>
                                          </p:val>
                                        </p:tav>
                                      </p:tavLst>
                                    </p:anim>
                                    <p:anim calcmode="lin" valueType="num">
                                      <p:cBhvr>
                                        <p:cTn id="54" dur="1000" fill="hold"/>
                                        <p:tgtEl>
                                          <p:spTgt spid="18"/>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22" presetClass="entr" presetSubtype="8" fill="hold" nodeType="afterEffect">
                                  <p:stCondLst>
                                    <p:cond delay="0"/>
                                  </p:stCondLst>
                                  <p:childTnLst>
                                    <p:set>
                                      <p:cBhvr>
                                        <p:cTn id="57" dur="1" fill="hold">
                                          <p:stCondLst>
                                            <p:cond delay="0"/>
                                          </p:stCondLst>
                                        </p:cTn>
                                        <p:tgtEl>
                                          <p:spTgt spid="42"/>
                                        </p:tgtEl>
                                        <p:attrNameLst>
                                          <p:attrName>style.visibility</p:attrName>
                                        </p:attrNameLst>
                                      </p:cBhvr>
                                      <p:to>
                                        <p:strVal val="visible"/>
                                      </p:to>
                                    </p:set>
                                    <p:animEffect transition="in" filter="wipe(left)">
                                      <p:cBhvr>
                                        <p:cTn id="58"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8" grpId="0" animBg="1"/>
      <p:bldP spid="9" grpId="0"/>
      <p:bldP spid="11" grpId="0" animBg="1"/>
      <p:bldP spid="12" grpId="0"/>
      <p:bldP spid="14" grpId="0" animBg="1"/>
      <p:bldP spid="15" grpId="0"/>
      <p:bldP spid="17" grpId="0" animBg="1"/>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reeform: Shape 24"/>
          <p:cNvSpPr>
            <a:spLocks/>
          </p:cNvSpPr>
          <p:nvPr/>
        </p:nvSpPr>
        <p:spPr bwMode="auto">
          <a:xfrm>
            <a:off x="1911719" y="4133813"/>
            <a:ext cx="313638" cy="347334"/>
          </a:xfrm>
          <a:custGeom>
            <a:avLst/>
            <a:gdLst/>
            <a:ahLst/>
            <a:cxnLst>
              <a:cxn ang="0">
                <a:pos x="46" y="62"/>
              </a:cxn>
              <a:cxn ang="0">
                <a:pos x="10" y="62"/>
              </a:cxn>
              <a:cxn ang="0">
                <a:pos x="0" y="52"/>
              </a:cxn>
              <a:cxn ang="0">
                <a:pos x="14" y="29"/>
              </a:cxn>
              <a:cxn ang="0">
                <a:pos x="28" y="34"/>
              </a:cxn>
              <a:cxn ang="0">
                <a:pos x="42" y="29"/>
              </a:cxn>
              <a:cxn ang="0">
                <a:pos x="56" y="52"/>
              </a:cxn>
              <a:cxn ang="0">
                <a:pos x="46" y="62"/>
              </a:cxn>
              <a:cxn ang="0">
                <a:pos x="28" y="31"/>
              </a:cxn>
              <a:cxn ang="0">
                <a:pos x="13" y="16"/>
              </a:cxn>
              <a:cxn ang="0">
                <a:pos x="28" y="0"/>
              </a:cxn>
              <a:cxn ang="0">
                <a:pos x="43" y="16"/>
              </a:cxn>
              <a:cxn ang="0">
                <a:pos x="28" y="31"/>
              </a:cxn>
            </a:cxnLst>
            <a:rect l="0" t="0" r="r" b="b"/>
            <a:pathLst>
              <a:path w="56" h="62">
                <a:moveTo>
                  <a:pt x="46" y="62"/>
                </a:moveTo>
                <a:cubicBezTo>
                  <a:pt x="10" y="62"/>
                  <a:pt x="10" y="62"/>
                  <a:pt x="10" y="62"/>
                </a:cubicBezTo>
                <a:cubicBezTo>
                  <a:pt x="4" y="62"/>
                  <a:pt x="0" y="58"/>
                  <a:pt x="0" y="52"/>
                </a:cubicBezTo>
                <a:cubicBezTo>
                  <a:pt x="0" y="43"/>
                  <a:pt x="2" y="29"/>
                  <a:pt x="14" y="29"/>
                </a:cubicBezTo>
                <a:cubicBezTo>
                  <a:pt x="15" y="29"/>
                  <a:pt x="20" y="34"/>
                  <a:pt x="28" y="34"/>
                </a:cubicBezTo>
                <a:cubicBezTo>
                  <a:pt x="36" y="34"/>
                  <a:pt x="41" y="29"/>
                  <a:pt x="42" y="29"/>
                </a:cubicBezTo>
                <a:cubicBezTo>
                  <a:pt x="54" y="29"/>
                  <a:pt x="56" y="43"/>
                  <a:pt x="56" y="52"/>
                </a:cubicBezTo>
                <a:cubicBezTo>
                  <a:pt x="56" y="58"/>
                  <a:pt x="52" y="62"/>
                  <a:pt x="46" y="62"/>
                </a:cubicBezTo>
                <a:close/>
                <a:moveTo>
                  <a:pt x="28" y="31"/>
                </a:moveTo>
                <a:cubicBezTo>
                  <a:pt x="20" y="31"/>
                  <a:pt x="13" y="24"/>
                  <a:pt x="13" y="16"/>
                </a:cubicBezTo>
                <a:cubicBezTo>
                  <a:pt x="13" y="7"/>
                  <a:pt x="20" y="0"/>
                  <a:pt x="28" y="0"/>
                </a:cubicBezTo>
                <a:cubicBezTo>
                  <a:pt x="37" y="0"/>
                  <a:pt x="43" y="7"/>
                  <a:pt x="43" y="16"/>
                </a:cubicBezTo>
                <a:cubicBezTo>
                  <a:pt x="43" y="24"/>
                  <a:pt x="37" y="31"/>
                  <a:pt x="28" y="31"/>
                </a:cubicBezTo>
                <a:close/>
              </a:path>
            </a:pathLst>
          </a:custGeom>
          <a:solidFill>
            <a:schemeClr val="accent1"/>
          </a:solidFill>
          <a:ln w="9525">
            <a:noFill/>
            <a:round/>
            <a:headEnd/>
            <a:tailEnd/>
          </a:ln>
        </p:spPr>
        <p:txBody>
          <a:bodyPr anchor="ctr"/>
          <a:lstStyle/>
          <a:p>
            <a:pPr algn="ctr"/>
            <a:endParaRPr/>
          </a:p>
        </p:txBody>
      </p:sp>
      <p:sp>
        <p:nvSpPr>
          <p:cNvPr id="17" name="Freeform: Shape 25"/>
          <p:cNvSpPr>
            <a:spLocks/>
          </p:cNvSpPr>
          <p:nvPr/>
        </p:nvSpPr>
        <p:spPr bwMode="auto">
          <a:xfrm>
            <a:off x="7226542" y="4155051"/>
            <a:ext cx="416802" cy="279346"/>
          </a:xfrm>
          <a:custGeom>
            <a:avLst/>
            <a:gdLst/>
            <a:ahLst/>
            <a:cxnLst>
              <a:cxn ang="0">
                <a:pos x="86" y="15"/>
              </a:cxn>
              <a:cxn ang="0">
                <a:pos x="44" y="29"/>
              </a:cxn>
              <a:cxn ang="0">
                <a:pos x="43" y="29"/>
              </a:cxn>
              <a:cxn ang="0">
                <a:pos x="43" y="29"/>
              </a:cxn>
              <a:cxn ang="0">
                <a:pos x="18" y="21"/>
              </a:cxn>
              <a:cxn ang="0">
                <a:pos x="14" y="32"/>
              </a:cxn>
              <a:cxn ang="0">
                <a:pos x="17" y="36"/>
              </a:cxn>
              <a:cxn ang="0">
                <a:pos x="15" y="40"/>
              </a:cxn>
              <a:cxn ang="0">
                <a:pos x="17" y="56"/>
              </a:cxn>
              <a:cxn ang="0">
                <a:pos x="16" y="57"/>
              </a:cxn>
              <a:cxn ang="0">
                <a:pos x="16" y="58"/>
              </a:cxn>
              <a:cxn ang="0">
                <a:pos x="8" y="58"/>
              </a:cxn>
              <a:cxn ang="0">
                <a:pos x="7" y="57"/>
              </a:cxn>
              <a:cxn ang="0">
                <a:pos x="7" y="56"/>
              </a:cxn>
              <a:cxn ang="0">
                <a:pos x="9" y="40"/>
              </a:cxn>
              <a:cxn ang="0">
                <a:pos x="7" y="36"/>
              </a:cxn>
              <a:cxn ang="0">
                <a:pos x="10" y="32"/>
              </a:cxn>
              <a:cxn ang="0">
                <a:pos x="13" y="19"/>
              </a:cxn>
              <a:cxn ang="0">
                <a:pos x="1" y="15"/>
              </a:cxn>
              <a:cxn ang="0">
                <a:pos x="0" y="14"/>
              </a:cxn>
              <a:cxn ang="0">
                <a:pos x="1" y="13"/>
              </a:cxn>
              <a:cxn ang="0">
                <a:pos x="43" y="0"/>
              </a:cxn>
              <a:cxn ang="0">
                <a:pos x="43" y="0"/>
              </a:cxn>
              <a:cxn ang="0">
                <a:pos x="44" y="0"/>
              </a:cxn>
              <a:cxn ang="0">
                <a:pos x="86" y="13"/>
              </a:cxn>
              <a:cxn ang="0">
                <a:pos x="87" y="14"/>
              </a:cxn>
              <a:cxn ang="0">
                <a:pos x="86" y="15"/>
              </a:cxn>
              <a:cxn ang="0">
                <a:pos x="68" y="38"/>
              </a:cxn>
              <a:cxn ang="0">
                <a:pos x="43" y="48"/>
              </a:cxn>
              <a:cxn ang="0">
                <a:pos x="19" y="38"/>
              </a:cxn>
              <a:cxn ang="0">
                <a:pos x="20" y="26"/>
              </a:cxn>
              <a:cxn ang="0">
                <a:pos x="42" y="33"/>
              </a:cxn>
              <a:cxn ang="0">
                <a:pos x="43" y="34"/>
              </a:cxn>
              <a:cxn ang="0">
                <a:pos x="45" y="33"/>
              </a:cxn>
              <a:cxn ang="0">
                <a:pos x="67" y="26"/>
              </a:cxn>
              <a:cxn ang="0">
                <a:pos x="68" y="38"/>
              </a:cxn>
            </a:cxnLst>
            <a:rect l="0" t="0" r="r" b="b"/>
            <a:pathLst>
              <a:path w="87" h="58">
                <a:moveTo>
                  <a:pt x="86" y="15"/>
                </a:moveTo>
                <a:cubicBezTo>
                  <a:pt x="44" y="29"/>
                  <a:pt x="44" y="29"/>
                  <a:pt x="44" y="29"/>
                </a:cubicBezTo>
                <a:cubicBezTo>
                  <a:pt x="44" y="29"/>
                  <a:pt x="44" y="29"/>
                  <a:pt x="43" y="29"/>
                </a:cubicBezTo>
                <a:cubicBezTo>
                  <a:pt x="43" y="29"/>
                  <a:pt x="43" y="29"/>
                  <a:pt x="43" y="29"/>
                </a:cubicBezTo>
                <a:cubicBezTo>
                  <a:pt x="18" y="21"/>
                  <a:pt x="18" y="21"/>
                  <a:pt x="18" y="21"/>
                </a:cubicBezTo>
                <a:cubicBezTo>
                  <a:pt x="16" y="23"/>
                  <a:pt x="15" y="27"/>
                  <a:pt x="14" y="32"/>
                </a:cubicBezTo>
                <a:cubicBezTo>
                  <a:pt x="16" y="33"/>
                  <a:pt x="17" y="34"/>
                  <a:pt x="17" y="36"/>
                </a:cubicBezTo>
                <a:cubicBezTo>
                  <a:pt x="17" y="38"/>
                  <a:pt x="16" y="39"/>
                  <a:pt x="15" y="40"/>
                </a:cubicBezTo>
                <a:cubicBezTo>
                  <a:pt x="17" y="56"/>
                  <a:pt x="17" y="56"/>
                  <a:pt x="17" y="56"/>
                </a:cubicBezTo>
                <a:cubicBezTo>
                  <a:pt x="17" y="57"/>
                  <a:pt x="17" y="57"/>
                  <a:pt x="16" y="57"/>
                </a:cubicBezTo>
                <a:cubicBezTo>
                  <a:pt x="16" y="58"/>
                  <a:pt x="16" y="58"/>
                  <a:pt x="16" y="58"/>
                </a:cubicBezTo>
                <a:cubicBezTo>
                  <a:pt x="8" y="58"/>
                  <a:pt x="8" y="58"/>
                  <a:pt x="8" y="58"/>
                </a:cubicBezTo>
                <a:cubicBezTo>
                  <a:pt x="8" y="58"/>
                  <a:pt x="8" y="58"/>
                  <a:pt x="7" y="57"/>
                </a:cubicBezTo>
                <a:cubicBezTo>
                  <a:pt x="7" y="57"/>
                  <a:pt x="7" y="57"/>
                  <a:pt x="7" y="56"/>
                </a:cubicBezTo>
                <a:cubicBezTo>
                  <a:pt x="9" y="40"/>
                  <a:pt x="9" y="40"/>
                  <a:pt x="9" y="40"/>
                </a:cubicBezTo>
                <a:cubicBezTo>
                  <a:pt x="8" y="39"/>
                  <a:pt x="7" y="38"/>
                  <a:pt x="7" y="36"/>
                </a:cubicBezTo>
                <a:cubicBezTo>
                  <a:pt x="7" y="34"/>
                  <a:pt x="8" y="33"/>
                  <a:pt x="10" y="32"/>
                </a:cubicBezTo>
                <a:cubicBezTo>
                  <a:pt x="10" y="27"/>
                  <a:pt x="11" y="23"/>
                  <a:pt x="13" y="19"/>
                </a:cubicBezTo>
                <a:cubicBezTo>
                  <a:pt x="1" y="15"/>
                  <a:pt x="1" y="15"/>
                  <a:pt x="1" y="15"/>
                </a:cubicBezTo>
                <a:cubicBezTo>
                  <a:pt x="0" y="15"/>
                  <a:pt x="0" y="15"/>
                  <a:pt x="0" y="14"/>
                </a:cubicBezTo>
                <a:cubicBezTo>
                  <a:pt x="0" y="14"/>
                  <a:pt x="0" y="13"/>
                  <a:pt x="1" y="13"/>
                </a:cubicBezTo>
                <a:cubicBezTo>
                  <a:pt x="43" y="0"/>
                  <a:pt x="43" y="0"/>
                  <a:pt x="43" y="0"/>
                </a:cubicBezTo>
                <a:cubicBezTo>
                  <a:pt x="43" y="0"/>
                  <a:pt x="43" y="0"/>
                  <a:pt x="43" y="0"/>
                </a:cubicBezTo>
                <a:cubicBezTo>
                  <a:pt x="44" y="0"/>
                  <a:pt x="44" y="0"/>
                  <a:pt x="44" y="0"/>
                </a:cubicBezTo>
                <a:cubicBezTo>
                  <a:pt x="86" y="13"/>
                  <a:pt x="86" y="13"/>
                  <a:pt x="86" y="13"/>
                </a:cubicBezTo>
                <a:cubicBezTo>
                  <a:pt x="87" y="13"/>
                  <a:pt x="87" y="14"/>
                  <a:pt x="87" y="14"/>
                </a:cubicBezTo>
                <a:cubicBezTo>
                  <a:pt x="87" y="15"/>
                  <a:pt x="87" y="15"/>
                  <a:pt x="86" y="15"/>
                </a:cubicBezTo>
                <a:close/>
                <a:moveTo>
                  <a:pt x="68" y="38"/>
                </a:moveTo>
                <a:cubicBezTo>
                  <a:pt x="68" y="44"/>
                  <a:pt x="57" y="48"/>
                  <a:pt x="43" y="48"/>
                </a:cubicBezTo>
                <a:cubicBezTo>
                  <a:pt x="30" y="48"/>
                  <a:pt x="19" y="44"/>
                  <a:pt x="19" y="38"/>
                </a:cubicBezTo>
                <a:cubicBezTo>
                  <a:pt x="20" y="26"/>
                  <a:pt x="20" y="26"/>
                  <a:pt x="20" y="26"/>
                </a:cubicBezTo>
                <a:cubicBezTo>
                  <a:pt x="42" y="33"/>
                  <a:pt x="42" y="33"/>
                  <a:pt x="42" y="33"/>
                </a:cubicBezTo>
                <a:cubicBezTo>
                  <a:pt x="42" y="33"/>
                  <a:pt x="43" y="34"/>
                  <a:pt x="43" y="34"/>
                </a:cubicBezTo>
                <a:cubicBezTo>
                  <a:pt x="44" y="34"/>
                  <a:pt x="45" y="33"/>
                  <a:pt x="45" y="33"/>
                </a:cubicBezTo>
                <a:cubicBezTo>
                  <a:pt x="67" y="26"/>
                  <a:pt x="67" y="26"/>
                  <a:pt x="67" y="26"/>
                </a:cubicBezTo>
                <a:lnTo>
                  <a:pt x="68" y="38"/>
                </a:lnTo>
                <a:close/>
              </a:path>
            </a:pathLst>
          </a:custGeom>
          <a:solidFill>
            <a:schemeClr val="accent3"/>
          </a:solidFill>
          <a:ln w="9525">
            <a:noFill/>
            <a:round/>
            <a:headEnd/>
            <a:tailEnd/>
          </a:ln>
        </p:spPr>
        <p:txBody>
          <a:bodyPr anchor="ctr"/>
          <a:lstStyle/>
          <a:p>
            <a:pPr algn="ctr"/>
            <a:endParaRPr/>
          </a:p>
        </p:txBody>
      </p:sp>
      <p:sp>
        <p:nvSpPr>
          <p:cNvPr id="18" name="Freeform: Shape 26"/>
          <p:cNvSpPr>
            <a:spLocks noChangeAspect="1"/>
          </p:cNvSpPr>
          <p:nvPr/>
        </p:nvSpPr>
        <p:spPr bwMode="auto">
          <a:xfrm>
            <a:off x="4593810" y="4133813"/>
            <a:ext cx="326494" cy="326494"/>
          </a:xfrm>
          <a:custGeom>
            <a:avLst/>
            <a:gdLst/>
            <a:ahLst/>
            <a:cxnLst>
              <a:cxn ang="0">
                <a:pos x="48" y="26"/>
              </a:cxn>
              <a:cxn ang="0">
                <a:pos x="16" y="58"/>
              </a:cxn>
              <a:cxn ang="0">
                <a:pos x="0" y="58"/>
              </a:cxn>
              <a:cxn ang="0">
                <a:pos x="0" y="42"/>
              </a:cxn>
              <a:cxn ang="0">
                <a:pos x="32" y="10"/>
              </a:cxn>
              <a:cxn ang="0">
                <a:pos x="48" y="26"/>
              </a:cxn>
              <a:cxn ang="0">
                <a:pos x="18" y="50"/>
              </a:cxn>
              <a:cxn ang="0">
                <a:pos x="9" y="41"/>
              </a:cxn>
              <a:cxn ang="0">
                <a:pos x="5" y="44"/>
              </a:cxn>
              <a:cxn ang="0">
                <a:pos x="5" y="48"/>
              </a:cxn>
              <a:cxn ang="0">
                <a:pos x="10" y="48"/>
              </a:cxn>
              <a:cxn ang="0">
                <a:pos x="10" y="53"/>
              </a:cxn>
              <a:cxn ang="0">
                <a:pos x="14" y="53"/>
              </a:cxn>
              <a:cxn ang="0">
                <a:pos x="18" y="50"/>
              </a:cxn>
              <a:cxn ang="0">
                <a:pos x="33" y="17"/>
              </a:cxn>
              <a:cxn ang="0">
                <a:pos x="33" y="17"/>
              </a:cxn>
              <a:cxn ang="0">
                <a:pos x="12" y="38"/>
              </a:cxn>
              <a:cxn ang="0">
                <a:pos x="12" y="38"/>
              </a:cxn>
              <a:cxn ang="0">
                <a:pos x="13" y="39"/>
              </a:cxn>
              <a:cxn ang="0">
                <a:pos x="13" y="39"/>
              </a:cxn>
              <a:cxn ang="0">
                <a:pos x="34" y="18"/>
              </a:cxn>
              <a:cxn ang="0">
                <a:pos x="34" y="18"/>
              </a:cxn>
              <a:cxn ang="0">
                <a:pos x="33" y="17"/>
              </a:cxn>
              <a:cxn ang="0">
                <a:pos x="57" y="18"/>
              </a:cxn>
              <a:cxn ang="0">
                <a:pos x="50" y="24"/>
              </a:cxn>
              <a:cxn ang="0">
                <a:pos x="34" y="8"/>
              </a:cxn>
              <a:cxn ang="0">
                <a:pos x="41" y="2"/>
              </a:cxn>
              <a:cxn ang="0">
                <a:pos x="44" y="0"/>
              </a:cxn>
              <a:cxn ang="0">
                <a:pos x="48" y="2"/>
              </a:cxn>
              <a:cxn ang="0">
                <a:pos x="57" y="11"/>
              </a:cxn>
              <a:cxn ang="0">
                <a:pos x="58" y="14"/>
              </a:cxn>
              <a:cxn ang="0">
                <a:pos x="57" y="18"/>
              </a:cxn>
            </a:cxnLst>
            <a:rect l="0" t="0" r="r" b="b"/>
            <a:pathLst>
              <a:path w="58" h="58">
                <a:moveTo>
                  <a:pt x="48" y="26"/>
                </a:moveTo>
                <a:cubicBezTo>
                  <a:pt x="16" y="58"/>
                  <a:pt x="16" y="58"/>
                  <a:pt x="16" y="58"/>
                </a:cubicBezTo>
                <a:cubicBezTo>
                  <a:pt x="0" y="58"/>
                  <a:pt x="0" y="58"/>
                  <a:pt x="0" y="58"/>
                </a:cubicBezTo>
                <a:cubicBezTo>
                  <a:pt x="0" y="42"/>
                  <a:pt x="0" y="42"/>
                  <a:pt x="0" y="42"/>
                </a:cubicBezTo>
                <a:cubicBezTo>
                  <a:pt x="32" y="10"/>
                  <a:pt x="32" y="10"/>
                  <a:pt x="32" y="10"/>
                </a:cubicBezTo>
                <a:lnTo>
                  <a:pt x="48" y="26"/>
                </a:lnTo>
                <a:close/>
                <a:moveTo>
                  <a:pt x="18" y="50"/>
                </a:moveTo>
                <a:cubicBezTo>
                  <a:pt x="9" y="41"/>
                  <a:pt x="9" y="41"/>
                  <a:pt x="9" y="41"/>
                </a:cubicBezTo>
                <a:cubicBezTo>
                  <a:pt x="5" y="44"/>
                  <a:pt x="5" y="44"/>
                  <a:pt x="5" y="44"/>
                </a:cubicBezTo>
                <a:cubicBezTo>
                  <a:pt x="5" y="48"/>
                  <a:pt x="5" y="48"/>
                  <a:pt x="5" y="48"/>
                </a:cubicBezTo>
                <a:cubicBezTo>
                  <a:pt x="10" y="48"/>
                  <a:pt x="10" y="48"/>
                  <a:pt x="10" y="48"/>
                </a:cubicBezTo>
                <a:cubicBezTo>
                  <a:pt x="10" y="53"/>
                  <a:pt x="10" y="53"/>
                  <a:pt x="10" y="53"/>
                </a:cubicBezTo>
                <a:cubicBezTo>
                  <a:pt x="14" y="53"/>
                  <a:pt x="14" y="53"/>
                  <a:pt x="14" y="53"/>
                </a:cubicBezTo>
                <a:lnTo>
                  <a:pt x="18" y="50"/>
                </a:lnTo>
                <a:close/>
                <a:moveTo>
                  <a:pt x="33" y="17"/>
                </a:moveTo>
                <a:cubicBezTo>
                  <a:pt x="33" y="17"/>
                  <a:pt x="33" y="17"/>
                  <a:pt x="33" y="17"/>
                </a:cubicBezTo>
                <a:cubicBezTo>
                  <a:pt x="12" y="38"/>
                  <a:pt x="12" y="38"/>
                  <a:pt x="12" y="38"/>
                </a:cubicBezTo>
                <a:cubicBezTo>
                  <a:pt x="12" y="38"/>
                  <a:pt x="12" y="38"/>
                  <a:pt x="12" y="38"/>
                </a:cubicBezTo>
                <a:cubicBezTo>
                  <a:pt x="12" y="39"/>
                  <a:pt x="12" y="39"/>
                  <a:pt x="13" y="39"/>
                </a:cubicBezTo>
                <a:cubicBezTo>
                  <a:pt x="13" y="39"/>
                  <a:pt x="13" y="39"/>
                  <a:pt x="13" y="39"/>
                </a:cubicBezTo>
                <a:cubicBezTo>
                  <a:pt x="34" y="18"/>
                  <a:pt x="34" y="18"/>
                  <a:pt x="34" y="18"/>
                </a:cubicBezTo>
                <a:cubicBezTo>
                  <a:pt x="34" y="18"/>
                  <a:pt x="34" y="18"/>
                  <a:pt x="34" y="18"/>
                </a:cubicBezTo>
                <a:cubicBezTo>
                  <a:pt x="34" y="17"/>
                  <a:pt x="34" y="17"/>
                  <a:pt x="33" y="17"/>
                </a:cubicBezTo>
                <a:close/>
                <a:moveTo>
                  <a:pt x="57" y="18"/>
                </a:moveTo>
                <a:cubicBezTo>
                  <a:pt x="50" y="24"/>
                  <a:pt x="50" y="24"/>
                  <a:pt x="50" y="24"/>
                </a:cubicBezTo>
                <a:cubicBezTo>
                  <a:pt x="34" y="8"/>
                  <a:pt x="34" y="8"/>
                  <a:pt x="34" y="8"/>
                </a:cubicBezTo>
                <a:cubicBezTo>
                  <a:pt x="41" y="2"/>
                  <a:pt x="41" y="2"/>
                  <a:pt x="41" y="2"/>
                </a:cubicBezTo>
                <a:cubicBezTo>
                  <a:pt x="42" y="1"/>
                  <a:pt x="43" y="0"/>
                  <a:pt x="44" y="0"/>
                </a:cubicBezTo>
                <a:cubicBezTo>
                  <a:pt x="45" y="0"/>
                  <a:pt x="47" y="1"/>
                  <a:pt x="48" y="2"/>
                </a:cubicBezTo>
                <a:cubicBezTo>
                  <a:pt x="57" y="11"/>
                  <a:pt x="57" y="11"/>
                  <a:pt x="57" y="11"/>
                </a:cubicBezTo>
                <a:cubicBezTo>
                  <a:pt x="57" y="12"/>
                  <a:pt x="58" y="13"/>
                  <a:pt x="58" y="14"/>
                </a:cubicBezTo>
                <a:cubicBezTo>
                  <a:pt x="58" y="15"/>
                  <a:pt x="57" y="17"/>
                  <a:pt x="57" y="18"/>
                </a:cubicBezTo>
                <a:close/>
              </a:path>
            </a:pathLst>
          </a:custGeom>
          <a:solidFill>
            <a:schemeClr val="accent2"/>
          </a:solidFill>
          <a:ln w="9525">
            <a:noFill/>
            <a:round/>
            <a:headEnd/>
            <a:tailEnd/>
          </a:ln>
        </p:spPr>
        <p:txBody>
          <a:bodyPr anchor="ctr"/>
          <a:lstStyle/>
          <a:p>
            <a:pPr algn="ctr"/>
            <a:endParaRPr/>
          </a:p>
        </p:txBody>
      </p:sp>
      <p:sp>
        <p:nvSpPr>
          <p:cNvPr id="19" name="Freeform: Shape 27"/>
          <p:cNvSpPr>
            <a:spLocks noChangeAspect="1"/>
          </p:cNvSpPr>
          <p:nvPr/>
        </p:nvSpPr>
        <p:spPr bwMode="auto">
          <a:xfrm>
            <a:off x="9914709" y="4114849"/>
            <a:ext cx="396240" cy="319548"/>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accent4"/>
          </a:solidFill>
          <a:ln w="9525">
            <a:noFill/>
            <a:round/>
            <a:headEnd/>
            <a:tailEnd/>
          </a:ln>
        </p:spPr>
        <p:txBody>
          <a:bodyPr anchor="ctr"/>
          <a:lstStyle/>
          <a:p>
            <a:pPr algn="ctr"/>
            <a:endParaRPr/>
          </a:p>
        </p:txBody>
      </p:sp>
      <p:grpSp>
        <p:nvGrpSpPr>
          <p:cNvPr id="59" name="组合 58"/>
          <p:cNvGrpSpPr/>
          <p:nvPr/>
        </p:nvGrpSpPr>
        <p:grpSpPr>
          <a:xfrm>
            <a:off x="1164772" y="2058628"/>
            <a:ext cx="1828800" cy="1828800"/>
            <a:chOff x="1164772" y="2058628"/>
            <a:chExt cx="1828800" cy="1828800"/>
          </a:xfrm>
        </p:grpSpPr>
        <p:sp>
          <p:nvSpPr>
            <p:cNvPr id="13" name="Oval 4"/>
            <p:cNvSpPr/>
            <p:nvPr/>
          </p:nvSpPr>
          <p:spPr>
            <a:xfrm>
              <a:off x="1164772" y="2058628"/>
              <a:ext cx="1828800" cy="1828800"/>
            </a:xfrm>
            <a:prstGeom prst="ellipse">
              <a:avLst/>
            </a:prstGeom>
            <a:noFill/>
            <a:ln w="76200">
              <a:solidFill>
                <a:schemeClr val="bg1">
                  <a:alpha val="27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7" name="组合 56"/>
            <p:cNvGrpSpPr/>
            <p:nvPr/>
          </p:nvGrpSpPr>
          <p:grpSpPr>
            <a:xfrm>
              <a:off x="1164772" y="2058628"/>
              <a:ext cx="1828800" cy="1828800"/>
              <a:chOff x="1164772" y="2058628"/>
              <a:chExt cx="1828800" cy="1828800"/>
            </a:xfrm>
          </p:grpSpPr>
          <p:sp>
            <p:nvSpPr>
              <p:cNvPr id="14" name="Arc 5"/>
              <p:cNvSpPr/>
              <p:nvPr/>
            </p:nvSpPr>
            <p:spPr>
              <a:xfrm>
                <a:off x="1164772" y="2058628"/>
                <a:ext cx="1828800" cy="1828800"/>
              </a:xfrm>
              <a:prstGeom prst="arc">
                <a:avLst>
                  <a:gd name="adj1" fmla="val 16200000"/>
                  <a:gd name="adj2" fmla="val 9362541"/>
                </a:avLst>
              </a:prstGeom>
              <a:noFill/>
              <a:ln w="76200" cap="rnd">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5" name="TextBox 6"/>
              <p:cNvSpPr txBox="1"/>
              <p:nvPr/>
            </p:nvSpPr>
            <p:spPr>
              <a:xfrm>
                <a:off x="1652613" y="2529717"/>
                <a:ext cx="853118" cy="692497"/>
              </a:xfrm>
              <a:prstGeom prst="rect">
                <a:avLst/>
              </a:prstGeom>
              <a:noFill/>
            </p:spPr>
            <p:txBody>
              <a:bodyPr wrap="none">
                <a:normAutofit/>
              </a:bodyPr>
              <a:lstStyle/>
              <a:p>
                <a:pPr algn="ctr"/>
                <a:r>
                  <a:rPr lang="en-US" sz="2600" b="1">
                    <a:solidFill>
                      <a:schemeClr val="accent1"/>
                    </a:solidFill>
                  </a:rPr>
                  <a:t>75%</a:t>
                </a:r>
              </a:p>
            </p:txBody>
          </p:sp>
          <p:sp>
            <p:nvSpPr>
              <p:cNvPr id="20" name="Rectangle 20"/>
              <p:cNvSpPr/>
              <p:nvPr/>
            </p:nvSpPr>
            <p:spPr>
              <a:xfrm>
                <a:off x="1371285" y="3072387"/>
                <a:ext cx="1415772" cy="461665"/>
              </a:xfrm>
              <a:prstGeom prst="rect">
                <a:avLst/>
              </a:prstGeom>
            </p:spPr>
            <p:txBody>
              <a:bodyPr wrap="none">
                <a:normAutofit/>
                <a:scene3d>
                  <a:camera prst="orthographicFront"/>
                  <a:lightRig rig="threePt" dir="t"/>
                </a:scene3d>
                <a:sp3d contourW="12700"/>
              </a:bodyPr>
              <a:lstStyle/>
              <a:p>
                <a:pPr lvl="0" algn="ctr"/>
                <a:r>
                  <a:rPr lang="zh-CN" altLang="en-US" sz="1600" dirty="0">
                    <a:solidFill>
                      <a:schemeClr val="bg1"/>
                    </a:solidFill>
                  </a:rPr>
                  <a:t>标题文本预设</a:t>
                </a:r>
              </a:p>
            </p:txBody>
          </p:sp>
        </p:grpSp>
      </p:grpSp>
      <p:grpSp>
        <p:nvGrpSpPr>
          <p:cNvPr id="58" name="组合 57"/>
          <p:cNvGrpSpPr/>
          <p:nvPr/>
        </p:nvGrpSpPr>
        <p:grpSpPr>
          <a:xfrm>
            <a:off x="3842658" y="2058628"/>
            <a:ext cx="1828800" cy="1828800"/>
            <a:chOff x="3842658" y="2058628"/>
            <a:chExt cx="1828800" cy="1828800"/>
          </a:xfrm>
        </p:grpSpPr>
        <p:sp>
          <p:nvSpPr>
            <p:cNvPr id="4" name="Oval 7"/>
            <p:cNvSpPr/>
            <p:nvPr/>
          </p:nvSpPr>
          <p:spPr>
            <a:xfrm>
              <a:off x="3842658" y="2058628"/>
              <a:ext cx="1828800" cy="1828800"/>
            </a:xfrm>
            <a:prstGeom prst="ellipse">
              <a:avLst/>
            </a:prstGeom>
            <a:noFill/>
            <a:ln w="76200">
              <a:solidFill>
                <a:schemeClr val="bg1">
                  <a:alpha val="26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Arc 8"/>
            <p:cNvSpPr/>
            <p:nvPr/>
          </p:nvSpPr>
          <p:spPr>
            <a:xfrm>
              <a:off x="3842658" y="2058628"/>
              <a:ext cx="1828800" cy="1828800"/>
            </a:xfrm>
            <a:prstGeom prst="arc">
              <a:avLst>
                <a:gd name="adj1" fmla="val 16200000"/>
                <a:gd name="adj2" fmla="val 5682519"/>
              </a:avLst>
            </a:prstGeom>
            <a:noFill/>
            <a:ln w="76200" cap="rnd">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TextBox 9"/>
            <p:cNvSpPr txBox="1"/>
            <p:nvPr/>
          </p:nvSpPr>
          <p:spPr>
            <a:xfrm>
              <a:off x="4330499" y="2529717"/>
              <a:ext cx="853118" cy="692497"/>
            </a:xfrm>
            <a:prstGeom prst="rect">
              <a:avLst/>
            </a:prstGeom>
            <a:noFill/>
          </p:spPr>
          <p:txBody>
            <a:bodyPr wrap="none">
              <a:normAutofit/>
            </a:bodyPr>
            <a:lstStyle/>
            <a:p>
              <a:pPr algn="ctr"/>
              <a:r>
                <a:rPr lang="en-US" sz="2600" b="1">
                  <a:solidFill>
                    <a:schemeClr val="accent2"/>
                  </a:solidFill>
                </a:rPr>
                <a:t>50%</a:t>
              </a:r>
            </a:p>
          </p:txBody>
        </p:sp>
        <p:sp>
          <p:nvSpPr>
            <p:cNvPr id="21" name="Rectangle 28"/>
            <p:cNvSpPr/>
            <p:nvPr/>
          </p:nvSpPr>
          <p:spPr>
            <a:xfrm>
              <a:off x="4049171" y="3072387"/>
              <a:ext cx="1415772" cy="461665"/>
            </a:xfrm>
            <a:prstGeom prst="rect">
              <a:avLst/>
            </a:prstGeom>
          </p:spPr>
          <p:txBody>
            <a:bodyPr wrap="none">
              <a:normAutofit/>
              <a:scene3d>
                <a:camera prst="orthographicFront"/>
                <a:lightRig rig="threePt" dir="t"/>
              </a:scene3d>
              <a:sp3d contourW="12700"/>
            </a:bodyPr>
            <a:lstStyle/>
            <a:p>
              <a:pPr lvl="0" algn="ctr"/>
              <a:r>
                <a:rPr lang="zh-CN" altLang="en-US" sz="1600">
                  <a:solidFill>
                    <a:schemeClr val="bg1"/>
                  </a:solidFill>
                </a:rPr>
                <a:t>标题文本预设</a:t>
              </a:r>
            </a:p>
          </p:txBody>
        </p:sp>
      </p:grpSp>
      <p:grpSp>
        <p:nvGrpSpPr>
          <p:cNvPr id="60" name="组合 59"/>
          <p:cNvGrpSpPr/>
          <p:nvPr/>
        </p:nvGrpSpPr>
        <p:grpSpPr>
          <a:xfrm>
            <a:off x="6520544" y="2058628"/>
            <a:ext cx="1828800" cy="1828800"/>
            <a:chOff x="6520544" y="2058628"/>
            <a:chExt cx="1828800" cy="1828800"/>
          </a:xfrm>
        </p:grpSpPr>
        <p:sp>
          <p:nvSpPr>
            <p:cNvPr id="7" name="Oval 10"/>
            <p:cNvSpPr/>
            <p:nvPr/>
          </p:nvSpPr>
          <p:spPr>
            <a:xfrm>
              <a:off x="6520544" y="2058628"/>
              <a:ext cx="1828800" cy="1828800"/>
            </a:xfrm>
            <a:prstGeom prst="ellipse">
              <a:avLst/>
            </a:prstGeom>
            <a:noFill/>
            <a:ln w="76200">
              <a:solidFill>
                <a:schemeClr val="bg1">
                  <a:alpha val="29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Arc 11"/>
            <p:cNvSpPr/>
            <p:nvPr/>
          </p:nvSpPr>
          <p:spPr>
            <a:xfrm>
              <a:off x="6520544" y="2058628"/>
              <a:ext cx="1828800" cy="1828800"/>
            </a:xfrm>
            <a:prstGeom prst="arc">
              <a:avLst>
                <a:gd name="adj1" fmla="val 16200000"/>
                <a:gd name="adj2" fmla="val 19153541"/>
              </a:avLst>
            </a:prstGeom>
            <a:noFill/>
            <a:ln w="76200" cap="rnd">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9" name="TextBox 12"/>
            <p:cNvSpPr txBox="1"/>
            <p:nvPr/>
          </p:nvSpPr>
          <p:spPr>
            <a:xfrm>
              <a:off x="7008385" y="2529717"/>
              <a:ext cx="853118" cy="692497"/>
            </a:xfrm>
            <a:prstGeom prst="rect">
              <a:avLst/>
            </a:prstGeom>
            <a:noFill/>
          </p:spPr>
          <p:txBody>
            <a:bodyPr wrap="none">
              <a:normAutofit/>
            </a:bodyPr>
            <a:lstStyle/>
            <a:p>
              <a:pPr algn="ctr"/>
              <a:r>
                <a:rPr lang="en-US" sz="2600" b="1">
                  <a:solidFill>
                    <a:schemeClr val="accent3"/>
                  </a:solidFill>
                </a:rPr>
                <a:t>10%</a:t>
              </a:r>
            </a:p>
          </p:txBody>
        </p:sp>
        <p:sp>
          <p:nvSpPr>
            <p:cNvPr id="22" name="Rectangle 29"/>
            <p:cNvSpPr/>
            <p:nvPr/>
          </p:nvSpPr>
          <p:spPr>
            <a:xfrm>
              <a:off x="6727057" y="3072387"/>
              <a:ext cx="1415772" cy="461665"/>
            </a:xfrm>
            <a:prstGeom prst="rect">
              <a:avLst/>
            </a:prstGeom>
          </p:spPr>
          <p:txBody>
            <a:bodyPr wrap="none">
              <a:normAutofit/>
              <a:scene3d>
                <a:camera prst="orthographicFront"/>
                <a:lightRig rig="threePt" dir="t"/>
              </a:scene3d>
              <a:sp3d contourW="12700"/>
            </a:bodyPr>
            <a:lstStyle/>
            <a:p>
              <a:pPr lvl="0" algn="ctr"/>
              <a:r>
                <a:rPr lang="zh-CN" altLang="en-US" sz="1600" dirty="0">
                  <a:solidFill>
                    <a:schemeClr val="bg1"/>
                  </a:solidFill>
                </a:rPr>
                <a:t>标题文本预设</a:t>
              </a:r>
            </a:p>
          </p:txBody>
        </p:sp>
      </p:grpSp>
      <p:grpSp>
        <p:nvGrpSpPr>
          <p:cNvPr id="61" name="组合 60"/>
          <p:cNvGrpSpPr/>
          <p:nvPr/>
        </p:nvGrpSpPr>
        <p:grpSpPr>
          <a:xfrm>
            <a:off x="9198430" y="2058628"/>
            <a:ext cx="1828800" cy="1828800"/>
            <a:chOff x="9198430" y="2058628"/>
            <a:chExt cx="1828800" cy="1828800"/>
          </a:xfrm>
        </p:grpSpPr>
        <p:sp>
          <p:nvSpPr>
            <p:cNvPr id="10" name="Oval 13"/>
            <p:cNvSpPr/>
            <p:nvPr/>
          </p:nvSpPr>
          <p:spPr>
            <a:xfrm>
              <a:off x="9198430" y="2058628"/>
              <a:ext cx="1828800" cy="1828800"/>
            </a:xfrm>
            <a:prstGeom prst="ellipse">
              <a:avLst/>
            </a:prstGeom>
            <a:noFill/>
            <a:ln w="76200">
              <a:solidFill>
                <a:schemeClr val="bg1">
                  <a:alpha val="28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Arc 14"/>
            <p:cNvSpPr/>
            <p:nvPr/>
          </p:nvSpPr>
          <p:spPr>
            <a:xfrm>
              <a:off x="9198430" y="2058628"/>
              <a:ext cx="1828800" cy="1828800"/>
            </a:xfrm>
            <a:prstGeom prst="arc">
              <a:avLst>
                <a:gd name="adj1" fmla="val 16200000"/>
                <a:gd name="adj2" fmla="val 13725737"/>
              </a:avLst>
            </a:prstGeom>
            <a:noFill/>
            <a:ln w="76200" cap="rnd">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2" name="TextBox 15"/>
            <p:cNvSpPr txBox="1"/>
            <p:nvPr/>
          </p:nvSpPr>
          <p:spPr>
            <a:xfrm>
              <a:off x="9686271" y="2529717"/>
              <a:ext cx="853118" cy="692497"/>
            </a:xfrm>
            <a:prstGeom prst="rect">
              <a:avLst/>
            </a:prstGeom>
            <a:noFill/>
          </p:spPr>
          <p:txBody>
            <a:bodyPr wrap="none">
              <a:normAutofit/>
            </a:bodyPr>
            <a:lstStyle/>
            <a:p>
              <a:pPr algn="ctr"/>
              <a:r>
                <a:rPr lang="en-US" sz="2600" b="1">
                  <a:solidFill>
                    <a:schemeClr val="accent4"/>
                  </a:solidFill>
                </a:rPr>
                <a:t>90%</a:t>
              </a:r>
            </a:p>
          </p:txBody>
        </p:sp>
        <p:sp>
          <p:nvSpPr>
            <p:cNvPr id="23" name="Rectangle 30"/>
            <p:cNvSpPr/>
            <p:nvPr/>
          </p:nvSpPr>
          <p:spPr>
            <a:xfrm>
              <a:off x="9404943" y="3072387"/>
              <a:ext cx="1415772" cy="461665"/>
            </a:xfrm>
            <a:prstGeom prst="rect">
              <a:avLst/>
            </a:prstGeom>
          </p:spPr>
          <p:txBody>
            <a:bodyPr wrap="none">
              <a:normAutofit/>
              <a:scene3d>
                <a:camera prst="orthographicFront"/>
                <a:lightRig rig="threePt" dir="t"/>
              </a:scene3d>
              <a:sp3d contourW="12700"/>
            </a:bodyPr>
            <a:lstStyle/>
            <a:p>
              <a:pPr lvl="0" algn="ctr"/>
              <a:r>
                <a:rPr lang="zh-CN" altLang="en-US" sz="1600">
                  <a:solidFill>
                    <a:schemeClr val="bg1"/>
                  </a:solidFill>
                </a:rPr>
                <a:t>标题文本预设</a:t>
              </a:r>
            </a:p>
          </p:txBody>
        </p:sp>
      </p:grpSp>
      <p:grpSp>
        <p:nvGrpSpPr>
          <p:cNvPr id="36" name="组合 35"/>
          <p:cNvGrpSpPr/>
          <p:nvPr/>
        </p:nvGrpSpPr>
        <p:grpSpPr>
          <a:xfrm>
            <a:off x="1175926" y="4646942"/>
            <a:ext cx="1785223" cy="962022"/>
            <a:chOff x="2345094" y="3325188"/>
            <a:chExt cx="1785223" cy="962022"/>
          </a:xfrm>
        </p:grpSpPr>
        <p:sp>
          <p:nvSpPr>
            <p:cNvPr id="37" name="矩形 36"/>
            <p:cNvSpPr/>
            <p:nvPr/>
          </p:nvSpPr>
          <p:spPr>
            <a:xfrm>
              <a:off x="2345095" y="3677812"/>
              <a:ext cx="1785222"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38" name="矩形 37"/>
            <p:cNvSpPr/>
            <p:nvPr/>
          </p:nvSpPr>
          <p:spPr>
            <a:xfrm>
              <a:off x="2345094" y="3325188"/>
              <a:ext cx="1785222" cy="394210"/>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资金需求</a:t>
              </a:r>
            </a:p>
          </p:txBody>
        </p:sp>
      </p:grpSp>
      <p:grpSp>
        <p:nvGrpSpPr>
          <p:cNvPr id="48" name="组合 47"/>
          <p:cNvGrpSpPr/>
          <p:nvPr/>
        </p:nvGrpSpPr>
        <p:grpSpPr>
          <a:xfrm>
            <a:off x="3864445" y="4646942"/>
            <a:ext cx="1785223" cy="962022"/>
            <a:chOff x="2345094" y="3325188"/>
            <a:chExt cx="1785223" cy="962022"/>
          </a:xfrm>
        </p:grpSpPr>
        <p:sp>
          <p:nvSpPr>
            <p:cNvPr id="49" name="矩形 48"/>
            <p:cNvSpPr/>
            <p:nvPr/>
          </p:nvSpPr>
          <p:spPr>
            <a:xfrm>
              <a:off x="2345095" y="3677812"/>
              <a:ext cx="1785222"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50" name="矩形 49"/>
            <p:cNvSpPr/>
            <p:nvPr/>
          </p:nvSpPr>
          <p:spPr>
            <a:xfrm>
              <a:off x="2345094" y="3325188"/>
              <a:ext cx="1785222"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资金需求</a:t>
              </a:r>
            </a:p>
          </p:txBody>
        </p:sp>
      </p:grpSp>
      <p:grpSp>
        <p:nvGrpSpPr>
          <p:cNvPr id="51" name="组合 50"/>
          <p:cNvGrpSpPr/>
          <p:nvPr/>
        </p:nvGrpSpPr>
        <p:grpSpPr>
          <a:xfrm>
            <a:off x="6542331" y="4646942"/>
            <a:ext cx="1785223" cy="962022"/>
            <a:chOff x="2345094" y="3325188"/>
            <a:chExt cx="1785223" cy="962022"/>
          </a:xfrm>
        </p:grpSpPr>
        <p:sp>
          <p:nvSpPr>
            <p:cNvPr id="52" name="矩形 51"/>
            <p:cNvSpPr/>
            <p:nvPr/>
          </p:nvSpPr>
          <p:spPr>
            <a:xfrm>
              <a:off x="2345095" y="3677812"/>
              <a:ext cx="1785222"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53" name="矩形 52"/>
            <p:cNvSpPr/>
            <p:nvPr/>
          </p:nvSpPr>
          <p:spPr>
            <a:xfrm>
              <a:off x="2345094" y="3325188"/>
              <a:ext cx="1785222"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资金需求</a:t>
              </a:r>
            </a:p>
          </p:txBody>
        </p:sp>
      </p:grpSp>
      <p:grpSp>
        <p:nvGrpSpPr>
          <p:cNvPr id="54" name="组合 53"/>
          <p:cNvGrpSpPr/>
          <p:nvPr/>
        </p:nvGrpSpPr>
        <p:grpSpPr>
          <a:xfrm>
            <a:off x="9220217" y="4646942"/>
            <a:ext cx="1785223" cy="962022"/>
            <a:chOff x="2345094" y="3325188"/>
            <a:chExt cx="1785223" cy="962022"/>
          </a:xfrm>
        </p:grpSpPr>
        <p:sp>
          <p:nvSpPr>
            <p:cNvPr id="55" name="矩形 54"/>
            <p:cNvSpPr/>
            <p:nvPr/>
          </p:nvSpPr>
          <p:spPr>
            <a:xfrm>
              <a:off x="2345095" y="3677812"/>
              <a:ext cx="1785222" cy="609398"/>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a:t>
              </a:r>
            </a:p>
          </p:txBody>
        </p:sp>
        <p:sp>
          <p:nvSpPr>
            <p:cNvPr id="56" name="矩形 55"/>
            <p:cNvSpPr/>
            <p:nvPr/>
          </p:nvSpPr>
          <p:spPr>
            <a:xfrm>
              <a:off x="2345094" y="3325188"/>
              <a:ext cx="1785222"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资金需求</a:t>
              </a:r>
            </a:p>
          </p:txBody>
        </p:sp>
      </p:grpSp>
      <p:grpSp>
        <p:nvGrpSpPr>
          <p:cNvPr id="39" name="组合 38"/>
          <p:cNvGrpSpPr/>
          <p:nvPr/>
        </p:nvGrpSpPr>
        <p:grpSpPr>
          <a:xfrm>
            <a:off x="515169" y="423250"/>
            <a:ext cx="3719457" cy="722806"/>
            <a:chOff x="585843" y="341582"/>
            <a:chExt cx="3719457" cy="722806"/>
          </a:xfrm>
        </p:grpSpPr>
        <p:sp>
          <p:nvSpPr>
            <p:cNvPr id="40" name="文本框 39"/>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财务与融资计划</a:t>
              </a:r>
            </a:p>
          </p:txBody>
        </p:sp>
        <p:sp>
          <p:nvSpPr>
            <p:cNvPr id="41" name="文本框 4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42" name="直接连接符 41"/>
          <p:cNvCxnSpPr>
            <a:stCxn id="40"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459102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wheel(1)">
                                      <p:cBhvr>
                                        <p:cTn id="7" dur="2000"/>
                                        <p:tgtEl>
                                          <p:spTgt spid="59"/>
                                        </p:tgtEl>
                                      </p:cBhvr>
                                    </p:animEffect>
                                  </p:childTnLst>
                                </p:cTn>
                              </p:par>
                              <p:par>
                                <p:cTn id="8" presetID="21" presetClass="entr" presetSubtype="1" fill="hold" nodeType="withEffect">
                                  <p:stCondLst>
                                    <p:cond delay="0"/>
                                  </p:stCondLst>
                                  <p:childTnLst>
                                    <p:set>
                                      <p:cBhvr>
                                        <p:cTn id="9" dur="1" fill="hold">
                                          <p:stCondLst>
                                            <p:cond delay="0"/>
                                          </p:stCondLst>
                                        </p:cTn>
                                        <p:tgtEl>
                                          <p:spTgt spid="58"/>
                                        </p:tgtEl>
                                        <p:attrNameLst>
                                          <p:attrName>style.visibility</p:attrName>
                                        </p:attrNameLst>
                                      </p:cBhvr>
                                      <p:to>
                                        <p:strVal val="visible"/>
                                      </p:to>
                                    </p:set>
                                    <p:animEffect transition="in" filter="wheel(1)">
                                      <p:cBhvr>
                                        <p:cTn id="10" dur="2000"/>
                                        <p:tgtEl>
                                          <p:spTgt spid="58"/>
                                        </p:tgtEl>
                                      </p:cBhvr>
                                    </p:animEffect>
                                  </p:childTnLst>
                                </p:cTn>
                              </p:par>
                              <p:par>
                                <p:cTn id="11" presetID="21" presetClass="entr" presetSubtype="1" fill="hold"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heel(1)">
                                      <p:cBhvr>
                                        <p:cTn id="13" dur="2000"/>
                                        <p:tgtEl>
                                          <p:spTgt spid="60"/>
                                        </p:tgtEl>
                                      </p:cBhvr>
                                    </p:animEffect>
                                  </p:childTnLst>
                                </p:cTn>
                              </p:par>
                              <p:par>
                                <p:cTn id="14" presetID="21" presetClass="entr" presetSubtype="1" fill="hold" nodeType="withEffect">
                                  <p:stCondLst>
                                    <p:cond delay="0"/>
                                  </p:stCondLst>
                                  <p:childTnLst>
                                    <p:set>
                                      <p:cBhvr>
                                        <p:cTn id="15" dur="1" fill="hold">
                                          <p:stCondLst>
                                            <p:cond delay="0"/>
                                          </p:stCondLst>
                                        </p:cTn>
                                        <p:tgtEl>
                                          <p:spTgt spid="61"/>
                                        </p:tgtEl>
                                        <p:attrNameLst>
                                          <p:attrName>style.visibility</p:attrName>
                                        </p:attrNameLst>
                                      </p:cBhvr>
                                      <p:to>
                                        <p:strVal val="visible"/>
                                      </p:to>
                                    </p:set>
                                    <p:animEffect transition="in" filter="wheel(1)">
                                      <p:cBhvr>
                                        <p:cTn id="16" dur="2000"/>
                                        <p:tgtEl>
                                          <p:spTgt spid="61"/>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fill="hold"/>
                                        <p:tgtEl>
                                          <p:spTgt spid="18"/>
                                        </p:tgtEl>
                                        <p:attrNameLst>
                                          <p:attrName>ppt_w</p:attrName>
                                        </p:attrNameLst>
                                      </p:cBhvr>
                                      <p:tavLst>
                                        <p:tav tm="0">
                                          <p:val>
                                            <p:fltVal val="0"/>
                                          </p:val>
                                        </p:tav>
                                        <p:tav tm="100000">
                                          <p:val>
                                            <p:strVal val="#ppt_w"/>
                                          </p:val>
                                        </p:tav>
                                      </p:tavLst>
                                    </p:anim>
                                    <p:anim calcmode="lin" valueType="num">
                                      <p:cBhvr>
                                        <p:cTn id="31" dur="500" fill="hold"/>
                                        <p:tgtEl>
                                          <p:spTgt spid="18"/>
                                        </p:tgtEl>
                                        <p:attrNameLst>
                                          <p:attrName>ppt_h</p:attrName>
                                        </p:attrNameLst>
                                      </p:cBhvr>
                                      <p:tavLst>
                                        <p:tav tm="0">
                                          <p:val>
                                            <p:fltVal val="0"/>
                                          </p:val>
                                        </p:tav>
                                        <p:tav tm="100000">
                                          <p:val>
                                            <p:strVal val="#ppt_h"/>
                                          </p:val>
                                        </p:tav>
                                      </p:tavLst>
                                    </p:anim>
                                    <p:animEffect transition="in" filter="fade">
                                      <p:cBhvr>
                                        <p:cTn id="32" dur="500"/>
                                        <p:tgtEl>
                                          <p:spTgt spid="18"/>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par>
                          <p:cTn id="38" fill="hold">
                            <p:stCondLst>
                              <p:cond delay="2500"/>
                            </p:stCondLst>
                            <p:childTnLst>
                              <p:par>
                                <p:cTn id="39" presetID="2" presetClass="entr" presetSubtype="4"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fill="hold"/>
                                        <p:tgtEl>
                                          <p:spTgt spid="36"/>
                                        </p:tgtEl>
                                        <p:attrNameLst>
                                          <p:attrName>ppt_x</p:attrName>
                                        </p:attrNameLst>
                                      </p:cBhvr>
                                      <p:tavLst>
                                        <p:tav tm="0">
                                          <p:val>
                                            <p:strVal val="#ppt_x"/>
                                          </p:val>
                                        </p:tav>
                                        <p:tav tm="100000">
                                          <p:val>
                                            <p:strVal val="#ppt_x"/>
                                          </p:val>
                                        </p:tav>
                                      </p:tavLst>
                                    </p:anim>
                                    <p:anim calcmode="lin" valueType="num">
                                      <p:cBhvr additive="base">
                                        <p:cTn id="42" dur="500" fill="hold"/>
                                        <p:tgtEl>
                                          <p:spTgt spid="36"/>
                                        </p:tgtEl>
                                        <p:attrNameLst>
                                          <p:attrName>ppt_y</p:attrName>
                                        </p:attrNameLst>
                                      </p:cBhvr>
                                      <p:tavLst>
                                        <p:tav tm="0">
                                          <p:val>
                                            <p:strVal val="1+#ppt_h/2"/>
                                          </p:val>
                                        </p:tav>
                                        <p:tav tm="100000">
                                          <p:val>
                                            <p:strVal val="#ppt_y"/>
                                          </p:val>
                                        </p:tav>
                                      </p:tavLst>
                                    </p:anim>
                                  </p:childTnLst>
                                </p:cTn>
                              </p:par>
                            </p:childTnLst>
                          </p:cTn>
                        </p:par>
                        <p:par>
                          <p:cTn id="43" fill="hold">
                            <p:stCondLst>
                              <p:cond delay="3000"/>
                            </p:stCondLst>
                            <p:childTnLst>
                              <p:par>
                                <p:cTn id="44" presetID="2" presetClass="entr" presetSubtype="4" fill="hold" nodeType="afterEffect">
                                  <p:stCondLst>
                                    <p:cond delay="0"/>
                                  </p:stCondLst>
                                  <p:childTnLst>
                                    <p:set>
                                      <p:cBhvr>
                                        <p:cTn id="45" dur="1" fill="hold">
                                          <p:stCondLst>
                                            <p:cond delay="0"/>
                                          </p:stCondLst>
                                        </p:cTn>
                                        <p:tgtEl>
                                          <p:spTgt spid="48"/>
                                        </p:tgtEl>
                                        <p:attrNameLst>
                                          <p:attrName>style.visibility</p:attrName>
                                        </p:attrNameLst>
                                      </p:cBhvr>
                                      <p:to>
                                        <p:strVal val="visible"/>
                                      </p:to>
                                    </p:set>
                                    <p:anim calcmode="lin" valueType="num">
                                      <p:cBhvr additive="base">
                                        <p:cTn id="46" dur="500" fill="hold"/>
                                        <p:tgtEl>
                                          <p:spTgt spid="48"/>
                                        </p:tgtEl>
                                        <p:attrNameLst>
                                          <p:attrName>ppt_x</p:attrName>
                                        </p:attrNameLst>
                                      </p:cBhvr>
                                      <p:tavLst>
                                        <p:tav tm="0">
                                          <p:val>
                                            <p:strVal val="#ppt_x"/>
                                          </p:val>
                                        </p:tav>
                                        <p:tav tm="100000">
                                          <p:val>
                                            <p:strVal val="#ppt_x"/>
                                          </p:val>
                                        </p:tav>
                                      </p:tavLst>
                                    </p:anim>
                                    <p:anim calcmode="lin" valueType="num">
                                      <p:cBhvr additive="base">
                                        <p:cTn id="47" dur="500" fill="hold"/>
                                        <p:tgtEl>
                                          <p:spTgt spid="48"/>
                                        </p:tgtEl>
                                        <p:attrNameLst>
                                          <p:attrName>ppt_y</p:attrName>
                                        </p:attrNameLst>
                                      </p:cBhvr>
                                      <p:tavLst>
                                        <p:tav tm="0">
                                          <p:val>
                                            <p:strVal val="1+#ppt_h/2"/>
                                          </p:val>
                                        </p:tav>
                                        <p:tav tm="100000">
                                          <p:val>
                                            <p:strVal val="#ppt_y"/>
                                          </p:val>
                                        </p:tav>
                                      </p:tavLst>
                                    </p:anim>
                                  </p:childTnLst>
                                </p:cTn>
                              </p:par>
                            </p:childTnLst>
                          </p:cTn>
                        </p:par>
                        <p:par>
                          <p:cTn id="48" fill="hold">
                            <p:stCondLst>
                              <p:cond delay="3500"/>
                            </p:stCondLst>
                            <p:childTnLst>
                              <p:par>
                                <p:cTn id="49" presetID="2" presetClass="entr" presetSubtype="4" fill="hold" nodeType="afterEffect">
                                  <p:stCondLst>
                                    <p:cond delay="0"/>
                                  </p:stCondLst>
                                  <p:childTnLst>
                                    <p:set>
                                      <p:cBhvr>
                                        <p:cTn id="50" dur="1" fill="hold">
                                          <p:stCondLst>
                                            <p:cond delay="0"/>
                                          </p:stCondLst>
                                        </p:cTn>
                                        <p:tgtEl>
                                          <p:spTgt spid="51"/>
                                        </p:tgtEl>
                                        <p:attrNameLst>
                                          <p:attrName>style.visibility</p:attrName>
                                        </p:attrNameLst>
                                      </p:cBhvr>
                                      <p:to>
                                        <p:strVal val="visible"/>
                                      </p:to>
                                    </p:set>
                                    <p:anim calcmode="lin" valueType="num">
                                      <p:cBhvr additive="base">
                                        <p:cTn id="51" dur="500" fill="hold"/>
                                        <p:tgtEl>
                                          <p:spTgt spid="51"/>
                                        </p:tgtEl>
                                        <p:attrNameLst>
                                          <p:attrName>ppt_x</p:attrName>
                                        </p:attrNameLst>
                                      </p:cBhvr>
                                      <p:tavLst>
                                        <p:tav tm="0">
                                          <p:val>
                                            <p:strVal val="#ppt_x"/>
                                          </p:val>
                                        </p:tav>
                                        <p:tav tm="100000">
                                          <p:val>
                                            <p:strVal val="#ppt_x"/>
                                          </p:val>
                                        </p:tav>
                                      </p:tavLst>
                                    </p:anim>
                                    <p:anim calcmode="lin" valueType="num">
                                      <p:cBhvr additive="base">
                                        <p:cTn id="52" dur="500" fill="hold"/>
                                        <p:tgtEl>
                                          <p:spTgt spid="51"/>
                                        </p:tgtEl>
                                        <p:attrNameLst>
                                          <p:attrName>ppt_y</p:attrName>
                                        </p:attrNameLst>
                                      </p:cBhvr>
                                      <p:tavLst>
                                        <p:tav tm="0">
                                          <p:val>
                                            <p:strVal val="1+#ppt_h/2"/>
                                          </p:val>
                                        </p:tav>
                                        <p:tav tm="100000">
                                          <p:val>
                                            <p:strVal val="#ppt_y"/>
                                          </p:val>
                                        </p:tav>
                                      </p:tavLst>
                                    </p:anim>
                                  </p:childTnLst>
                                </p:cTn>
                              </p:par>
                            </p:childTnLst>
                          </p:cTn>
                        </p:par>
                        <p:par>
                          <p:cTn id="53" fill="hold">
                            <p:stCondLst>
                              <p:cond delay="4000"/>
                            </p:stCondLst>
                            <p:childTnLst>
                              <p:par>
                                <p:cTn id="54" presetID="2" presetClass="entr" presetSubtype="4"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 calcmode="lin" valueType="num">
                                      <p:cBhvr additive="base">
                                        <p:cTn id="56" dur="500" fill="hold"/>
                                        <p:tgtEl>
                                          <p:spTgt spid="54"/>
                                        </p:tgtEl>
                                        <p:attrNameLst>
                                          <p:attrName>ppt_x</p:attrName>
                                        </p:attrNameLst>
                                      </p:cBhvr>
                                      <p:tavLst>
                                        <p:tav tm="0">
                                          <p:val>
                                            <p:strVal val="#ppt_x"/>
                                          </p:val>
                                        </p:tav>
                                        <p:tav tm="100000">
                                          <p:val>
                                            <p:strVal val="#ppt_x"/>
                                          </p:val>
                                        </p:tav>
                                      </p:tavLst>
                                    </p:anim>
                                    <p:anim calcmode="lin" valueType="num">
                                      <p:cBhvr additive="base">
                                        <p:cTn id="57"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4406900" y="2098022"/>
            <a:ext cx="3378200" cy="3382682"/>
            <a:chOff x="3758896" y="1556793"/>
            <a:chExt cx="4158051" cy="4163570"/>
          </a:xfrm>
        </p:grpSpPr>
        <p:grpSp>
          <p:nvGrpSpPr>
            <p:cNvPr id="28" name="组合 27">
              <a:extLst>
                <a:ext uri="{FF2B5EF4-FFF2-40B4-BE49-F238E27FC236}">
                  <a16:creationId xmlns:a16="http://schemas.microsoft.com/office/drawing/2014/main" id="{1C9F0202-F5EF-4D05-A545-0F7533DF4DAF}"/>
                </a:ext>
              </a:extLst>
            </p:cNvPr>
            <p:cNvGrpSpPr/>
            <p:nvPr/>
          </p:nvGrpSpPr>
          <p:grpSpPr>
            <a:xfrm>
              <a:off x="3758896" y="1556793"/>
              <a:ext cx="4158051" cy="4163570"/>
              <a:chOff x="4267687" y="1598230"/>
              <a:chExt cx="3656686" cy="3661541"/>
            </a:xfrm>
          </p:grpSpPr>
          <p:sp>
            <p:nvSpPr>
              <p:cNvPr id="35" name="任意多边形: 形状 2">
                <a:extLst>
                  <a:ext uri="{FF2B5EF4-FFF2-40B4-BE49-F238E27FC236}">
                    <a16:creationId xmlns:a16="http://schemas.microsoft.com/office/drawing/2014/main" id="{CF4825D8-2512-4AD3-B71F-BE36C0912591}"/>
                  </a:ext>
                </a:extLst>
              </p:cNvPr>
              <p:cNvSpPr>
                <a:spLocks/>
              </p:cNvSpPr>
              <p:nvPr/>
            </p:nvSpPr>
            <p:spPr bwMode="auto">
              <a:xfrm>
                <a:off x="6096701" y="3897014"/>
                <a:ext cx="1582649" cy="1362756"/>
              </a:xfrm>
              <a:custGeom>
                <a:avLst/>
                <a:gdLst>
                  <a:gd name="connsiteX0" fmla="*/ 809170 w 1582649"/>
                  <a:gd name="connsiteY0" fmla="*/ 0 h 1362756"/>
                  <a:gd name="connsiteX1" fmla="*/ 1582649 w 1582649"/>
                  <a:gd name="connsiteY1" fmla="*/ 447371 h 1362756"/>
                  <a:gd name="connsiteX2" fmla="*/ 0 w 1582649"/>
                  <a:gd name="connsiteY2" fmla="*/ 1362756 h 1362756"/>
                  <a:gd name="connsiteX3" fmla="*/ 0 w 1582649"/>
                  <a:gd name="connsiteY3" fmla="*/ 468055 h 1362756"/>
                  <a:gd name="connsiteX4" fmla="*/ 95010 w 1582649"/>
                  <a:gd name="connsiteY4" fmla="*/ 463257 h 1362756"/>
                  <a:gd name="connsiteX5" fmla="*/ 775531 w 1582649"/>
                  <a:gd name="connsiteY5" fmla="*/ 55371 h 1362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649" h="1362756">
                    <a:moveTo>
                      <a:pt x="809170" y="0"/>
                    </a:moveTo>
                    <a:lnTo>
                      <a:pt x="1582649" y="447371"/>
                    </a:lnTo>
                    <a:cubicBezTo>
                      <a:pt x="1255989" y="1013676"/>
                      <a:pt x="652714" y="1362756"/>
                      <a:pt x="0" y="1362756"/>
                    </a:cubicBezTo>
                    <a:lnTo>
                      <a:pt x="0" y="468055"/>
                    </a:lnTo>
                    <a:lnTo>
                      <a:pt x="95010" y="463257"/>
                    </a:lnTo>
                    <a:cubicBezTo>
                      <a:pt x="378232" y="434495"/>
                      <a:pt x="624129" y="279476"/>
                      <a:pt x="775531" y="55371"/>
                    </a:cubicBezTo>
                    <a:close/>
                  </a:path>
                </a:pathLst>
              </a:custGeom>
              <a:solidFill>
                <a:schemeClr val="accent2">
                  <a:alpha val="39000"/>
                </a:schemeClr>
              </a:solidFill>
              <a:ln w="38100">
                <a:noFill/>
                <a:prstDash val="solid"/>
                <a:round/>
                <a:headEnd/>
                <a:tailEnd/>
              </a:ln>
            </p:spPr>
            <p:txBody>
              <a:bodyPr anchor="ctr"/>
              <a:lstStyle/>
              <a:p>
                <a:pPr algn="ctr"/>
                <a:endParaRPr/>
              </a:p>
            </p:txBody>
          </p:sp>
          <p:sp>
            <p:nvSpPr>
              <p:cNvPr id="36" name="任意多边形: 形状 3">
                <a:extLst>
                  <a:ext uri="{FF2B5EF4-FFF2-40B4-BE49-F238E27FC236}">
                    <a16:creationId xmlns:a16="http://schemas.microsoft.com/office/drawing/2014/main" id="{FD7B8D9C-D2A8-4CBB-99AB-66B5C839FDBF}"/>
                  </a:ext>
                </a:extLst>
              </p:cNvPr>
              <p:cNvSpPr>
                <a:spLocks/>
              </p:cNvSpPr>
              <p:nvPr/>
            </p:nvSpPr>
            <p:spPr bwMode="auto">
              <a:xfrm>
                <a:off x="4512650" y="3897308"/>
                <a:ext cx="1584051" cy="1362463"/>
              </a:xfrm>
              <a:custGeom>
                <a:avLst/>
                <a:gdLst>
                  <a:gd name="connsiteX0" fmla="*/ 773658 w 1584051"/>
                  <a:gd name="connsiteY0" fmla="*/ 0 h 1362463"/>
                  <a:gd name="connsiteX1" fmla="*/ 807118 w 1584051"/>
                  <a:gd name="connsiteY1" fmla="*/ 55078 h 1362463"/>
                  <a:gd name="connsiteX2" fmla="*/ 1583350 w 1584051"/>
                  <a:gd name="connsiteY2" fmla="*/ 467797 h 1362463"/>
                  <a:gd name="connsiteX3" fmla="*/ 1584051 w 1584051"/>
                  <a:gd name="connsiteY3" fmla="*/ 467762 h 1362463"/>
                  <a:gd name="connsiteX4" fmla="*/ 1584051 w 1584051"/>
                  <a:gd name="connsiteY4" fmla="*/ 1362463 h 1362463"/>
                  <a:gd name="connsiteX5" fmla="*/ 0 w 1584051"/>
                  <a:gd name="connsiteY5" fmla="*/ 447078 h 1362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4051" h="1362463">
                    <a:moveTo>
                      <a:pt x="773658" y="0"/>
                    </a:moveTo>
                    <a:lnTo>
                      <a:pt x="807118" y="55078"/>
                    </a:lnTo>
                    <a:cubicBezTo>
                      <a:pt x="975343" y="304083"/>
                      <a:pt x="1260228" y="467797"/>
                      <a:pt x="1583350" y="467797"/>
                    </a:cubicBezTo>
                    <a:lnTo>
                      <a:pt x="1584051" y="467762"/>
                    </a:lnTo>
                    <a:lnTo>
                      <a:pt x="1584051" y="1362463"/>
                    </a:lnTo>
                    <a:cubicBezTo>
                      <a:pt x="930456" y="1362463"/>
                      <a:pt x="326646" y="1013383"/>
                      <a:pt x="0" y="447078"/>
                    </a:cubicBezTo>
                    <a:close/>
                  </a:path>
                </a:pathLst>
              </a:custGeom>
              <a:solidFill>
                <a:schemeClr val="accent1">
                  <a:alpha val="61000"/>
                </a:schemeClr>
              </a:solidFill>
              <a:ln w="38100">
                <a:noFill/>
                <a:prstDash val="solid"/>
                <a:round/>
                <a:headEnd/>
                <a:tailEnd/>
              </a:ln>
            </p:spPr>
            <p:txBody>
              <a:bodyPr anchor="ctr"/>
              <a:lstStyle/>
              <a:p>
                <a:pPr algn="ctr"/>
                <a:endParaRPr/>
              </a:p>
            </p:txBody>
          </p:sp>
          <p:sp>
            <p:nvSpPr>
              <p:cNvPr id="37" name="任意多边形: 形状 4">
                <a:extLst>
                  <a:ext uri="{FF2B5EF4-FFF2-40B4-BE49-F238E27FC236}">
                    <a16:creationId xmlns:a16="http://schemas.microsoft.com/office/drawing/2014/main" id="{346CFB9B-121D-43C3-83AE-938FCF7300F3}"/>
                  </a:ext>
                </a:extLst>
              </p:cNvPr>
              <p:cNvSpPr>
                <a:spLocks/>
              </p:cNvSpPr>
              <p:nvPr/>
            </p:nvSpPr>
            <p:spPr bwMode="auto">
              <a:xfrm>
                <a:off x="6096701" y="1598230"/>
                <a:ext cx="1582649" cy="1362814"/>
              </a:xfrm>
              <a:custGeom>
                <a:avLst/>
                <a:gdLst>
                  <a:gd name="connsiteX0" fmla="*/ 0 w 1582649"/>
                  <a:gd name="connsiteY0" fmla="*/ 0 h 1362814"/>
                  <a:gd name="connsiteX1" fmla="*/ 1582649 w 1582649"/>
                  <a:gd name="connsiteY1" fmla="*/ 915537 h 1362814"/>
                  <a:gd name="connsiteX2" fmla="*/ 809205 w 1582649"/>
                  <a:gd name="connsiteY2" fmla="*/ 1362814 h 1362814"/>
                  <a:gd name="connsiteX3" fmla="*/ 775531 w 1582649"/>
                  <a:gd name="connsiteY3" fmla="*/ 1307385 h 1362814"/>
                  <a:gd name="connsiteX4" fmla="*/ 95010 w 1582649"/>
                  <a:gd name="connsiteY4" fmla="*/ 899499 h 1362814"/>
                  <a:gd name="connsiteX5" fmla="*/ 0 w 1582649"/>
                  <a:gd name="connsiteY5" fmla="*/ 894702 h 136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82649" h="1362814">
                    <a:moveTo>
                      <a:pt x="0" y="0"/>
                    </a:moveTo>
                    <a:cubicBezTo>
                      <a:pt x="652714" y="0"/>
                      <a:pt x="1255989" y="349138"/>
                      <a:pt x="1582649" y="915537"/>
                    </a:cubicBezTo>
                    <a:lnTo>
                      <a:pt x="809205" y="1362814"/>
                    </a:lnTo>
                    <a:lnTo>
                      <a:pt x="775531" y="1307385"/>
                    </a:lnTo>
                    <a:cubicBezTo>
                      <a:pt x="624129" y="1083281"/>
                      <a:pt x="378232" y="928262"/>
                      <a:pt x="95010" y="899499"/>
                    </a:cubicBezTo>
                    <a:lnTo>
                      <a:pt x="0" y="894702"/>
                    </a:lnTo>
                    <a:close/>
                  </a:path>
                </a:pathLst>
              </a:custGeom>
              <a:solidFill>
                <a:schemeClr val="accent2">
                  <a:alpha val="39000"/>
                </a:schemeClr>
              </a:solidFill>
              <a:ln w="38100">
                <a:noFill/>
                <a:prstDash val="solid"/>
                <a:round/>
                <a:headEnd/>
                <a:tailEnd/>
              </a:ln>
            </p:spPr>
            <p:txBody>
              <a:bodyPr anchor="ctr"/>
              <a:lstStyle/>
              <a:p>
                <a:pPr algn="ctr"/>
                <a:endParaRPr/>
              </a:p>
            </p:txBody>
          </p:sp>
          <p:sp>
            <p:nvSpPr>
              <p:cNvPr id="38" name="任意多边形: 形状 5">
                <a:extLst>
                  <a:ext uri="{FF2B5EF4-FFF2-40B4-BE49-F238E27FC236}">
                    <a16:creationId xmlns:a16="http://schemas.microsoft.com/office/drawing/2014/main" id="{365A6376-57B5-40E1-9B64-DAAEC66B8614}"/>
                  </a:ext>
                </a:extLst>
              </p:cNvPr>
              <p:cNvSpPr>
                <a:spLocks/>
              </p:cNvSpPr>
              <p:nvPr/>
            </p:nvSpPr>
            <p:spPr bwMode="auto">
              <a:xfrm>
                <a:off x="6903140" y="2513615"/>
                <a:ext cx="1021233" cy="1830770"/>
              </a:xfrm>
              <a:custGeom>
                <a:avLst/>
                <a:gdLst>
                  <a:gd name="connsiteX0" fmla="*/ 776432 w 1021233"/>
                  <a:gd name="connsiteY0" fmla="*/ 0 h 1830770"/>
                  <a:gd name="connsiteX1" fmla="*/ 776432 w 1021233"/>
                  <a:gd name="connsiteY1" fmla="*/ 1830770 h 1830770"/>
                  <a:gd name="connsiteX2" fmla="*/ 62 w 1021233"/>
                  <a:gd name="connsiteY2" fmla="*/ 1381715 h 1830770"/>
                  <a:gd name="connsiteX3" fmla="*/ 55402 w 1021233"/>
                  <a:gd name="connsiteY3" fmla="*/ 1279759 h 1830770"/>
                  <a:gd name="connsiteX4" fmla="*/ 128965 w 1021233"/>
                  <a:gd name="connsiteY4" fmla="*/ 915385 h 1830770"/>
                  <a:gd name="connsiteX5" fmla="*/ 55402 w 1021233"/>
                  <a:gd name="connsiteY5" fmla="*/ 551011 h 1830770"/>
                  <a:gd name="connsiteX6" fmla="*/ 0 w 1021233"/>
                  <a:gd name="connsiteY6" fmla="*/ 448942 h 183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21233" h="1830770">
                    <a:moveTo>
                      <a:pt x="776432" y="0"/>
                    </a:moveTo>
                    <a:cubicBezTo>
                      <a:pt x="1102834" y="566399"/>
                      <a:pt x="1102834" y="1264371"/>
                      <a:pt x="776432" y="1830770"/>
                    </a:cubicBezTo>
                    <a:lnTo>
                      <a:pt x="62" y="1381715"/>
                    </a:lnTo>
                    <a:lnTo>
                      <a:pt x="55402" y="1279759"/>
                    </a:lnTo>
                    <a:cubicBezTo>
                      <a:pt x="102771" y="1167765"/>
                      <a:pt x="128965" y="1044634"/>
                      <a:pt x="128965" y="915385"/>
                    </a:cubicBezTo>
                    <a:cubicBezTo>
                      <a:pt x="128965" y="786136"/>
                      <a:pt x="102771" y="663005"/>
                      <a:pt x="55402" y="551011"/>
                    </a:cubicBezTo>
                    <a:lnTo>
                      <a:pt x="0" y="448942"/>
                    </a:lnTo>
                    <a:close/>
                  </a:path>
                </a:pathLst>
              </a:custGeom>
              <a:solidFill>
                <a:schemeClr val="accent1">
                  <a:alpha val="61000"/>
                </a:schemeClr>
              </a:solidFill>
              <a:ln w="38100">
                <a:noFill/>
                <a:prstDash val="solid"/>
                <a:round/>
                <a:headEnd/>
                <a:tailEnd/>
              </a:ln>
            </p:spPr>
            <p:txBody>
              <a:bodyPr anchor="ctr"/>
              <a:lstStyle/>
              <a:p>
                <a:pPr algn="ctr"/>
                <a:endParaRPr/>
              </a:p>
            </p:txBody>
          </p:sp>
          <p:sp>
            <p:nvSpPr>
              <p:cNvPr id="39" name="任意多边形: 形状 6">
                <a:extLst>
                  <a:ext uri="{FF2B5EF4-FFF2-40B4-BE49-F238E27FC236}">
                    <a16:creationId xmlns:a16="http://schemas.microsoft.com/office/drawing/2014/main" id="{CABA98FF-ABBF-484A-85FC-B9E72A732A33}"/>
                  </a:ext>
                </a:extLst>
              </p:cNvPr>
              <p:cNvSpPr>
                <a:spLocks/>
              </p:cNvSpPr>
              <p:nvPr/>
            </p:nvSpPr>
            <p:spPr bwMode="auto">
              <a:xfrm>
                <a:off x="4267687" y="2513615"/>
                <a:ext cx="1021368" cy="1830770"/>
              </a:xfrm>
              <a:custGeom>
                <a:avLst/>
                <a:gdLst>
                  <a:gd name="connsiteX0" fmla="*/ 244982 w 1021368"/>
                  <a:gd name="connsiteY0" fmla="*/ 0 h 1830770"/>
                  <a:gd name="connsiteX1" fmla="*/ 1021368 w 1021368"/>
                  <a:gd name="connsiteY1" fmla="*/ 448586 h 1830770"/>
                  <a:gd name="connsiteX2" fmla="*/ 965773 w 1021368"/>
                  <a:gd name="connsiteY2" fmla="*/ 551011 h 1830770"/>
                  <a:gd name="connsiteX3" fmla="*/ 892209 w 1021368"/>
                  <a:gd name="connsiteY3" fmla="*/ 915385 h 1830770"/>
                  <a:gd name="connsiteX4" fmla="*/ 965773 w 1021368"/>
                  <a:gd name="connsiteY4" fmla="*/ 1279759 h 1830770"/>
                  <a:gd name="connsiteX5" fmla="*/ 1021306 w 1021368"/>
                  <a:gd name="connsiteY5" fmla="*/ 1382071 h 1830770"/>
                  <a:gd name="connsiteX6" fmla="*/ 244982 w 1021368"/>
                  <a:gd name="connsiteY6" fmla="*/ 1830770 h 1830770"/>
                  <a:gd name="connsiteX7" fmla="*/ 244982 w 1021368"/>
                  <a:gd name="connsiteY7" fmla="*/ 0 h 1830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1368" h="1830770">
                    <a:moveTo>
                      <a:pt x="244982" y="0"/>
                    </a:moveTo>
                    <a:lnTo>
                      <a:pt x="1021368" y="448586"/>
                    </a:lnTo>
                    <a:lnTo>
                      <a:pt x="965773" y="551011"/>
                    </a:lnTo>
                    <a:cubicBezTo>
                      <a:pt x="918404" y="663005"/>
                      <a:pt x="892209" y="786136"/>
                      <a:pt x="892209" y="915385"/>
                    </a:cubicBezTo>
                    <a:cubicBezTo>
                      <a:pt x="892209" y="1044634"/>
                      <a:pt x="918404" y="1167765"/>
                      <a:pt x="965773" y="1279759"/>
                    </a:cubicBezTo>
                    <a:lnTo>
                      <a:pt x="1021306" y="1382071"/>
                    </a:lnTo>
                    <a:lnTo>
                      <a:pt x="244982" y="1830770"/>
                    </a:lnTo>
                    <a:cubicBezTo>
                      <a:pt x="-81660" y="1264371"/>
                      <a:pt x="-81660" y="566399"/>
                      <a:pt x="244982" y="0"/>
                    </a:cubicBezTo>
                    <a:close/>
                  </a:path>
                </a:pathLst>
              </a:custGeom>
              <a:solidFill>
                <a:schemeClr val="accent2">
                  <a:alpha val="39000"/>
                </a:schemeClr>
              </a:solidFill>
              <a:ln w="38100">
                <a:noFill/>
                <a:prstDash val="solid"/>
                <a:round/>
                <a:headEnd/>
                <a:tailEnd/>
              </a:ln>
            </p:spPr>
            <p:txBody>
              <a:bodyPr anchor="ctr"/>
              <a:lstStyle/>
              <a:p>
                <a:pPr algn="ctr"/>
                <a:endParaRPr/>
              </a:p>
            </p:txBody>
          </p:sp>
          <p:sp>
            <p:nvSpPr>
              <p:cNvPr id="40" name="任意多边形: 形状 7">
                <a:extLst>
                  <a:ext uri="{FF2B5EF4-FFF2-40B4-BE49-F238E27FC236}">
                    <a16:creationId xmlns:a16="http://schemas.microsoft.com/office/drawing/2014/main" id="{FBFC27A6-9F64-4D34-977A-49154612E1A2}"/>
                  </a:ext>
                </a:extLst>
              </p:cNvPr>
              <p:cNvSpPr>
                <a:spLocks/>
              </p:cNvSpPr>
              <p:nvPr/>
            </p:nvSpPr>
            <p:spPr bwMode="auto">
              <a:xfrm>
                <a:off x="4512650" y="1598231"/>
                <a:ext cx="1584051" cy="1362521"/>
              </a:xfrm>
              <a:custGeom>
                <a:avLst/>
                <a:gdLst>
                  <a:gd name="connsiteX0" fmla="*/ 1584051 w 1584051"/>
                  <a:gd name="connsiteY0" fmla="*/ 0 h 1362521"/>
                  <a:gd name="connsiteX1" fmla="*/ 1584051 w 1584051"/>
                  <a:gd name="connsiteY1" fmla="*/ 894702 h 1362521"/>
                  <a:gd name="connsiteX2" fmla="*/ 1583350 w 1584051"/>
                  <a:gd name="connsiteY2" fmla="*/ 894666 h 1362521"/>
                  <a:gd name="connsiteX3" fmla="*/ 807118 w 1584051"/>
                  <a:gd name="connsiteY3" fmla="*/ 1307385 h 1362521"/>
                  <a:gd name="connsiteX4" fmla="*/ 773623 w 1584051"/>
                  <a:gd name="connsiteY4" fmla="*/ 1362521 h 1362521"/>
                  <a:gd name="connsiteX5" fmla="*/ 0 w 1584051"/>
                  <a:gd name="connsiteY5" fmla="*/ 915537 h 1362521"/>
                  <a:gd name="connsiteX6" fmla="*/ 1584051 w 1584051"/>
                  <a:gd name="connsiteY6" fmla="*/ 0 h 136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84051" h="1362521">
                    <a:moveTo>
                      <a:pt x="1584051" y="0"/>
                    </a:moveTo>
                    <a:lnTo>
                      <a:pt x="1584051" y="894702"/>
                    </a:lnTo>
                    <a:lnTo>
                      <a:pt x="1583350" y="894666"/>
                    </a:lnTo>
                    <a:cubicBezTo>
                      <a:pt x="1260228" y="894666"/>
                      <a:pt x="975343" y="1058380"/>
                      <a:pt x="807118" y="1307385"/>
                    </a:cubicBezTo>
                    <a:lnTo>
                      <a:pt x="773623" y="1362521"/>
                    </a:lnTo>
                    <a:lnTo>
                      <a:pt x="0" y="915537"/>
                    </a:lnTo>
                    <a:cubicBezTo>
                      <a:pt x="326646" y="349138"/>
                      <a:pt x="930456" y="0"/>
                      <a:pt x="1584051" y="0"/>
                    </a:cubicBezTo>
                    <a:close/>
                  </a:path>
                </a:pathLst>
              </a:custGeom>
              <a:solidFill>
                <a:schemeClr val="accent1">
                  <a:alpha val="61000"/>
                </a:schemeClr>
              </a:solidFill>
              <a:ln w="38100">
                <a:noFill/>
                <a:prstDash val="solid"/>
                <a:round/>
                <a:headEnd/>
                <a:tailEnd/>
              </a:ln>
            </p:spPr>
            <p:txBody>
              <a:bodyPr anchor="ctr"/>
              <a:lstStyle/>
              <a:p>
                <a:pPr algn="ctr"/>
                <a:endParaRPr/>
              </a:p>
            </p:txBody>
          </p:sp>
        </p:grpSp>
        <p:sp>
          <p:nvSpPr>
            <p:cNvPr id="29" name="任意多边形: 形状 38">
              <a:extLst>
                <a:ext uri="{FF2B5EF4-FFF2-40B4-BE49-F238E27FC236}">
                  <a16:creationId xmlns:a16="http://schemas.microsoft.com/office/drawing/2014/main" id="{CA9DC0CE-2A1E-4548-B222-DA3394017E3D}"/>
                </a:ext>
              </a:extLst>
            </p:cNvPr>
            <p:cNvSpPr>
              <a:spLocks/>
            </p:cNvSpPr>
            <p:nvPr/>
          </p:nvSpPr>
          <p:spPr bwMode="auto">
            <a:xfrm>
              <a:off x="4975689" y="2098385"/>
              <a:ext cx="322589" cy="306187"/>
            </a:xfrm>
            <a:custGeom>
              <a:avLst/>
              <a:gdLst>
                <a:gd name="T0" fmla="*/ 41 w 45"/>
                <a:gd name="T1" fmla="*/ 48 h 48"/>
                <a:gd name="T2" fmla="*/ 0 w 45"/>
                <a:gd name="T3" fmla="*/ 44 h 48"/>
                <a:gd name="T4" fmla="*/ 3 w 45"/>
                <a:gd name="T5" fmla="*/ 7 h 48"/>
                <a:gd name="T6" fmla="*/ 7 w 45"/>
                <a:gd name="T7" fmla="*/ 4 h 48"/>
                <a:gd name="T8" fmla="*/ 13 w 45"/>
                <a:gd name="T9" fmla="*/ 0 h 48"/>
                <a:gd name="T10" fmla="*/ 17 w 45"/>
                <a:gd name="T11" fmla="*/ 7 h 48"/>
                <a:gd name="T12" fmla="*/ 27 w 45"/>
                <a:gd name="T13" fmla="*/ 4 h 48"/>
                <a:gd name="T14" fmla="*/ 33 w 45"/>
                <a:gd name="T15" fmla="*/ 0 h 48"/>
                <a:gd name="T16" fmla="*/ 38 w 45"/>
                <a:gd name="T17" fmla="*/ 7 h 48"/>
                <a:gd name="T18" fmla="*/ 45 w 45"/>
                <a:gd name="T19" fmla="*/ 10 h 48"/>
                <a:gd name="T20" fmla="*/ 11 w 45"/>
                <a:gd name="T21" fmla="*/ 25 h 48"/>
                <a:gd name="T22" fmla="*/ 3 w 45"/>
                <a:gd name="T23" fmla="*/ 17 h 48"/>
                <a:gd name="T24" fmla="*/ 11 w 45"/>
                <a:gd name="T25" fmla="*/ 25 h 48"/>
                <a:gd name="T26" fmla="*/ 11 w 45"/>
                <a:gd name="T27" fmla="*/ 26 h 48"/>
                <a:gd name="T28" fmla="*/ 3 w 45"/>
                <a:gd name="T29" fmla="*/ 35 h 48"/>
                <a:gd name="T30" fmla="*/ 11 w 45"/>
                <a:gd name="T31" fmla="*/ 44 h 48"/>
                <a:gd name="T32" fmla="*/ 3 w 45"/>
                <a:gd name="T33" fmla="*/ 37 h 48"/>
                <a:gd name="T34" fmla="*/ 11 w 45"/>
                <a:gd name="T35" fmla="*/ 44 h 48"/>
                <a:gd name="T36" fmla="*/ 13 w 45"/>
                <a:gd name="T37" fmla="*/ 3 h 48"/>
                <a:gd name="T38" fmla="*/ 10 w 45"/>
                <a:gd name="T39" fmla="*/ 4 h 48"/>
                <a:gd name="T40" fmla="*/ 11 w 45"/>
                <a:gd name="T41" fmla="*/ 13 h 48"/>
                <a:gd name="T42" fmla="*/ 14 w 45"/>
                <a:gd name="T43" fmla="*/ 12 h 48"/>
                <a:gd name="T44" fmla="*/ 21 w 45"/>
                <a:gd name="T45" fmla="*/ 25 h 48"/>
                <a:gd name="T46" fmla="*/ 13 w 45"/>
                <a:gd name="T47" fmla="*/ 17 h 48"/>
                <a:gd name="T48" fmla="*/ 21 w 45"/>
                <a:gd name="T49" fmla="*/ 25 h 48"/>
                <a:gd name="T50" fmla="*/ 21 w 45"/>
                <a:gd name="T51" fmla="*/ 26 h 48"/>
                <a:gd name="T52" fmla="*/ 13 w 45"/>
                <a:gd name="T53" fmla="*/ 35 h 48"/>
                <a:gd name="T54" fmla="*/ 21 w 45"/>
                <a:gd name="T55" fmla="*/ 44 h 48"/>
                <a:gd name="T56" fmla="*/ 13 w 45"/>
                <a:gd name="T57" fmla="*/ 37 h 48"/>
                <a:gd name="T58" fmla="*/ 21 w 45"/>
                <a:gd name="T59" fmla="*/ 44 h 48"/>
                <a:gd name="T60" fmla="*/ 32 w 45"/>
                <a:gd name="T61" fmla="*/ 17 h 48"/>
                <a:gd name="T62" fmla="*/ 23 w 45"/>
                <a:gd name="T63" fmla="*/ 25 h 48"/>
                <a:gd name="T64" fmla="*/ 32 w 45"/>
                <a:gd name="T65" fmla="*/ 35 h 48"/>
                <a:gd name="T66" fmla="*/ 23 w 45"/>
                <a:gd name="T67" fmla="*/ 26 h 48"/>
                <a:gd name="T68" fmla="*/ 32 w 45"/>
                <a:gd name="T69" fmla="*/ 35 h 48"/>
                <a:gd name="T70" fmla="*/ 32 w 45"/>
                <a:gd name="T71" fmla="*/ 37 h 48"/>
                <a:gd name="T72" fmla="*/ 23 w 45"/>
                <a:gd name="T73" fmla="*/ 44 h 48"/>
                <a:gd name="T74" fmla="*/ 34 w 45"/>
                <a:gd name="T75" fmla="*/ 4 h 48"/>
                <a:gd name="T76" fmla="*/ 32 w 45"/>
                <a:gd name="T77" fmla="*/ 3 h 48"/>
                <a:gd name="T78" fmla="*/ 31 w 45"/>
                <a:gd name="T79" fmla="*/ 12 h 48"/>
                <a:gd name="T80" fmla="*/ 33 w 45"/>
                <a:gd name="T81" fmla="*/ 13 h 48"/>
                <a:gd name="T82" fmla="*/ 34 w 45"/>
                <a:gd name="T83" fmla="*/ 4 h 48"/>
                <a:gd name="T84" fmla="*/ 41 w 45"/>
                <a:gd name="T85" fmla="*/ 17 h 48"/>
                <a:gd name="T86" fmla="*/ 33 w 45"/>
                <a:gd name="T87" fmla="*/ 25 h 48"/>
                <a:gd name="T88" fmla="*/ 41 w 45"/>
                <a:gd name="T89" fmla="*/ 35 h 48"/>
                <a:gd name="T90" fmla="*/ 33 w 45"/>
                <a:gd name="T91" fmla="*/ 26 h 48"/>
                <a:gd name="T92" fmla="*/ 41 w 45"/>
                <a:gd name="T93" fmla="*/ 35 h 48"/>
                <a:gd name="T94" fmla="*/ 41 w 45"/>
                <a:gd name="T95" fmla="*/ 37 h 48"/>
                <a:gd name="T96" fmla="*/ 33 w 45"/>
                <a:gd name="T97" fmla="*/ 4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5" h="48">
                  <a:moveTo>
                    <a:pt x="45" y="44"/>
                  </a:moveTo>
                  <a:cubicBezTo>
                    <a:pt x="45" y="46"/>
                    <a:pt x="43" y="48"/>
                    <a:pt x="41" y="48"/>
                  </a:cubicBezTo>
                  <a:cubicBezTo>
                    <a:pt x="3" y="48"/>
                    <a:pt x="3" y="48"/>
                    <a:pt x="3" y="48"/>
                  </a:cubicBezTo>
                  <a:cubicBezTo>
                    <a:pt x="1" y="48"/>
                    <a:pt x="0" y="46"/>
                    <a:pt x="0" y="44"/>
                  </a:cubicBezTo>
                  <a:cubicBezTo>
                    <a:pt x="0" y="10"/>
                    <a:pt x="0" y="10"/>
                    <a:pt x="0" y="10"/>
                  </a:cubicBezTo>
                  <a:cubicBezTo>
                    <a:pt x="0" y="8"/>
                    <a:pt x="1" y="7"/>
                    <a:pt x="3" y="7"/>
                  </a:cubicBezTo>
                  <a:cubicBezTo>
                    <a:pt x="7" y="7"/>
                    <a:pt x="7" y="7"/>
                    <a:pt x="7" y="7"/>
                  </a:cubicBezTo>
                  <a:cubicBezTo>
                    <a:pt x="7" y="4"/>
                    <a:pt x="7" y="4"/>
                    <a:pt x="7" y="4"/>
                  </a:cubicBezTo>
                  <a:cubicBezTo>
                    <a:pt x="7" y="2"/>
                    <a:pt x="9" y="0"/>
                    <a:pt x="11" y="0"/>
                  </a:cubicBezTo>
                  <a:cubicBezTo>
                    <a:pt x="13" y="0"/>
                    <a:pt x="13" y="0"/>
                    <a:pt x="13" y="0"/>
                  </a:cubicBezTo>
                  <a:cubicBezTo>
                    <a:pt x="15" y="0"/>
                    <a:pt x="17" y="2"/>
                    <a:pt x="17" y="4"/>
                  </a:cubicBezTo>
                  <a:cubicBezTo>
                    <a:pt x="17" y="7"/>
                    <a:pt x="17" y="7"/>
                    <a:pt x="17" y="7"/>
                  </a:cubicBezTo>
                  <a:cubicBezTo>
                    <a:pt x="27" y="7"/>
                    <a:pt x="27" y="7"/>
                    <a:pt x="27" y="7"/>
                  </a:cubicBezTo>
                  <a:cubicBezTo>
                    <a:pt x="27" y="4"/>
                    <a:pt x="27" y="4"/>
                    <a:pt x="27" y="4"/>
                  </a:cubicBezTo>
                  <a:cubicBezTo>
                    <a:pt x="27" y="2"/>
                    <a:pt x="29" y="0"/>
                    <a:pt x="32" y="0"/>
                  </a:cubicBezTo>
                  <a:cubicBezTo>
                    <a:pt x="33" y="0"/>
                    <a:pt x="33" y="0"/>
                    <a:pt x="33" y="0"/>
                  </a:cubicBezTo>
                  <a:cubicBezTo>
                    <a:pt x="36" y="0"/>
                    <a:pt x="38" y="2"/>
                    <a:pt x="38" y="4"/>
                  </a:cubicBezTo>
                  <a:cubicBezTo>
                    <a:pt x="38" y="7"/>
                    <a:pt x="38" y="7"/>
                    <a:pt x="38" y="7"/>
                  </a:cubicBezTo>
                  <a:cubicBezTo>
                    <a:pt x="41" y="7"/>
                    <a:pt x="41" y="7"/>
                    <a:pt x="41" y="7"/>
                  </a:cubicBezTo>
                  <a:cubicBezTo>
                    <a:pt x="43" y="7"/>
                    <a:pt x="45" y="8"/>
                    <a:pt x="45" y="10"/>
                  </a:cubicBezTo>
                  <a:lnTo>
                    <a:pt x="45" y="44"/>
                  </a:lnTo>
                  <a:close/>
                  <a:moveTo>
                    <a:pt x="11" y="25"/>
                  </a:moveTo>
                  <a:cubicBezTo>
                    <a:pt x="11" y="17"/>
                    <a:pt x="11" y="17"/>
                    <a:pt x="11" y="17"/>
                  </a:cubicBezTo>
                  <a:cubicBezTo>
                    <a:pt x="3" y="17"/>
                    <a:pt x="3" y="17"/>
                    <a:pt x="3" y="17"/>
                  </a:cubicBezTo>
                  <a:cubicBezTo>
                    <a:pt x="3" y="25"/>
                    <a:pt x="3" y="25"/>
                    <a:pt x="3" y="25"/>
                  </a:cubicBezTo>
                  <a:lnTo>
                    <a:pt x="11" y="25"/>
                  </a:lnTo>
                  <a:close/>
                  <a:moveTo>
                    <a:pt x="11" y="35"/>
                  </a:moveTo>
                  <a:cubicBezTo>
                    <a:pt x="11" y="26"/>
                    <a:pt x="11" y="26"/>
                    <a:pt x="11" y="26"/>
                  </a:cubicBezTo>
                  <a:cubicBezTo>
                    <a:pt x="3" y="26"/>
                    <a:pt x="3" y="26"/>
                    <a:pt x="3" y="26"/>
                  </a:cubicBezTo>
                  <a:cubicBezTo>
                    <a:pt x="3" y="35"/>
                    <a:pt x="3" y="35"/>
                    <a:pt x="3" y="35"/>
                  </a:cubicBezTo>
                  <a:lnTo>
                    <a:pt x="11" y="35"/>
                  </a:lnTo>
                  <a:close/>
                  <a:moveTo>
                    <a:pt x="11" y="44"/>
                  </a:moveTo>
                  <a:cubicBezTo>
                    <a:pt x="11" y="37"/>
                    <a:pt x="11" y="37"/>
                    <a:pt x="11" y="37"/>
                  </a:cubicBezTo>
                  <a:cubicBezTo>
                    <a:pt x="3" y="37"/>
                    <a:pt x="3" y="37"/>
                    <a:pt x="3" y="37"/>
                  </a:cubicBezTo>
                  <a:cubicBezTo>
                    <a:pt x="3" y="44"/>
                    <a:pt x="3" y="44"/>
                    <a:pt x="3" y="44"/>
                  </a:cubicBezTo>
                  <a:lnTo>
                    <a:pt x="11" y="44"/>
                  </a:lnTo>
                  <a:close/>
                  <a:moveTo>
                    <a:pt x="14" y="4"/>
                  </a:moveTo>
                  <a:cubicBezTo>
                    <a:pt x="14" y="4"/>
                    <a:pt x="13" y="3"/>
                    <a:pt x="13" y="3"/>
                  </a:cubicBezTo>
                  <a:cubicBezTo>
                    <a:pt x="11" y="3"/>
                    <a:pt x="11" y="3"/>
                    <a:pt x="11" y="3"/>
                  </a:cubicBezTo>
                  <a:cubicBezTo>
                    <a:pt x="11" y="3"/>
                    <a:pt x="10" y="4"/>
                    <a:pt x="10" y="4"/>
                  </a:cubicBezTo>
                  <a:cubicBezTo>
                    <a:pt x="10" y="12"/>
                    <a:pt x="10" y="12"/>
                    <a:pt x="10" y="12"/>
                  </a:cubicBezTo>
                  <a:cubicBezTo>
                    <a:pt x="10" y="12"/>
                    <a:pt x="11" y="13"/>
                    <a:pt x="11" y="13"/>
                  </a:cubicBezTo>
                  <a:cubicBezTo>
                    <a:pt x="13" y="13"/>
                    <a:pt x="13" y="13"/>
                    <a:pt x="13" y="13"/>
                  </a:cubicBezTo>
                  <a:cubicBezTo>
                    <a:pt x="13" y="13"/>
                    <a:pt x="14" y="12"/>
                    <a:pt x="14" y="12"/>
                  </a:cubicBezTo>
                  <a:lnTo>
                    <a:pt x="14" y="4"/>
                  </a:lnTo>
                  <a:close/>
                  <a:moveTo>
                    <a:pt x="21" y="25"/>
                  </a:moveTo>
                  <a:cubicBezTo>
                    <a:pt x="21" y="17"/>
                    <a:pt x="21" y="17"/>
                    <a:pt x="21" y="17"/>
                  </a:cubicBezTo>
                  <a:cubicBezTo>
                    <a:pt x="13" y="17"/>
                    <a:pt x="13" y="17"/>
                    <a:pt x="13" y="17"/>
                  </a:cubicBezTo>
                  <a:cubicBezTo>
                    <a:pt x="13" y="25"/>
                    <a:pt x="13" y="25"/>
                    <a:pt x="13" y="25"/>
                  </a:cubicBezTo>
                  <a:lnTo>
                    <a:pt x="21" y="25"/>
                  </a:lnTo>
                  <a:close/>
                  <a:moveTo>
                    <a:pt x="21" y="35"/>
                  </a:moveTo>
                  <a:cubicBezTo>
                    <a:pt x="21" y="26"/>
                    <a:pt x="21" y="26"/>
                    <a:pt x="21" y="26"/>
                  </a:cubicBezTo>
                  <a:cubicBezTo>
                    <a:pt x="13" y="26"/>
                    <a:pt x="13" y="26"/>
                    <a:pt x="13" y="26"/>
                  </a:cubicBezTo>
                  <a:cubicBezTo>
                    <a:pt x="13" y="35"/>
                    <a:pt x="13" y="35"/>
                    <a:pt x="13" y="35"/>
                  </a:cubicBezTo>
                  <a:lnTo>
                    <a:pt x="21" y="35"/>
                  </a:lnTo>
                  <a:close/>
                  <a:moveTo>
                    <a:pt x="21" y="44"/>
                  </a:moveTo>
                  <a:cubicBezTo>
                    <a:pt x="21" y="37"/>
                    <a:pt x="21" y="37"/>
                    <a:pt x="21" y="37"/>
                  </a:cubicBezTo>
                  <a:cubicBezTo>
                    <a:pt x="13" y="37"/>
                    <a:pt x="13" y="37"/>
                    <a:pt x="13" y="37"/>
                  </a:cubicBezTo>
                  <a:cubicBezTo>
                    <a:pt x="13" y="44"/>
                    <a:pt x="13" y="44"/>
                    <a:pt x="13" y="44"/>
                  </a:cubicBezTo>
                  <a:lnTo>
                    <a:pt x="21" y="44"/>
                  </a:lnTo>
                  <a:close/>
                  <a:moveTo>
                    <a:pt x="32" y="25"/>
                  </a:moveTo>
                  <a:cubicBezTo>
                    <a:pt x="32" y="17"/>
                    <a:pt x="32" y="17"/>
                    <a:pt x="32" y="17"/>
                  </a:cubicBezTo>
                  <a:cubicBezTo>
                    <a:pt x="23" y="17"/>
                    <a:pt x="23" y="17"/>
                    <a:pt x="23" y="17"/>
                  </a:cubicBezTo>
                  <a:cubicBezTo>
                    <a:pt x="23" y="25"/>
                    <a:pt x="23" y="25"/>
                    <a:pt x="23" y="25"/>
                  </a:cubicBezTo>
                  <a:lnTo>
                    <a:pt x="32" y="25"/>
                  </a:lnTo>
                  <a:close/>
                  <a:moveTo>
                    <a:pt x="32" y="35"/>
                  </a:moveTo>
                  <a:cubicBezTo>
                    <a:pt x="32" y="26"/>
                    <a:pt x="32" y="26"/>
                    <a:pt x="32" y="26"/>
                  </a:cubicBezTo>
                  <a:cubicBezTo>
                    <a:pt x="23" y="26"/>
                    <a:pt x="23" y="26"/>
                    <a:pt x="23" y="26"/>
                  </a:cubicBezTo>
                  <a:cubicBezTo>
                    <a:pt x="23" y="35"/>
                    <a:pt x="23" y="35"/>
                    <a:pt x="23" y="35"/>
                  </a:cubicBezTo>
                  <a:lnTo>
                    <a:pt x="32" y="35"/>
                  </a:lnTo>
                  <a:close/>
                  <a:moveTo>
                    <a:pt x="32" y="44"/>
                  </a:moveTo>
                  <a:cubicBezTo>
                    <a:pt x="32" y="37"/>
                    <a:pt x="32" y="37"/>
                    <a:pt x="32" y="37"/>
                  </a:cubicBezTo>
                  <a:cubicBezTo>
                    <a:pt x="23" y="37"/>
                    <a:pt x="23" y="37"/>
                    <a:pt x="23" y="37"/>
                  </a:cubicBezTo>
                  <a:cubicBezTo>
                    <a:pt x="23" y="44"/>
                    <a:pt x="23" y="44"/>
                    <a:pt x="23" y="44"/>
                  </a:cubicBezTo>
                  <a:lnTo>
                    <a:pt x="32" y="44"/>
                  </a:lnTo>
                  <a:close/>
                  <a:moveTo>
                    <a:pt x="34" y="4"/>
                  </a:moveTo>
                  <a:cubicBezTo>
                    <a:pt x="34" y="4"/>
                    <a:pt x="34" y="3"/>
                    <a:pt x="33" y="3"/>
                  </a:cubicBezTo>
                  <a:cubicBezTo>
                    <a:pt x="32" y="3"/>
                    <a:pt x="32" y="3"/>
                    <a:pt x="32" y="3"/>
                  </a:cubicBezTo>
                  <a:cubicBezTo>
                    <a:pt x="31" y="3"/>
                    <a:pt x="31" y="4"/>
                    <a:pt x="31" y="4"/>
                  </a:cubicBezTo>
                  <a:cubicBezTo>
                    <a:pt x="31" y="12"/>
                    <a:pt x="31" y="12"/>
                    <a:pt x="31" y="12"/>
                  </a:cubicBezTo>
                  <a:cubicBezTo>
                    <a:pt x="31" y="12"/>
                    <a:pt x="31" y="13"/>
                    <a:pt x="32" y="13"/>
                  </a:cubicBezTo>
                  <a:cubicBezTo>
                    <a:pt x="33" y="13"/>
                    <a:pt x="33" y="13"/>
                    <a:pt x="33" y="13"/>
                  </a:cubicBezTo>
                  <a:cubicBezTo>
                    <a:pt x="34" y="13"/>
                    <a:pt x="34" y="12"/>
                    <a:pt x="34" y="12"/>
                  </a:cubicBezTo>
                  <a:lnTo>
                    <a:pt x="34" y="4"/>
                  </a:lnTo>
                  <a:close/>
                  <a:moveTo>
                    <a:pt x="41" y="25"/>
                  </a:moveTo>
                  <a:cubicBezTo>
                    <a:pt x="41" y="17"/>
                    <a:pt x="41" y="17"/>
                    <a:pt x="41" y="17"/>
                  </a:cubicBezTo>
                  <a:cubicBezTo>
                    <a:pt x="33" y="17"/>
                    <a:pt x="33" y="17"/>
                    <a:pt x="33" y="17"/>
                  </a:cubicBezTo>
                  <a:cubicBezTo>
                    <a:pt x="33" y="25"/>
                    <a:pt x="33" y="25"/>
                    <a:pt x="33" y="25"/>
                  </a:cubicBezTo>
                  <a:lnTo>
                    <a:pt x="41" y="25"/>
                  </a:lnTo>
                  <a:close/>
                  <a:moveTo>
                    <a:pt x="41" y="35"/>
                  </a:moveTo>
                  <a:cubicBezTo>
                    <a:pt x="41" y="26"/>
                    <a:pt x="41" y="26"/>
                    <a:pt x="41" y="26"/>
                  </a:cubicBezTo>
                  <a:cubicBezTo>
                    <a:pt x="33" y="26"/>
                    <a:pt x="33" y="26"/>
                    <a:pt x="33" y="26"/>
                  </a:cubicBezTo>
                  <a:cubicBezTo>
                    <a:pt x="33" y="35"/>
                    <a:pt x="33" y="35"/>
                    <a:pt x="33" y="35"/>
                  </a:cubicBezTo>
                  <a:lnTo>
                    <a:pt x="41" y="35"/>
                  </a:lnTo>
                  <a:close/>
                  <a:moveTo>
                    <a:pt x="41" y="44"/>
                  </a:moveTo>
                  <a:cubicBezTo>
                    <a:pt x="41" y="37"/>
                    <a:pt x="41" y="37"/>
                    <a:pt x="41" y="37"/>
                  </a:cubicBezTo>
                  <a:cubicBezTo>
                    <a:pt x="33" y="37"/>
                    <a:pt x="33" y="37"/>
                    <a:pt x="33" y="37"/>
                  </a:cubicBezTo>
                  <a:cubicBezTo>
                    <a:pt x="33" y="44"/>
                    <a:pt x="33" y="44"/>
                    <a:pt x="33" y="44"/>
                  </a:cubicBezTo>
                  <a:lnTo>
                    <a:pt x="41" y="44"/>
                  </a:lnTo>
                  <a:close/>
                </a:path>
              </a:pathLst>
            </a:custGeom>
            <a:solidFill>
              <a:schemeClr val="bg1"/>
            </a:solidFill>
            <a:ln>
              <a:noFill/>
            </a:ln>
          </p:spPr>
          <p:txBody>
            <a:bodyPr anchor="ctr"/>
            <a:lstStyle/>
            <a:p>
              <a:pPr algn="ctr"/>
              <a:endParaRPr/>
            </a:p>
          </p:txBody>
        </p:sp>
        <p:sp>
          <p:nvSpPr>
            <p:cNvPr id="30" name="任意多边形: 形状 39">
              <a:extLst>
                <a:ext uri="{FF2B5EF4-FFF2-40B4-BE49-F238E27FC236}">
                  <a16:creationId xmlns:a16="http://schemas.microsoft.com/office/drawing/2014/main" id="{462BD2A4-8949-4259-A79D-FF0537D3AEFF}"/>
                </a:ext>
              </a:extLst>
            </p:cNvPr>
            <p:cNvSpPr>
              <a:spLocks/>
            </p:cNvSpPr>
            <p:nvPr/>
          </p:nvSpPr>
          <p:spPr bwMode="auto">
            <a:xfrm>
              <a:off x="4094934" y="3485486"/>
              <a:ext cx="322589" cy="306187"/>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31" name="任意多边形: 形状 40">
              <a:extLst>
                <a:ext uri="{FF2B5EF4-FFF2-40B4-BE49-F238E27FC236}">
                  <a16:creationId xmlns:a16="http://schemas.microsoft.com/office/drawing/2014/main" id="{FD752115-069E-4F7D-B67F-EA8FE919DE97}"/>
                </a:ext>
              </a:extLst>
            </p:cNvPr>
            <p:cNvSpPr>
              <a:spLocks/>
            </p:cNvSpPr>
            <p:nvPr/>
          </p:nvSpPr>
          <p:spPr bwMode="auto">
            <a:xfrm>
              <a:off x="4964975" y="4852447"/>
              <a:ext cx="322589" cy="306187"/>
            </a:xfrm>
            <a:custGeom>
              <a:avLst/>
              <a:gdLst>
                <a:gd name="connsiteX0" fmla="*/ 69646 w 508000"/>
                <a:gd name="connsiteY0" fmla="*/ 394096 h 478080"/>
                <a:gd name="connsiteX1" fmla="*/ 438355 w 508000"/>
                <a:gd name="connsiteY1" fmla="*/ 394096 h 478080"/>
                <a:gd name="connsiteX2" fmla="*/ 438355 w 508000"/>
                <a:gd name="connsiteY2" fmla="*/ 422773 h 478080"/>
                <a:gd name="connsiteX3" fmla="*/ 473178 w 508000"/>
                <a:gd name="connsiteY3" fmla="*/ 422773 h 478080"/>
                <a:gd name="connsiteX4" fmla="*/ 473178 w 508000"/>
                <a:gd name="connsiteY4" fmla="*/ 447354 h 478080"/>
                <a:gd name="connsiteX5" fmla="*/ 497758 w 508000"/>
                <a:gd name="connsiteY5" fmla="*/ 447354 h 478080"/>
                <a:gd name="connsiteX6" fmla="*/ 497758 w 508000"/>
                <a:gd name="connsiteY6" fmla="*/ 478080 h 478080"/>
                <a:gd name="connsiteX7" fmla="*/ 14339 w 508000"/>
                <a:gd name="connsiteY7" fmla="*/ 478080 h 478080"/>
                <a:gd name="connsiteX8" fmla="*/ 14339 w 508000"/>
                <a:gd name="connsiteY8" fmla="*/ 447354 h 478080"/>
                <a:gd name="connsiteX9" fmla="*/ 38920 w 508000"/>
                <a:gd name="connsiteY9" fmla="*/ 447354 h 478080"/>
                <a:gd name="connsiteX10" fmla="*/ 38920 w 508000"/>
                <a:gd name="connsiteY10" fmla="*/ 422773 h 478080"/>
                <a:gd name="connsiteX11" fmla="*/ 69646 w 508000"/>
                <a:gd name="connsiteY11" fmla="*/ 422773 h 478080"/>
                <a:gd name="connsiteX12" fmla="*/ 362031 w 508000"/>
                <a:gd name="connsiteY12" fmla="*/ 193354 h 478080"/>
                <a:gd name="connsiteX13" fmla="*/ 436842 w 508000"/>
                <a:gd name="connsiteY13" fmla="*/ 193354 h 478080"/>
                <a:gd name="connsiteX14" fmla="*/ 456791 w 508000"/>
                <a:gd name="connsiteY14" fmla="*/ 213383 h 478080"/>
                <a:gd name="connsiteX15" fmla="*/ 456791 w 508000"/>
                <a:gd name="connsiteY15" fmla="*/ 233411 h 478080"/>
                <a:gd name="connsiteX16" fmla="*/ 436842 w 508000"/>
                <a:gd name="connsiteY16" fmla="*/ 233411 h 478080"/>
                <a:gd name="connsiteX17" fmla="*/ 436842 w 508000"/>
                <a:gd name="connsiteY17" fmla="*/ 373612 h 478080"/>
                <a:gd name="connsiteX18" fmla="*/ 362031 w 508000"/>
                <a:gd name="connsiteY18" fmla="*/ 373612 h 478080"/>
                <a:gd name="connsiteX19" fmla="*/ 362031 w 508000"/>
                <a:gd name="connsiteY19" fmla="*/ 233411 h 478080"/>
                <a:gd name="connsiteX20" fmla="*/ 342081 w 508000"/>
                <a:gd name="connsiteY20" fmla="*/ 233411 h 478080"/>
                <a:gd name="connsiteX21" fmla="*/ 342081 w 508000"/>
                <a:gd name="connsiteY21" fmla="*/ 213383 h 478080"/>
                <a:gd name="connsiteX22" fmla="*/ 362031 w 508000"/>
                <a:gd name="connsiteY22" fmla="*/ 193354 h 478080"/>
                <a:gd name="connsiteX23" fmla="*/ 218644 w 508000"/>
                <a:gd name="connsiteY23" fmla="*/ 193354 h 478080"/>
                <a:gd name="connsiteX24" fmla="*/ 293455 w 508000"/>
                <a:gd name="connsiteY24" fmla="*/ 193354 h 478080"/>
                <a:gd name="connsiteX25" fmla="*/ 313404 w 508000"/>
                <a:gd name="connsiteY25" fmla="*/ 213383 h 478080"/>
                <a:gd name="connsiteX26" fmla="*/ 313404 w 508000"/>
                <a:gd name="connsiteY26" fmla="*/ 233411 h 478080"/>
                <a:gd name="connsiteX27" fmla="*/ 293455 w 508000"/>
                <a:gd name="connsiteY27" fmla="*/ 233411 h 478080"/>
                <a:gd name="connsiteX28" fmla="*/ 293455 w 508000"/>
                <a:gd name="connsiteY28" fmla="*/ 373612 h 478080"/>
                <a:gd name="connsiteX29" fmla="*/ 213656 w 508000"/>
                <a:gd name="connsiteY29" fmla="*/ 373612 h 478080"/>
                <a:gd name="connsiteX30" fmla="*/ 213656 w 508000"/>
                <a:gd name="connsiteY30" fmla="*/ 233411 h 478080"/>
                <a:gd name="connsiteX31" fmla="*/ 198694 w 508000"/>
                <a:gd name="connsiteY31" fmla="*/ 233411 h 478080"/>
                <a:gd name="connsiteX32" fmla="*/ 198694 w 508000"/>
                <a:gd name="connsiteY32" fmla="*/ 213383 h 478080"/>
                <a:gd name="connsiteX33" fmla="*/ 218644 w 508000"/>
                <a:gd name="connsiteY33" fmla="*/ 193354 h 478080"/>
                <a:gd name="connsiteX34" fmla="*/ 73208 w 508000"/>
                <a:gd name="connsiteY34" fmla="*/ 193354 h 478080"/>
                <a:gd name="connsiteX35" fmla="*/ 148019 w 508000"/>
                <a:gd name="connsiteY35" fmla="*/ 193354 h 478080"/>
                <a:gd name="connsiteX36" fmla="*/ 167968 w 508000"/>
                <a:gd name="connsiteY36" fmla="*/ 213383 h 478080"/>
                <a:gd name="connsiteX37" fmla="*/ 167968 w 508000"/>
                <a:gd name="connsiteY37" fmla="*/ 233411 h 478080"/>
                <a:gd name="connsiteX38" fmla="*/ 148019 w 508000"/>
                <a:gd name="connsiteY38" fmla="*/ 233411 h 478080"/>
                <a:gd name="connsiteX39" fmla="*/ 148019 w 508000"/>
                <a:gd name="connsiteY39" fmla="*/ 373612 h 478080"/>
                <a:gd name="connsiteX40" fmla="*/ 73208 w 508000"/>
                <a:gd name="connsiteY40" fmla="*/ 373612 h 478080"/>
                <a:gd name="connsiteX41" fmla="*/ 73208 w 508000"/>
                <a:gd name="connsiteY41" fmla="*/ 233411 h 478080"/>
                <a:gd name="connsiteX42" fmla="*/ 53258 w 508000"/>
                <a:gd name="connsiteY42" fmla="*/ 233411 h 478080"/>
                <a:gd name="connsiteX43" fmla="*/ 53258 w 508000"/>
                <a:gd name="connsiteY43" fmla="*/ 213383 h 478080"/>
                <a:gd name="connsiteX44" fmla="*/ 73208 w 508000"/>
                <a:gd name="connsiteY44" fmla="*/ 193354 h 478080"/>
                <a:gd name="connsiteX45" fmla="*/ 234079 w 508000"/>
                <a:gd name="connsiteY45" fmla="*/ 68402 h 478080"/>
                <a:gd name="connsiteX46" fmla="*/ 169334 w 508000"/>
                <a:gd name="connsiteY46" fmla="*/ 108199 h 478080"/>
                <a:gd name="connsiteX47" fmla="*/ 169334 w 508000"/>
                <a:gd name="connsiteY47" fmla="*/ 113174 h 478080"/>
                <a:gd name="connsiteX48" fmla="*/ 174314 w 508000"/>
                <a:gd name="connsiteY48" fmla="*/ 113174 h 478080"/>
                <a:gd name="connsiteX49" fmla="*/ 333687 w 508000"/>
                <a:gd name="connsiteY49" fmla="*/ 113174 h 478080"/>
                <a:gd name="connsiteX50" fmla="*/ 338667 w 508000"/>
                <a:gd name="connsiteY50" fmla="*/ 113174 h 478080"/>
                <a:gd name="connsiteX51" fmla="*/ 338667 w 508000"/>
                <a:gd name="connsiteY51" fmla="*/ 108199 h 478080"/>
                <a:gd name="connsiteX52" fmla="*/ 273922 w 508000"/>
                <a:gd name="connsiteY52" fmla="*/ 68402 h 478080"/>
                <a:gd name="connsiteX53" fmla="*/ 234079 w 508000"/>
                <a:gd name="connsiteY53" fmla="*/ 68402 h 478080"/>
                <a:gd name="connsiteX54" fmla="*/ 234079 w 508000"/>
                <a:gd name="connsiteY54" fmla="*/ 3732 h 478080"/>
                <a:gd name="connsiteX55" fmla="*/ 273922 w 508000"/>
                <a:gd name="connsiteY55" fmla="*/ 3732 h 478080"/>
                <a:gd name="connsiteX56" fmla="*/ 488079 w 508000"/>
                <a:gd name="connsiteY56" fmla="*/ 123123 h 478080"/>
                <a:gd name="connsiteX57" fmla="*/ 508000 w 508000"/>
                <a:gd name="connsiteY57" fmla="*/ 157946 h 478080"/>
                <a:gd name="connsiteX58" fmla="*/ 508000 w 508000"/>
                <a:gd name="connsiteY58" fmla="*/ 172870 h 478080"/>
                <a:gd name="connsiteX59" fmla="*/ 0 w 508000"/>
                <a:gd name="connsiteY59" fmla="*/ 172870 h 478080"/>
                <a:gd name="connsiteX60" fmla="*/ 0 w 508000"/>
                <a:gd name="connsiteY60" fmla="*/ 157946 h 478080"/>
                <a:gd name="connsiteX61" fmla="*/ 19922 w 508000"/>
                <a:gd name="connsiteY61" fmla="*/ 123123 h 478080"/>
                <a:gd name="connsiteX62" fmla="*/ 234079 w 508000"/>
                <a:gd name="connsiteY62" fmla="*/ 3732 h 47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508000" h="478080">
                  <a:moveTo>
                    <a:pt x="69646" y="394096"/>
                  </a:moveTo>
                  <a:lnTo>
                    <a:pt x="438355" y="394096"/>
                  </a:lnTo>
                  <a:lnTo>
                    <a:pt x="438355" y="422773"/>
                  </a:lnTo>
                  <a:lnTo>
                    <a:pt x="473178" y="422773"/>
                  </a:lnTo>
                  <a:lnTo>
                    <a:pt x="473178" y="447354"/>
                  </a:lnTo>
                  <a:lnTo>
                    <a:pt x="497758" y="447354"/>
                  </a:lnTo>
                  <a:lnTo>
                    <a:pt x="497758" y="478080"/>
                  </a:lnTo>
                  <a:lnTo>
                    <a:pt x="14339" y="478080"/>
                  </a:lnTo>
                  <a:lnTo>
                    <a:pt x="14339" y="447354"/>
                  </a:lnTo>
                  <a:lnTo>
                    <a:pt x="38920" y="447354"/>
                  </a:lnTo>
                  <a:lnTo>
                    <a:pt x="38920" y="422773"/>
                  </a:lnTo>
                  <a:lnTo>
                    <a:pt x="69646" y="422773"/>
                  </a:lnTo>
                  <a:close/>
                  <a:moveTo>
                    <a:pt x="362031" y="193354"/>
                  </a:moveTo>
                  <a:cubicBezTo>
                    <a:pt x="362031" y="193354"/>
                    <a:pt x="362031" y="193354"/>
                    <a:pt x="436842" y="193354"/>
                  </a:cubicBezTo>
                  <a:cubicBezTo>
                    <a:pt x="446816" y="193354"/>
                    <a:pt x="456791" y="203368"/>
                    <a:pt x="456791" y="213383"/>
                  </a:cubicBezTo>
                  <a:cubicBezTo>
                    <a:pt x="456791" y="213383"/>
                    <a:pt x="456791" y="213383"/>
                    <a:pt x="456791" y="233411"/>
                  </a:cubicBezTo>
                  <a:cubicBezTo>
                    <a:pt x="456791" y="233411"/>
                    <a:pt x="456791" y="233411"/>
                    <a:pt x="436842" y="233411"/>
                  </a:cubicBezTo>
                  <a:cubicBezTo>
                    <a:pt x="436842" y="233411"/>
                    <a:pt x="436842" y="233411"/>
                    <a:pt x="436842" y="373612"/>
                  </a:cubicBezTo>
                  <a:lnTo>
                    <a:pt x="362031" y="373612"/>
                  </a:lnTo>
                  <a:cubicBezTo>
                    <a:pt x="362031" y="373612"/>
                    <a:pt x="362031" y="373612"/>
                    <a:pt x="362031" y="233411"/>
                  </a:cubicBezTo>
                  <a:cubicBezTo>
                    <a:pt x="362031" y="233411"/>
                    <a:pt x="362031" y="233411"/>
                    <a:pt x="342081" y="233411"/>
                  </a:cubicBezTo>
                  <a:cubicBezTo>
                    <a:pt x="342081" y="233411"/>
                    <a:pt x="342081" y="233411"/>
                    <a:pt x="342081" y="213383"/>
                  </a:cubicBezTo>
                  <a:cubicBezTo>
                    <a:pt x="342081" y="203368"/>
                    <a:pt x="352056" y="193354"/>
                    <a:pt x="362031" y="193354"/>
                  </a:cubicBezTo>
                  <a:close/>
                  <a:moveTo>
                    <a:pt x="218644" y="193354"/>
                  </a:moveTo>
                  <a:cubicBezTo>
                    <a:pt x="218644" y="193354"/>
                    <a:pt x="218644" y="193354"/>
                    <a:pt x="293455" y="193354"/>
                  </a:cubicBezTo>
                  <a:cubicBezTo>
                    <a:pt x="303429" y="193354"/>
                    <a:pt x="313404" y="203368"/>
                    <a:pt x="313404" y="213383"/>
                  </a:cubicBezTo>
                  <a:cubicBezTo>
                    <a:pt x="313404" y="213383"/>
                    <a:pt x="313404" y="213383"/>
                    <a:pt x="313404" y="233411"/>
                  </a:cubicBezTo>
                  <a:cubicBezTo>
                    <a:pt x="313404" y="233411"/>
                    <a:pt x="313404" y="233411"/>
                    <a:pt x="293455" y="233411"/>
                  </a:cubicBezTo>
                  <a:cubicBezTo>
                    <a:pt x="293455" y="233411"/>
                    <a:pt x="293455" y="233411"/>
                    <a:pt x="293455" y="373612"/>
                  </a:cubicBezTo>
                  <a:lnTo>
                    <a:pt x="213656" y="373612"/>
                  </a:lnTo>
                  <a:cubicBezTo>
                    <a:pt x="213656" y="373612"/>
                    <a:pt x="213656" y="373612"/>
                    <a:pt x="213656" y="233411"/>
                  </a:cubicBezTo>
                  <a:cubicBezTo>
                    <a:pt x="213656" y="233411"/>
                    <a:pt x="213656" y="233411"/>
                    <a:pt x="198694" y="233411"/>
                  </a:cubicBezTo>
                  <a:cubicBezTo>
                    <a:pt x="198694" y="233411"/>
                    <a:pt x="198694" y="233411"/>
                    <a:pt x="198694" y="213383"/>
                  </a:cubicBezTo>
                  <a:cubicBezTo>
                    <a:pt x="198694" y="203368"/>
                    <a:pt x="208669" y="193354"/>
                    <a:pt x="218644" y="193354"/>
                  </a:cubicBezTo>
                  <a:close/>
                  <a:moveTo>
                    <a:pt x="73208" y="193354"/>
                  </a:moveTo>
                  <a:cubicBezTo>
                    <a:pt x="73208" y="193354"/>
                    <a:pt x="73208" y="193354"/>
                    <a:pt x="148019" y="193354"/>
                  </a:cubicBezTo>
                  <a:cubicBezTo>
                    <a:pt x="157993" y="193354"/>
                    <a:pt x="167968" y="203368"/>
                    <a:pt x="167968" y="213383"/>
                  </a:cubicBezTo>
                  <a:cubicBezTo>
                    <a:pt x="167968" y="213383"/>
                    <a:pt x="167968" y="213383"/>
                    <a:pt x="167968" y="233411"/>
                  </a:cubicBezTo>
                  <a:cubicBezTo>
                    <a:pt x="167968" y="233411"/>
                    <a:pt x="167968" y="233411"/>
                    <a:pt x="148019" y="233411"/>
                  </a:cubicBezTo>
                  <a:cubicBezTo>
                    <a:pt x="148019" y="233411"/>
                    <a:pt x="148019" y="233411"/>
                    <a:pt x="148019" y="373612"/>
                  </a:cubicBezTo>
                  <a:lnTo>
                    <a:pt x="73208" y="373612"/>
                  </a:lnTo>
                  <a:cubicBezTo>
                    <a:pt x="73208" y="373612"/>
                    <a:pt x="73208" y="373612"/>
                    <a:pt x="73208" y="233411"/>
                  </a:cubicBezTo>
                  <a:cubicBezTo>
                    <a:pt x="73208" y="233411"/>
                    <a:pt x="73208" y="233411"/>
                    <a:pt x="53258" y="233411"/>
                  </a:cubicBezTo>
                  <a:cubicBezTo>
                    <a:pt x="53258" y="233411"/>
                    <a:pt x="53258" y="233411"/>
                    <a:pt x="53258" y="213383"/>
                  </a:cubicBezTo>
                  <a:cubicBezTo>
                    <a:pt x="53258" y="203368"/>
                    <a:pt x="63233" y="193354"/>
                    <a:pt x="73208" y="193354"/>
                  </a:cubicBezTo>
                  <a:close/>
                  <a:moveTo>
                    <a:pt x="234079" y="68402"/>
                  </a:moveTo>
                  <a:cubicBezTo>
                    <a:pt x="234079" y="68402"/>
                    <a:pt x="234079" y="68402"/>
                    <a:pt x="169334" y="108199"/>
                  </a:cubicBezTo>
                  <a:cubicBezTo>
                    <a:pt x="169334" y="108199"/>
                    <a:pt x="169334" y="108199"/>
                    <a:pt x="169334" y="113174"/>
                  </a:cubicBezTo>
                  <a:cubicBezTo>
                    <a:pt x="169334" y="113174"/>
                    <a:pt x="169334" y="113174"/>
                    <a:pt x="174314" y="113174"/>
                  </a:cubicBezTo>
                  <a:lnTo>
                    <a:pt x="333687" y="113174"/>
                  </a:lnTo>
                  <a:cubicBezTo>
                    <a:pt x="338667" y="113174"/>
                    <a:pt x="338667" y="113174"/>
                    <a:pt x="338667" y="113174"/>
                  </a:cubicBezTo>
                  <a:cubicBezTo>
                    <a:pt x="338667" y="108199"/>
                    <a:pt x="338667" y="108199"/>
                    <a:pt x="338667" y="108199"/>
                  </a:cubicBezTo>
                  <a:cubicBezTo>
                    <a:pt x="338667" y="108199"/>
                    <a:pt x="338667" y="108199"/>
                    <a:pt x="273922" y="68402"/>
                  </a:cubicBezTo>
                  <a:cubicBezTo>
                    <a:pt x="258981" y="63428"/>
                    <a:pt x="249020" y="63428"/>
                    <a:pt x="234079" y="68402"/>
                  </a:cubicBezTo>
                  <a:close/>
                  <a:moveTo>
                    <a:pt x="234079" y="3732"/>
                  </a:moveTo>
                  <a:cubicBezTo>
                    <a:pt x="249020" y="-1243"/>
                    <a:pt x="258981" y="-1243"/>
                    <a:pt x="273922" y="3732"/>
                  </a:cubicBezTo>
                  <a:lnTo>
                    <a:pt x="488079" y="123123"/>
                  </a:lnTo>
                  <a:cubicBezTo>
                    <a:pt x="498039" y="128098"/>
                    <a:pt x="508000" y="143022"/>
                    <a:pt x="508000" y="157946"/>
                  </a:cubicBezTo>
                  <a:cubicBezTo>
                    <a:pt x="508000" y="157946"/>
                    <a:pt x="508000" y="157946"/>
                    <a:pt x="508000" y="172870"/>
                  </a:cubicBezTo>
                  <a:cubicBezTo>
                    <a:pt x="508000" y="172870"/>
                    <a:pt x="508000" y="172870"/>
                    <a:pt x="0" y="172870"/>
                  </a:cubicBezTo>
                  <a:cubicBezTo>
                    <a:pt x="0" y="172870"/>
                    <a:pt x="0" y="172870"/>
                    <a:pt x="0" y="157946"/>
                  </a:cubicBezTo>
                  <a:cubicBezTo>
                    <a:pt x="0" y="143022"/>
                    <a:pt x="9961" y="128098"/>
                    <a:pt x="19922" y="123123"/>
                  </a:cubicBezTo>
                  <a:cubicBezTo>
                    <a:pt x="19922" y="123123"/>
                    <a:pt x="19922" y="123123"/>
                    <a:pt x="234079" y="3732"/>
                  </a:cubicBezTo>
                  <a:close/>
                </a:path>
              </a:pathLst>
            </a:custGeom>
            <a:solidFill>
              <a:schemeClr val="bg1"/>
            </a:solidFill>
            <a:ln>
              <a:noFill/>
            </a:ln>
            <a:extLst/>
          </p:spPr>
          <p:txBody>
            <a:bodyPr anchor="ctr"/>
            <a:lstStyle/>
            <a:p>
              <a:pPr algn="ctr"/>
              <a:endParaRPr/>
            </a:p>
          </p:txBody>
        </p:sp>
        <p:sp>
          <p:nvSpPr>
            <p:cNvPr id="32" name="任意多边形: 形状 41">
              <a:extLst>
                <a:ext uri="{FF2B5EF4-FFF2-40B4-BE49-F238E27FC236}">
                  <a16:creationId xmlns:a16="http://schemas.microsoft.com/office/drawing/2014/main" id="{C32B16C8-94F1-4B3F-8788-EA21E9EAD0F7}"/>
                </a:ext>
              </a:extLst>
            </p:cNvPr>
            <p:cNvSpPr>
              <a:spLocks/>
            </p:cNvSpPr>
            <p:nvPr/>
          </p:nvSpPr>
          <p:spPr>
            <a:xfrm>
              <a:off x="6520718" y="2225125"/>
              <a:ext cx="322589" cy="306187"/>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solidFill>
              <a:schemeClr val="bg1"/>
            </a:solidFill>
            <a:ln w="12700">
              <a:miter lim="400000"/>
            </a:ln>
          </p:spPr>
          <p:txBody>
            <a:bodyPr anchor="ctr"/>
            <a:lstStyle/>
            <a:p>
              <a:pPr algn="ctr"/>
              <a:endParaRPr/>
            </a:p>
          </p:txBody>
        </p:sp>
        <p:sp>
          <p:nvSpPr>
            <p:cNvPr id="33" name="任意多边形: 形状 42">
              <a:extLst>
                <a:ext uri="{FF2B5EF4-FFF2-40B4-BE49-F238E27FC236}">
                  <a16:creationId xmlns:a16="http://schemas.microsoft.com/office/drawing/2014/main" id="{B2E2196B-462C-4107-9640-701DAB061D6B}"/>
                </a:ext>
              </a:extLst>
            </p:cNvPr>
            <p:cNvSpPr>
              <a:spLocks/>
            </p:cNvSpPr>
            <p:nvPr/>
          </p:nvSpPr>
          <p:spPr bwMode="auto">
            <a:xfrm>
              <a:off x="7178250" y="3485486"/>
              <a:ext cx="322589" cy="306187"/>
            </a:xfrm>
            <a:custGeom>
              <a:avLst/>
              <a:gdLst>
                <a:gd name="T0" fmla="*/ 48 w 48"/>
                <a:gd name="T1" fmla="*/ 38 h 41"/>
                <a:gd name="T2" fmla="*/ 45 w 48"/>
                <a:gd name="T3" fmla="*/ 41 h 41"/>
                <a:gd name="T4" fmla="*/ 37 w 48"/>
                <a:gd name="T5" fmla="*/ 41 h 41"/>
                <a:gd name="T6" fmla="*/ 34 w 48"/>
                <a:gd name="T7" fmla="*/ 38 h 41"/>
                <a:gd name="T8" fmla="*/ 34 w 48"/>
                <a:gd name="T9" fmla="*/ 30 h 41"/>
                <a:gd name="T10" fmla="*/ 37 w 48"/>
                <a:gd name="T11" fmla="*/ 27 h 41"/>
                <a:gd name="T12" fmla="*/ 39 w 48"/>
                <a:gd name="T13" fmla="*/ 27 h 41"/>
                <a:gd name="T14" fmla="*/ 39 w 48"/>
                <a:gd name="T15" fmla="*/ 22 h 41"/>
                <a:gd name="T16" fmla="*/ 25 w 48"/>
                <a:gd name="T17" fmla="*/ 22 h 41"/>
                <a:gd name="T18" fmla="*/ 25 w 48"/>
                <a:gd name="T19" fmla="*/ 27 h 41"/>
                <a:gd name="T20" fmla="*/ 28 w 48"/>
                <a:gd name="T21" fmla="*/ 27 h 41"/>
                <a:gd name="T22" fmla="*/ 31 w 48"/>
                <a:gd name="T23" fmla="*/ 30 h 41"/>
                <a:gd name="T24" fmla="*/ 31 w 48"/>
                <a:gd name="T25" fmla="*/ 38 h 41"/>
                <a:gd name="T26" fmla="*/ 28 w 48"/>
                <a:gd name="T27" fmla="*/ 41 h 41"/>
                <a:gd name="T28" fmla="*/ 19 w 48"/>
                <a:gd name="T29" fmla="*/ 41 h 41"/>
                <a:gd name="T30" fmla="*/ 17 w 48"/>
                <a:gd name="T31" fmla="*/ 38 h 41"/>
                <a:gd name="T32" fmla="*/ 17 w 48"/>
                <a:gd name="T33" fmla="*/ 30 h 41"/>
                <a:gd name="T34" fmla="*/ 19 w 48"/>
                <a:gd name="T35" fmla="*/ 27 h 41"/>
                <a:gd name="T36" fmla="*/ 22 w 48"/>
                <a:gd name="T37" fmla="*/ 27 h 41"/>
                <a:gd name="T38" fmla="*/ 22 w 48"/>
                <a:gd name="T39" fmla="*/ 22 h 41"/>
                <a:gd name="T40" fmla="*/ 8 w 48"/>
                <a:gd name="T41" fmla="*/ 22 h 41"/>
                <a:gd name="T42" fmla="*/ 8 w 48"/>
                <a:gd name="T43" fmla="*/ 27 h 41"/>
                <a:gd name="T44" fmla="*/ 11 w 48"/>
                <a:gd name="T45" fmla="*/ 27 h 41"/>
                <a:gd name="T46" fmla="*/ 13 w 48"/>
                <a:gd name="T47" fmla="*/ 30 h 41"/>
                <a:gd name="T48" fmla="*/ 13 w 48"/>
                <a:gd name="T49" fmla="*/ 38 h 41"/>
                <a:gd name="T50" fmla="*/ 11 w 48"/>
                <a:gd name="T51" fmla="*/ 41 h 41"/>
                <a:gd name="T52" fmla="*/ 2 w 48"/>
                <a:gd name="T53" fmla="*/ 41 h 41"/>
                <a:gd name="T54" fmla="*/ 0 w 48"/>
                <a:gd name="T55" fmla="*/ 38 h 41"/>
                <a:gd name="T56" fmla="*/ 0 w 48"/>
                <a:gd name="T57" fmla="*/ 30 h 41"/>
                <a:gd name="T58" fmla="*/ 2 w 48"/>
                <a:gd name="T59" fmla="*/ 27 h 41"/>
                <a:gd name="T60" fmla="*/ 5 w 48"/>
                <a:gd name="T61" fmla="*/ 27 h 41"/>
                <a:gd name="T62" fmla="*/ 5 w 48"/>
                <a:gd name="T63" fmla="*/ 22 h 41"/>
                <a:gd name="T64" fmla="*/ 8 w 48"/>
                <a:gd name="T65" fmla="*/ 19 h 41"/>
                <a:gd name="T66" fmla="*/ 22 w 48"/>
                <a:gd name="T67" fmla="*/ 19 h 41"/>
                <a:gd name="T68" fmla="*/ 22 w 48"/>
                <a:gd name="T69" fmla="*/ 13 h 41"/>
                <a:gd name="T70" fmla="*/ 19 w 48"/>
                <a:gd name="T71" fmla="*/ 13 h 41"/>
                <a:gd name="T72" fmla="*/ 17 w 48"/>
                <a:gd name="T73" fmla="*/ 11 h 41"/>
                <a:gd name="T74" fmla="*/ 17 w 48"/>
                <a:gd name="T75" fmla="*/ 2 h 41"/>
                <a:gd name="T76" fmla="*/ 19 w 48"/>
                <a:gd name="T77" fmla="*/ 0 h 41"/>
                <a:gd name="T78" fmla="*/ 28 w 48"/>
                <a:gd name="T79" fmla="*/ 0 h 41"/>
                <a:gd name="T80" fmla="*/ 31 w 48"/>
                <a:gd name="T81" fmla="*/ 2 h 41"/>
                <a:gd name="T82" fmla="*/ 31 w 48"/>
                <a:gd name="T83" fmla="*/ 11 h 41"/>
                <a:gd name="T84" fmla="*/ 28 w 48"/>
                <a:gd name="T85" fmla="*/ 13 h 41"/>
                <a:gd name="T86" fmla="*/ 25 w 48"/>
                <a:gd name="T87" fmla="*/ 13 h 41"/>
                <a:gd name="T88" fmla="*/ 25 w 48"/>
                <a:gd name="T89" fmla="*/ 19 h 41"/>
                <a:gd name="T90" fmla="*/ 39 w 48"/>
                <a:gd name="T91" fmla="*/ 19 h 41"/>
                <a:gd name="T92" fmla="*/ 43 w 48"/>
                <a:gd name="T93" fmla="*/ 22 h 41"/>
                <a:gd name="T94" fmla="*/ 43 w 48"/>
                <a:gd name="T95" fmla="*/ 27 h 41"/>
                <a:gd name="T96" fmla="*/ 45 w 48"/>
                <a:gd name="T97" fmla="*/ 27 h 41"/>
                <a:gd name="T98" fmla="*/ 48 w 48"/>
                <a:gd name="T99" fmla="*/ 30 h 41"/>
                <a:gd name="T100" fmla="*/ 48 w 48"/>
                <a:gd name="T101" fmla="*/ 3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8" h="41">
                  <a:moveTo>
                    <a:pt x="48" y="38"/>
                  </a:moveTo>
                  <a:cubicBezTo>
                    <a:pt x="48" y="40"/>
                    <a:pt x="47" y="41"/>
                    <a:pt x="45" y="41"/>
                  </a:cubicBezTo>
                  <a:cubicBezTo>
                    <a:pt x="37" y="41"/>
                    <a:pt x="37" y="41"/>
                    <a:pt x="37" y="41"/>
                  </a:cubicBezTo>
                  <a:cubicBezTo>
                    <a:pt x="35" y="41"/>
                    <a:pt x="34" y="40"/>
                    <a:pt x="34" y="38"/>
                  </a:cubicBezTo>
                  <a:cubicBezTo>
                    <a:pt x="34" y="30"/>
                    <a:pt x="34" y="30"/>
                    <a:pt x="34" y="30"/>
                  </a:cubicBezTo>
                  <a:cubicBezTo>
                    <a:pt x="34" y="28"/>
                    <a:pt x="35" y="27"/>
                    <a:pt x="37" y="27"/>
                  </a:cubicBezTo>
                  <a:cubicBezTo>
                    <a:pt x="39" y="27"/>
                    <a:pt x="39" y="27"/>
                    <a:pt x="39" y="27"/>
                  </a:cubicBezTo>
                  <a:cubicBezTo>
                    <a:pt x="39" y="22"/>
                    <a:pt x="39" y="22"/>
                    <a:pt x="39" y="22"/>
                  </a:cubicBezTo>
                  <a:cubicBezTo>
                    <a:pt x="25" y="22"/>
                    <a:pt x="25" y="22"/>
                    <a:pt x="25" y="22"/>
                  </a:cubicBezTo>
                  <a:cubicBezTo>
                    <a:pt x="25" y="27"/>
                    <a:pt x="25" y="27"/>
                    <a:pt x="25" y="27"/>
                  </a:cubicBezTo>
                  <a:cubicBezTo>
                    <a:pt x="28" y="27"/>
                    <a:pt x="28" y="27"/>
                    <a:pt x="28" y="27"/>
                  </a:cubicBezTo>
                  <a:cubicBezTo>
                    <a:pt x="29" y="27"/>
                    <a:pt x="31" y="28"/>
                    <a:pt x="31" y="30"/>
                  </a:cubicBezTo>
                  <a:cubicBezTo>
                    <a:pt x="31" y="38"/>
                    <a:pt x="31" y="38"/>
                    <a:pt x="31" y="38"/>
                  </a:cubicBezTo>
                  <a:cubicBezTo>
                    <a:pt x="31" y="40"/>
                    <a:pt x="29" y="41"/>
                    <a:pt x="28" y="41"/>
                  </a:cubicBezTo>
                  <a:cubicBezTo>
                    <a:pt x="19" y="41"/>
                    <a:pt x="19" y="41"/>
                    <a:pt x="19" y="41"/>
                  </a:cubicBezTo>
                  <a:cubicBezTo>
                    <a:pt x="18" y="41"/>
                    <a:pt x="17" y="40"/>
                    <a:pt x="17" y="38"/>
                  </a:cubicBezTo>
                  <a:cubicBezTo>
                    <a:pt x="17" y="30"/>
                    <a:pt x="17" y="30"/>
                    <a:pt x="17" y="30"/>
                  </a:cubicBezTo>
                  <a:cubicBezTo>
                    <a:pt x="17" y="28"/>
                    <a:pt x="18" y="27"/>
                    <a:pt x="19" y="27"/>
                  </a:cubicBezTo>
                  <a:cubicBezTo>
                    <a:pt x="22" y="27"/>
                    <a:pt x="22" y="27"/>
                    <a:pt x="22" y="27"/>
                  </a:cubicBezTo>
                  <a:cubicBezTo>
                    <a:pt x="22" y="22"/>
                    <a:pt x="22" y="22"/>
                    <a:pt x="22" y="22"/>
                  </a:cubicBezTo>
                  <a:cubicBezTo>
                    <a:pt x="8" y="22"/>
                    <a:pt x="8" y="22"/>
                    <a:pt x="8" y="22"/>
                  </a:cubicBezTo>
                  <a:cubicBezTo>
                    <a:pt x="8" y="27"/>
                    <a:pt x="8" y="27"/>
                    <a:pt x="8" y="27"/>
                  </a:cubicBezTo>
                  <a:cubicBezTo>
                    <a:pt x="11" y="27"/>
                    <a:pt x="11" y="27"/>
                    <a:pt x="11" y="27"/>
                  </a:cubicBezTo>
                  <a:cubicBezTo>
                    <a:pt x="12" y="27"/>
                    <a:pt x="13" y="28"/>
                    <a:pt x="13" y="30"/>
                  </a:cubicBezTo>
                  <a:cubicBezTo>
                    <a:pt x="13" y="38"/>
                    <a:pt x="13" y="38"/>
                    <a:pt x="13" y="38"/>
                  </a:cubicBezTo>
                  <a:cubicBezTo>
                    <a:pt x="13" y="40"/>
                    <a:pt x="12" y="41"/>
                    <a:pt x="11" y="41"/>
                  </a:cubicBezTo>
                  <a:cubicBezTo>
                    <a:pt x="2" y="41"/>
                    <a:pt x="2" y="41"/>
                    <a:pt x="2" y="41"/>
                  </a:cubicBezTo>
                  <a:cubicBezTo>
                    <a:pt x="1" y="41"/>
                    <a:pt x="0" y="40"/>
                    <a:pt x="0" y="38"/>
                  </a:cubicBezTo>
                  <a:cubicBezTo>
                    <a:pt x="0" y="30"/>
                    <a:pt x="0" y="30"/>
                    <a:pt x="0" y="30"/>
                  </a:cubicBezTo>
                  <a:cubicBezTo>
                    <a:pt x="0" y="28"/>
                    <a:pt x="1" y="27"/>
                    <a:pt x="2" y="27"/>
                  </a:cubicBezTo>
                  <a:cubicBezTo>
                    <a:pt x="5" y="27"/>
                    <a:pt x="5" y="27"/>
                    <a:pt x="5" y="27"/>
                  </a:cubicBezTo>
                  <a:cubicBezTo>
                    <a:pt x="5" y="22"/>
                    <a:pt x="5" y="22"/>
                    <a:pt x="5" y="22"/>
                  </a:cubicBezTo>
                  <a:cubicBezTo>
                    <a:pt x="5" y="20"/>
                    <a:pt x="6" y="19"/>
                    <a:pt x="8" y="19"/>
                  </a:cubicBezTo>
                  <a:cubicBezTo>
                    <a:pt x="22" y="19"/>
                    <a:pt x="22" y="19"/>
                    <a:pt x="22" y="19"/>
                  </a:cubicBezTo>
                  <a:cubicBezTo>
                    <a:pt x="22" y="13"/>
                    <a:pt x="22" y="13"/>
                    <a:pt x="22" y="13"/>
                  </a:cubicBezTo>
                  <a:cubicBezTo>
                    <a:pt x="19" y="13"/>
                    <a:pt x="19" y="13"/>
                    <a:pt x="19" y="13"/>
                  </a:cubicBezTo>
                  <a:cubicBezTo>
                    <a:pt x="18" y="13"/>
                    <a:pt x="17" y="12"/>
                    <a:pt x="17" y="11"/>
                  </a:cubicBezTo>
                  <a:cubicBezTo>
                    <a:pt x="17" y="2"/>
                    <a:pt x="17" y="2"/>
                    <a:pt x="17" y="2"/>
                  </a:cubicBezTo>
                  <a:cubicBezTo>
                    <a:pt x="17" y="1"/>
                    <a:pt x="18" y="0"/>
                    <a:pt x="19" y="0"/>
                  </a:cubicBezTo>
                  <a:cubicBezTo>
                    <a:pt x="28" y="0"/>
                    <a:pt x="28" y="0"/>
                    <a:pt x="28" y="0"/>
                  </a:cubicBezTo>
                  <a:cubicBezTo>
                    <a:pt x="29" y="0"/>
                    <a:pt x="31" y="1"/>
                    <a:pt x="31" y="2"/>
                  </a:cubicBezTo>
                  <a:cubicBezTo>
                    <a:pt x="31" y="11"/>
                    <a:pt x="31" y="11"/>
                    <a:pt x="31" y="11"/>
                  </a:cubicBezTo>
                  <a:cubicBezTo>
                    <a:pt x="31" y="12"/>
                    <a:pt x="29" y="13"/>
                    <a:pt x="28" y="13"/>
                  </a:cubicBezTo>
                  <a:cubicBezTo>
                    <a:pt x="25" y="13"/>
                    <a:pt x="25" y="13"/>
                    <a:pt x="25" y="13"/>
                  </a:cubicBezTo>
                  <a:cubicBezTo>
                    <a:pt x="25" y="19"/>
                    <a:pt x="25" y="19"/>
                    <a:pt x="25" y="19"/>
                  </a:cubicBezTo>
                  <a:cubicBezTo>
                    <a:pt x="39" y="19"/>
                    <a:pt x="39" y="19"/>
                    <a:pt x="39" y="19"/>
                  </a:cubicBezTo>
                  <a:cubicBezTo>
                    <a:pt x="41" y="19"/>
                    <a:pt x="43" y="20"/>
                    <a:pt x="43" y="22"/>
                  </a:cubicBezTo>
                  <a:cubicBezTo>
                    <a:pt x="43" y="27"/>
                    <a:pt x="43" y="27"/>
                    <a:pt x="43" y="27"/>
                  </a:cubicBezTo>
                  <a:cubicBezTo>
                    <a:pt x="45" y="27"/>
                    <a:pt x="45" y="27"/>
                    <a:pt x="45" y="27"/>
                  </a:cubicBezTo>
                  <a:cubicBezTo>
                    <a:pt x="47" y="27"/>
                    <a:pt x="48" y="28"/>
                    <a:pt x="48" y="30"/>
                  </a:cubicBezTo>
                  <a:lnTo>
                    <a:pt x="48" y="38"/>
                  </a:lnTo>
                  <a:close/>
                </a:path>
              </a:pathLst>
            </a:custGeom>
            <a:solidFill>
              <a:schemeClr val="bg1"/>
            </a:solidFill>
            <a:ln>
              <a:noFill/>
            </a:ln>
          </p:spPr>
          <p:txBody>
            <a:bodyPr anchor="ctr"/>
            <a:lstStyle/>
            <a:p>
              <a:pPr algn="ctr"/>
              <a:endParaRPr/>
            </a:p>
          </p:txBody>
        </p:sp>
        <p:sp>
          <p:nvSpPr>
            <p:cNvPr id="34" name="任意多边形: 形状 43">
              <a:extLst>
                <a:ext uri="{FF2B5EF4-FFF2-40B4-BE49-F238E27FC236}">
                  <a16:creationId xmlns:a16="http://schemas.microsoft.com/office/drawing/2014/main" id="{30C3CE57-81D5-42F4-94D2-CA444415E1B7}"/>
                </a:ext>
              </a:extLst>
            </p:cNvPr>
            <p:cNvSpPr>
              <a:spLocks/>
            </p:cNvSpPr>
            <p:nvPr/>
          </p:nvSpPr>
          <p:spPr bwMode="auto">
            <a:xfrm>
              <a:off x="6489265" y="4822034"/>
              <a:ext cx="322589" cy="306187"/>
            </a:xfrm>
            <a:custGeom>
              <a:avLst/>
              <a:gdLst>
                <a:gd name="T0" fmla="*/ 9 w 52"/>
                <a:gd name="T1" fmla="*/ 28 h 48"/>
                <a:gd name="T2" fmla="*/ 5 w 52"/>
                <a:gd name="T3" fmla="*/ 28 h 48"/>
                <a:gd name="T4" fmla="*/ 0 w 52"/>
                <a:gd name="T5" fmla="*/ 23 h 48"/>
                <a:gd name="T6" fmla="*/ 4 w 52"/>
                <a:gd name="T7" fmla="*/ 14 h 48"/>
                <a:gd name="T8" fmla="*/ 11 w 52"/>
                <a:gd name="T9" fmla="*/ 16 h 48"/>
                <a:gd name="T10" fmla="*/ 14 w 52"/>
                <a:gd name="T11" fmla="*/ 16 h 48"/>
                <a:gd name="T12" fmla="*/ 14 w 52"/>
                <a:gd name="T13" fmla="*/ 17 h 48"/>
                <a:gd name="T14" fmla="*/ 16 w 52"/>
                <a:gd name="T15" fmla="*/ 24 h 48"/>
                <a:gd name="T16" fmla="*/ 9 w 52"/>
                <a:gd name="T17" fmla="*/ 28 h 48"/>
                <a:gd name="T18" fmla="*/ 11 w 52"/>
                <a:gd name="T19" fmla="*/ 14 h 48"/>
                <a:gd name="T20" fmla="*/ 4 w 52"/>
                <a:gd name="T21" fmla="*/ 7 h 48"/>
                <a:gd name="T22" fmla="*/ 11 w 52"/>
                <a:gd name="T23" fmla="*/ 0 h 48"/>
                <a:gd name="T24" fmla="*/ 17 w 52"/>
                <a:gd name="T25" fmla="*/ 7 h 48"/>
                <a:gd name="T26" fmla="*/ 11 w 52"/>
                <a:gd name="T27" fmla="*/ 14 h 48"/>
                <a:gd name="T28" fmla="*/ 38 w 52"/>
                <a:gd name="T29" fmla="*/ 48 h 48"/>
                <a:gd name="T30" fmla="*/ 14 w 52"/>
                <a:gd name="T31" fmla="*/ 48 h 48"/>
                <a:gd name="T32" fmla="*/ 7 w 52"/>
                <a:gd name="T33" fmla="*/ 41 h 48"/>
                <a:gd name="T34" fmla="*/ 16 w 52"/>
                <a:gd name="T35" fmla="*/ 26 h 48"/>
                <a:gd name="T36" fmla="*/ 26 w 52"/>
                <a:gd name="T37" fmla="*/ 30 h 48"/>
                <a:gd name="T38" fmla="*/ 36 w 52"/>
                <a:gd name="T39" fmla="*/ 26 h 48"/>
                <a:gd name="T40" fmla="*/ 45 w 52"/>
                <a:gd name="T41" fmla="*/ 41 h 48"/>
                <a:gd name="T42" fmla="*/ 38 w 52"/>
                <a:gd name="T43" fmla="*/ 48 h 48"/>
                <a:gd name="T44" fmla="*/ 26 w 52"/>
                <a:gd name="T45" fmla="*/ 28 h 48"/>
                <a:gd name="T46" fmla="*/ 16 w 52"/>
                <a:gd name="T47" fmla="*/ 17 h 48"/>
                <a:gd name="T48" fmla="*/ 26 w 52"/>
                <a:gd name="T49" fmla="*/ 7 h 48"/>
                <a:gd name="T50" fmla="*/ 36 w 52"/>
                <a:gd name="T51" fmla="*/ 17 h 48"/>
                <a:gd name="T52" fmla="*/ 26 w 52"/>
                <a:gd name="T53" fmla="*/ 28 h 48"/>
                <a:gd name="T54" fmla="*/ 41 w 52"/>
                <a:gd name="T55" fmla="*/ 14 h 48"/>
                <a:gd name="T56" fmla="*/ 35 w 52"/>
                <a:gd name="T57" fmla="*/ 7 h 48"/>
                <a:gd name="T58" fmla="*/ 41 w 52"/>
                <a:gd name="T59" fmla="*/ 0 h 48"/>
                <a:gd name="T60" fmla="*/ 48 w 52"/>
                <a:gd name="T61" fmla="*/ 7 h 48"/>
                <a:gd name="T62" fmla="*/ 41 w 52"/>
                <a:gd name="T63" fmla="*/ 14 h 48"/>
                <a:gd name="T64" fmla="*/ 46 w 52"/>
                <a:gd name="T65" fmla="*/ 28 h 48"/>
                <a:gd name="T66" fmla="*/ 43 w 52"/>
                <a:gd name="T67" fmla="*/ 28 h 48"/>
                <a:gd name="T68" fmla="*/ 36 w 52"/>
                <a:gd name="T69" fmla="*/ 24 h 48"/>
                <a:gd name="T70" fmla="*/ 38 w 52"/>
                <a:gd name="T71" fmla="*/ 17 h 48"/>
                <a:gd name="T72" fmla="*/ 38 w 52"/>
                <a:gd name="T73" fmla="*/ 16 h 48"/>
                <a:gd name="T74" fmla="*/ 41 w 52"/>
                <a:gd name="T75" fmla="*/ 16 h 48"/>
                <a:gd name="T76" fmla="*/ 48 w 52"/>
                <a:gd name="T77" fmla="*/ 14 h 48"/>
                <a:gd name="T78" fmla="*/ 52 w 52"/>
                <a:gd name="T79" fmla="*/ 23 h 48"/>
                <a:gd name="T80" fmla="*/ 46 w 52"/>
                <a:gd name="T81" fmla="*/ 2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52" h="48">
                  <a:moveTo>
                    <a:pt x="9" y="28"/>
                  </a:moveTo>
                  <a:cubicBezTo>
                    <a:pt x="5" y="28"/>
                    <a:pt x="5" y="28"/>
                    <a:pt x="5" y="28"/>
                  </a:cubicBezTo>
                  <a:cubicBezTo>
                    <a:pt x="3" y="28"/>
                    <a:pt x="0" y="26"/>
                    <a:pt x="0" y="23"/>
                  </a:cubicBezTo>
                  <a:cubicBezTo>
                    <a:pt x="0" y="21"/>
                    <a:pt x="0" y="14"/>
                    <a:pt x="4" y="14"/>
                  </a:cubicBezTo>
                  <a:cubicBezTo>
                    <a:pt x="4" y="14"/>
                    <a:pt x="7" y="16"/>
                    <a:pt x="11" y="16"/>
                  </a:cubicBezTo>
                  <a:cubicBezTo>
                    <a:pt x="12" y="16"/>
                    <a:pt x="13" y="16"/>
                    <a:pt x="14" y="16"/>
                  </a:cubicBezTo>
                  <a:cubicBezTo>
                    <a:pt x="14" y="16"/>
                    <a:pt x="14" y="17"/>
                    <a:pt x="14" y="17"/>
                  </a:cubicBezTo>
                  <a:cubicBezTo>
                    <a:pt x="14" y="20"/>
                    <a:pt x="15" y="22"/>
                    <a:pt x="16" y="24"/>
                  </a:cubicBezTo>
                  <a:cubicBezTo>
                    <a:pt x="13" y="24"/>
                    <a:pt x="11" y="26"/>
                    <a:pt x="9" y="28"/>
                  </a:cubicBezTo>
                  <a:close/>
                  <a:moveTo>
                    <a:pt x="11" y="14"/>
                  </a:moveTo>
                  <a:cubicBezTo>
                    <a:pt x="7" y="14"/>
                    <a:pt x="4" y="11"/>
                    <a:pt x="4" y="7"/>
                  </a:cubicBezTo>
                  <a:cubicBezTo>
                    <a:pt x="4" y="3"/>
                    <a:pt x="7" y="0"/>
                    <a:pt x="11" y="0"/>
                  </a:cubicBezTo>
                  <a:cubicBezTo>
                    <a:pt x="14" y="0"/>
                    <a:pt x="17" y="3"/>
                    <a:pt x="17" y="7"/>
                  </a:cubicBezTo>
                  <a:cubicBezTo>
                    <a:pt x="17" y="11"/>
                    <a:pt x="14" y="14"/>
                    <a:pt x="11" y="14"/>
                  </a:cubicBezTo>
                  <a:close/>
                  <a:moveTo>
                    <a:pt x="38" y="48"/>
                  </a:moveTo>
                  <a:cubicBezTo>
                    <a:pt x="14" y="48"/>
                    <a:pt x="14" y="48"/>
                    <a:pt x="14" y="48"/>
                  </a:cubicBezTo>
                  <a:cubicBezTo>
                    <a:pt x="10" y="48"/>
                    <a:pt x="7" y="46"/>
                    <a:pt x="7" y="41"/>
                  </a:cubicBezTo>
                  <a:cubicBezTo>
                    <a:pt x="7" y="35"/>
                    <a:pt x="9" y="26"/>
                    <a:pt x="16" y="26"/>
                  </a:cubicBezTo>
                  <a:cubicBezTo>
                    <a:pt x="17" y="26"/>
                    <a:pt x="21" y="30"/>
                    <a:pt x="26" y="30"/>
                  </a:cubicBezTo>
                  <a:cubicBezTo>
                    <a:pt x="31" y="30"/>
                    <a:pt x="35" y="26"/>
                    <a:pt x="36" y="26"/>
                  </a:cubicBezTo>
                  <a:cubicBezTo>
                    <a:pt x="43" y="26"/>
                    <a:pt x="45" y="35"/>
                    <a:pt x="45" y="41"/>
                  </a:cubicBezTo>
                  <a:cubicBezTo>
                    <a:pt x="45" y="46"/>
                    <a:pt x="42" y="48"/>
                    <a:pt x="38" y="48"/>
                  </a:cubicBezTo>
                  <a:close/>
                  <a:moveTo>
                    <a:pt x="26" y="28"/>
                  </a:moveTo>
                  <a:cubicBezTo>
                    <a:pt x="20" y="28"/>
                    <a:pt x="16" y="23"/>
                    <a:pt x="16" y="17"/>
                  </a:cubicBezTo>
                  <a:cubicBezTo>
                    <a:pt x="16" y="12"/>
                    <a:pt x="20" y="7"/>
                    <a:pt x="26" y="7"/>
                  </a:cubicBezTo>
                  <a:cubicBezTo>
                    <a:pt x="32" y="7"/>
                    <a:pt x="36" y="12"/>
                    <a:pt x="36" y="17"/>
                  </a:cubicBezTo>
                  <a:cubicBezTo>
                    <a:pt x="36" y="23"/>
                    <a:pt x="32" y="28"/>
                    <a:pt x="26" y="28"/>
                  </a:cubicBezTo>
                  <a:close/>
                  <a:moveTo>
                    <a:pt x="41" y="14"/>
                  </a:moveTo>
                  <a:cubicBezTo>
                    <a:pt x="38" y="14"/>
                    <a:pt x="35" y="11"/>
                    <a:pt x="35" y="7"/>
                  </a:cubicBezTo>
                  <a:cubicBezTo>
                    <a:pt x="35" y="3"/>
                    <a:pt x="38" y="0"/>
                    <a:pt x="41" y="0"/>
                  </a:cubicBezTo>
                  <a:cubicBezTo>
                    <a:pt x="45" y="0"/>
                    <a:pt x="48" y="3"/>
                    <a:pt x="48" y="7"/>
                  </a:cubicBezTo>
                  <a:cubicBezTo>
                    <a:pt x="48" y="11"/>
                    <a:pt x="45" y="14"/>
                    <a:pt x="41" y="14"/>
                  </a:cubicBezTo>
                  <a:close/>
                  <a:moveTo>
                    <a:pt x="46" y="28"/>
                  </a:moveTo>
                  <a:cubicBezTo>
                    <a:pt x="43" y="28"/>
                    <a:pt x="43" y="28"/>
                    <a:pt x="43" y="28"/>
                  </a:cubicBezTo>
                  <a:cubicBezTo>
                    <a:pt x="41" y="26"/>
                    <a:pt x="39" y="24"/>
                    <a:pt x="36" y="24"/>
                  </a:cubicBezTo>
                  <a:cubicBezTo>
                    <a:pt x="37" y="22"/>
                    <a:pt x="38" y="20"/>
                    <a:pt x="38" y="17"/>
                  </a:cubicBezTo>
                  <a:cubicBezTo>
                    <a:pt x="38" y="17"/>
                    <a:pt x="38" y="16"/>
                    <a:pt x="38" y="16"/>
                  </a:cubicBezTo>
                  <a:cubicBezTo>
                    <a:pt x="39" y="16"/>
                    <a:pt x="40" y="16"/>
                    <a:pt x="41" y="16"/>
                  </a:cubicBezTo>
                  <a:cubicBezTo>
                    <a:pt x="45" y="16"/>
                    <a:pt x="48" y="14"/>
                    <a:pt x="48" y="14"/>
                  </a:cubicBezTo>
                  <a:cubicBezTo>
                    <a:pt x="52" y="14"/>
                    <a:pt x="52" y="21"/>
                    <a:pt x="52" y="23"/>
                  </a:cubicBezTo>
                  <a:cubicBezTo>
                    <a:pt x="52" y="26"/>
                    <a:pt x="49" y="28"/>
                    <a:pt x="46" y="28"/>
                  </a:cubicBezTo>
                  <a:close/>
                </a:path>
              </a:pathLst>
            </a:custGeom>
            <a:solidFill>
              <a:schemeClr val="bg1"/>
            </a:solidFill>
            <a:ln>
              <a:noFill/>
            </a:ln>
          </p:spPr>
          <p:txBody>
            <a:bodyPr anchor="ctr"/>
            <a:lstStyle/>
            <a:p>
              <a:pPr algn="ctr"/>
              <a:endParaRPr/>
            </a:p>
          </p:txBody>
        </p:sp>
      </p:grpSp>
      <p:grpSp>
        <p:nvGrpSpPr>
          <p:cNvPr id="41" name="组合 40"/>
          <p:cNvGrpSpPr/>
          <p:nvPr/>
        </p:nvGrpSpPr>
        <p:grpSpPr>
          <a:xfrm>
            <a:off x="7997790" y="2015969"/>
            <a:ext cx="3274930" cy="962022"/>
            <a:chOff x="874713" y="3325188"/>
            <a:chExt cx="3274930" cy="962022"/>
          </a:xfrm>
        </p:grpSpPr>
        <p:sp>
          <p:nvSpPr>
            <p:cNvPr id="42" name="矩形 41"/>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43" name="矩形 4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资金主要用途</a:t>
              </a:r>
            </a:p>
          </p:txBody>
        </p:sp>
      </p:grpSp>
      <p:grpSp>
        <p:nvGrpSpPr>
          <p:cNvPr id="44" name="组合 43"/>
          <p:cNvGrpSpPr/>
          <p:nvPr/>
        </p:nvGrpSpPr>
        <p:grpSpPr>
          <a:xfrm>
            <a:off x="7997790" y="3267289"/>
            <a:ext cx="3274930" cy="962022"/>
            <a:chOff x="874713" y="3325188"/>
            <a:chExt cx="3274930" cy="962022"/>
          </a:xfrm>
        </p:grpSpPr>
        <p:sp>
          <p:nvSpPr>
            <p:cNvPr id="45" name="矩形 44"/>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46" name="矩形 4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资金主要用途</a:t>
              </a:r>
            </a:p>
          </p:txBody>
        </p:sp>
      </p:grpSp>
      <p:grpSp>
        <p:nvGrpSpPr>
          <p:cNvPr id="47" name="组合 46"/>
          <p:cNvGrpSpPr/>
          <p:nvPr/>
        </p:nvGrpSpPr>
        <p:grpSpPr>
          <a:xfrm>
            <a:off x="7997790" y="4518609"/>
            <a:ext cx="3274930" cy="962022"/>
            <a:chOff x="874713" y="3325188"/>
            <a:chExt cx="3274930" cy="962022"/>
          </a:xfrm>
        </p:grpSpPr>
        <p:sp>
          <p:nvSpPr>
            <p:cNvPr id="48" name="矩形 47"/>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49" name="矩形 48"/>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资金主要用途</a:t>
              </a:r>
            </a:p>
          </p:txBody>
        </p:sp>
      </p:grpSp>
      <p:grpSp>
        <p:nvGrpSpPr>
          <p:cNvPr id="50" name="组合 49"/>
          <p:cNvGrpSpPr/>
          <p:nvPr/>
        </p:nvGrpSpPr>
        <p:grpSpPr>
          <a:xfrm>
            <a:off x="914206" y="2015969"/>
            <a:ext cx="3274930" cy="962022"/>
            <a:chOff x="874713" y="3325188"/>
            <a:chExt cx="3274930" cy="962022"/>
          </a:xfrm>
        </p:grpSpPr>
        <p:sp>
          <p:nvSpPr>
            <p:cNvPr id="51" name="矩形 50"/>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52" name="矩形 51"/>
            <p:cNvSpPr/>
            <p:nvPr/>
          </p:nvSpPr>
          <p:spPr>
            <a:xfrm>
              <a:off x="1907669" y="3325188"/>
              <a:ext cx="2241974" cy="39421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资金主要用途</a:t>
              </a:r>
            </a:p>
          </p:txBody>
        </p:sp>
      </p:grpSp>
      <p:grpSp>
        <p:nvGrpSpPr>
          <p:cNvPr id="53" name="组合 52"/>
          <p:cNvGrpSpPr/>
          <p:nvPr/>
        </p:nvGrpSpPr>
        <p:grpSpPr>
          <a:xfrm>
            <a:off x="914206" y="3267289"/>
            <a:ext cx="3274930" cy="962022"/>
            <a:chOff x="874713" y="3325188"/>
            <a:chExt cx="3274930" cy="962022"/>
          </a:xfrm>
        </p:grpSpPr>
        <p:sp>
          <p:nvSpPr>
            <p:cNvPr id="54" name="矩形 53"/>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55" name="矩形 54"/>
            <p:cNvSpPr/>
            <p:nvPr/>
          </p:nvSpPr>
          <p:spPr>
            <a:xfrm>
              <a:off x="1907669"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资金主要用途</a:t>
              </a:r>
            </a:p>
          </p:txBody>
        </p:sp>
      </p:grpSp>
      <p:grpSp>
        <p:nvGrpSpPr>
          <p:cNvPr id="56" name="组合 55"/>
          <p:cNvGrpSpPr/>
          <p:nvPr/>
        </p:nvGrpSpPr>
        <p:grpSpPr>
          <a:xfrm>
            <a:off x="914206" y="4518609"/>
            <a:ext cx="3274930" cy="962022"/>
            <a:chOff x="874713" y="3325188"/>
            <a:chExt cx="3274930" cy="962022"/>
          </a:xfrm>
        </p:grpSpPr>
        <p:sp>
          <p:nvSpPr>
            <p:cNvPr id="57" name="矩形 56"/>
            <p:cNvSpPr/>
            <p:nvPr/>
          </p:nvSpPr>
          <p:spPr>
            <a:xfrm>
              <a:off x="874713" y="3677812"/>
              <a:ext cx="3274930" cy="609398"/>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58" name="矩形 57"/>
            <p:cNvSpPr/>
            <p:nvPr/>
          </p:nvSpPr>
          <p:spPr>
            <a:xfrm>
              <a:off x="1907669"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资金主要用途</a:t>
              </a:r>
            </a:p>
          </p:txBody>
        </p:sp>
      </p:grpSp>
      <p:grpSp>
        <p:nvGrpSpPr>
          <p:cNvPr id="59" name="组合 58"/>
          <p:cNvGrpSpPr/>
          <p:nvPr/>
        </p:nvGrpSpPr>
        <p:grpSpPr>
          <a:xfrm>
            <a:off x="515169" y="423250"/>
            <a:ext cx="3719457" cy="722806"/>
            <a:chOff x="585843" y="341582"/>
            <a:chExt cx="3719457" cy="722806"/>
          </a:xfrm>
        </p:grpSpPr>
        <p:sp>
          <p:nvSpPr>
            <p:cNvPr id="60" name="文本框 59"/>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财务与融资计划</a:t>
              </a:r>
            </a:p>
          </p:txBody>
        </p:sp>
        <p:sp>
          <p:nvSpPr>
            <p:cNvPr id="61" name="文本框 60"/>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62" name="直接连接符 61"/>
          <p:cNvCxnSpPr>
            <a:stCxn id="60"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7618219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ppt_x</p:attrName>
                                        </p:attrNameLst>
                                      </p:cBhvr>
                                      <p:tavLst>
                                        <p:tav tm="0">
                                          <p:val>
                                            <p:strVal val="#ppt_x-#ppt_w*1.125000"/>
                                          </p:val>
                                        </p:tav>
                                        <p:tav tm="100000">
                                          <p:val>
                                            <p:strVal val="#ppt_x"/>
                                          </p:val>
                                        </p:tav>
                                      </p:tavLst>
                                    </p:anim>
                                    <p:animEffect transition="in" filter="wipe(right)">
                                      <p:cBhvr>
                                        <p:cTn id="14" dur="500"/>
                                        <p:tgtEl>
                                          <p:spTgt spid="41"/>
                                        </p:tgtEl>
                                      </p:cBhvr>
                                    </p:animEffect>
                                  </p:childTnLst>
                                </p:cTn>
                              </p:par>
                              <p:par>
                                <p:cTn id="15" presetID="12" presetClass="entr" presetSubtype="8" fill="hold" nodeType="withEffect">
                                  <p:stCondLst>
                                    <p:cond delay="0"/>
                                  </p:stCondLst>
                                  <p:childTnLst>
                                    <p:set>
                                      <p:cBhvr>
                                        <p:cTn id="16" dur="1" fill="hold">
                                          <p:stCondLst>
                                            <p:cond delay="0"/>
                                          </p:stCondLst>
                                        </p:cTn>
                                        <p:tgtEl>
                                          <p:spTgt spid="44"/>
                                        </p:tgtEl>
                                        <p:attrNameLst>
                                          <p:attrName>style.visibility</p:attrName>
                                        </p:attrNameLst>
                                      </p:cBhvr>
                                      <p:to>
                                        <p:strVal val="visible"/>
                                      </p:to>
                                    </p:set>
                                    <p:anim calcmode="lin" valueType="num">
                                      <p:cBhvr additive="base">
                                        <p:cTn id="17" dur="500"/>
                                        <p:tgtEl>
                                          <p:spTgt spid="44"/>
                                        </p:tgtEl>
                                        <p:attrNameLst>
                                          <p:attrName>ppt_x</p:attrName>
                                        </p:attrNameLst>
                                      </p:cBhvr>
                                      <p:tavLst>
                                        <p:tav tm="0">
                                          <p:val>
                                            <p:strVal val="#ppt_x-#ppt_w*1.125000"/>
                                          </p:val>
                                        </p:tav>
                                        <p:tav tm="100000">
                                          <p:val>
                                            <p:strVal val="#ppt_x"/>
                                          </p:val>
                                        </p:tav>
                                      </p:tavLst>
                                    </p:anim>
                                    <p:animEffect transition="in" filter="wipe(right)">
                                      <p:cBhvr>
                                        <p:cTn id="18" dur="500"/>
                                        <p:tgtEl>
                                          <p:spTgt spid="44"/>
                                        </p:tgtEl>
                                      </p:cBhvr>
                                    </p:animEffect>
                                  </p:childTnLst>
                                </p:cTn>
                              </p:par>
                              <p:par>
                                <p:cTn id="19" presetID="12" presetClass="entr" presetSubtype="8" fill="hold" nodeType="with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p:tgtEl>
                                          <p:spTgt spid="47"/>
                                        </p:tgtEl>
                                        <p:attrNameLst>
                                          <p:attrName>ppt_x</p:attrName>
                                        </p:attrNameLst>
                                      </p:cBhvr>
                                      <p:tavLst>
                                        <p:tav tm="0">
                                          <p:val>
                                            <p:strVal val="#ppt_x-#ppt_w*1.125000"/>
                                          </p:val>
                                        </p:tav>
                                        <p:tav tm="100000">
                                          <p:val>
                                            <p:strVal val="#ppt_x"/>
                                          </p:val>
                                        </p:tav>
                                      </p:tavLst>
                                    </p:anim>
                                    <p:animEffect transition="in" filter="wipe(right)">
                                      <p:cBhvr>
                                        <p:cTn id="22" dur="500"/>
                                        <p:tgtEl>
                                          <p:spTgt spid="47"/>
                                        </p:tgtEl>
                                      </p:cBhvr>
                                    </p:animEffect>
                                  </p:childTnLst>
                                </p:cTn>
                              </p:par>
                              <p:par>
                                <p:cTn id="23" presetID="12" presetClass="entr" presetSubtype="2" fill="hold" nodeType="with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additive="base">
                                        <p:cTn id="25" dur="500"/>
                                        <p:tgtEl>
                                          <p:spTgt spid="50"/>
                                        </p:tgtEl>
                                        <p:attrNameLst>
                                          <p:attrName>ppt_x</p:attrName>
                                        </p:attrNameLst>
                                      </p:cBhvr>
                                      <p:tavLst>
                                        <p:tav tm="0">
                                          <p:val>
                                            <p:strVal val="#ppt_x+#ppt_w*1.125000"/>
                                          </p:val>
                                        </p:tav>
                                        <p:tav tm="100000">
                                          <p:val>
                                            <p:strVal val="#ppt_x"/>
                                          </p:val>
                                        </p:tav>
                                      </p:tavLst>
                                    </p:anim>
                                    <p:animEffect transition="in" filter="wipe(left)">
                                      <p:cBhvr>
                                        <p:cTn id="26" dur="500"/>
                                        <p:tgtEl>
                                          <p:spTgt spid="50"/>
                                        </p:tgtEl>
                                      </p:cBhvr>
                                    </p:animEffect>
                                  </p:childTnLst>
                                </p:cTn>
                              </p:par>
                              <p:par>
                                <p:cTn id="27" presetID="12" presetClass="entr" presetSubtype="2" fill="hold" nodeType="with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500"/>
                                        <p:tgtEl>
                                          <p:spTgt spid="53"/>
                                        </p:tgtEl>
                                        <p:attrNameLst>
                                          <p:attrName>ppt_x</p:attrName>
                                        </p:attrNameLst>
                                      </p:cBhvr>
                                      <p:tavLst>
                                        <p:tav tm="0">
                                          <p:val>
                                            <p:strVal val="#ppt_x+#ppt_w*1.125000"/>
                                          </p:val>
                                        </p:tav>
                                        <p:tav tm="100000">
                                          <p:val>
                                            <p:strVal val="#ppt_x"/>
                                          </p:val>
                                        </p:tav>
                                      </p:tavLst>
                                    </p:anim>
                                    <p:animEffect transition="in" filter="wipe(left)">
                                      <p:cBhvr>
                                        <p:cTn id="30" dur="500"/>
                                        <p:tgtEl>
                                          <p:spTgt spid="53"/>
                                        </p:tgtEl>
                                      </p:cBhvr>
                                    </p:animEffect>
                                  </p:childTnLst>
                                </p:cTn>
                              </p:par>
                              <p:par>
                                <p:cTn id="31" presetID="12" presetClass="entr" presetSubtype="2"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additive="base">
                                        <p:cTn id="33" dur="500"/>
                                        <p:tgtEl>
                                          <p:spTgt spid="56"/>
                                        </p:tgtEl>
                                        <p:attrNameLst>
                                          <p:attrName>ppt_x</p:attrName>
                                        </p:attrNameLst>
                                      </p:cBhvr>
                                      <p:tavLst>
                                        <p:tav tm="0">
                                          <p:val>
                                            <p:strVal val="#ppt_x+#ppt_w*1.125000"/>
                                          </p:val>
                                        </p:tav>
                                        <p:tav tm="100000">
                                          <p:val>
                                            <p:strVal val="#ppt_x"/>
                                          </p:val>
                                        </p:tav>
                                      </p:tavLst>
                                    </p:anim>
                                    <p:animEffect transition="in" filter="wipe(left)">
                                      <p:cBhvr>
                                        <p:cTn id="3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874711" y="2172590"/>
            <a:ext cx="10442578" cy="1754326"/>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感谢</a:t>
            </a:r>
            <a:endParaRPr kumimoji="0" lang="en-US" altLang="zh-CN"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0" i="0" u="none" strike="noStrike" kern="1200" cap="none" spc="0" normalizeH="0" baseline="0" noProof="0" dirty="0">
                <a:ln>
                  <a:noFill/>
                </a:ln>
                <a:solidFill>
                  <a:schemeClr val="bg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您的观看</a:t>
            </a:r>
          </a:p>
        </p:txBody>
      </p:sp>
      <p:sp>
        <p:nvSpPr>
          <p:cNvPr id="7" name="文本框 6"/>
          <p:cNvSpPr txBox="1"/>
          <p:nvPr/>
        </p:nvSpPr>
        <p:spPr>
          <a:xfrm>
            <a:off x="4610100" y="3993870"/>
            <a:ext cx="2971800" cy="674031"/>
          </a:xfrm>
          <a:prstGeom prst="rect">
            <a:avLst/>
          </a:prstGeom>
          <a:noFill/>
        </p:spPr>
        <p:txBody>
          <a:bodyPr wrap="square"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1050" b="0" i="0" u="none" strike="noStrike" kern="1200" cap="none" spc="0" normalizeH="0" baseline="0" noProof="0" dirty="0">
                <a:ln>
                  <a:noFill/>
                </a:ln>
                <a:solidFill>
                  <a:prstClr val="white">
                    <a:alpha val="54000"/>
                  </a:prstClr>
                </a:solidFill>
                <a:effectLst/>
                <a:uLnTx/>
                <a:uFillTx/>
                <a:latin typeface="Century Gothic" panose="020B0502020202020204" pitchFamily="34" charset="0"/>
                <a:ea typeface="微软雅黑"/>
              </a:rPr>
              <a:t>Four short words sum up what has lifted most successful individuals above the crowd a little bit more</a:t>
            </a:r>
            <a:endParaRPr kumimoji="0" lang="zh-CN" altLang="en-US" sz="1050" b="0" i="0" u="none" strike="noStrike" kern="1200" cap="none" spc="0" normalizeH="0" baseline="0" noProof="0" dirty="0">
              <a:ln>
                <a:noFill/>
              </a:ln>
              <a:solidFill>
                <a:prstClr val="white">
                  <a:alpha val="54000"/>
                </a:prstClr>
              </a:solidFill>
              <a:effectLst/>
              <a:uLnTx/>
              <a:uFillTx/>
              <a:latin typeface="Century Gothic" panose="020B0502020202020204" pitchFamily="34" charset="0"/>
              <a:ea typeface="微软雅黑"/>
            </a:endParaRPr>
          </a:p>
        </p:txBody>
      </p:sp>
      <p:grpSp>
        <p:nvGrpSpPr>
          <p:cNvPr id="8" name="组合 7"/>
          <p:cNvGrpSpPr/>
          <p:nvPr/>
        </p:nvGrpSpPr>
        <p:grpSpPr>
          <a:xfrm>
            <a:off x="5219696" y="4967148"/>
            <a:ext cx="1752604" cy="314054"/>
            <a:chOff x="7548365" y="2904803"/>
            <a:chExt cx="3386332" cy="396492"/>
          </a:xfrm>
        </p:grpSpPr>
        <p:sp>
          <p:nvSpPr>
            <p:cNvPr id="9" name="圆角矩形 8"/>
            <p:cNvSpPr/>
            <p:nvPr/>
          </p:nvSpPr>
          <p:spPr>
            <a:xfrm>
              <a:off x="7548365" y="2904803"/>
              <a:ext cx="3386332" cy="396492"/>
            </a:xfrm>
            <a:prstGeom prst="roundRect">
              <a:avLst>
                <a:gd name="adj" fmla="val 50000"/>
              </a:avLst>
            </a:prstGeom>
            <a:gradFill flip="none" rotWithShape="1">
              <a:gsLst>
                <a:gs pos="100000">
                  <a:schemeClr val="accent2"/>
                </a:gs>
                <a:gs pos="0">
                  <a:schemeClr val="accent1"/>
                </a:gs>
              </a:gsLst>
              <a:lin ang="2700000" scaled="1"/>
              <a:tileRect/>
            </a:gradFill>
            <a:ln w="12700" cap="flat" cmpd="sng" algn="ctr">
              <a:noFill/>
              <a:prstDash val="solid"/>
              <a:miter lim="800000"/>
            </a:ln>
            <a:effectLst>
              <a:outerShdw blurRad="317500" dist="38100" dir="2700000" algn="tl" rotWithShape="0">
                <a:prstClr val="black">
                  <a:alpha val="64000"/>
                </a:prstClr>
              </a:outerShdw>
            </a:effectLst>
            <a:scene3d>
              <a:camera prst="orthographicFront"/>
              <a:lightRig rig="glow" dir="t"/>
            </a:scene3d>
            <a:sp3d>
              <a:bevelT w="25400" h="25400"/>
            </a:sp3d>
          </p:spPr>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mn-cs"/>
              </a:endParaRPr>
            </a:p>
          </p:txBody>
        </p:sp>
        <p:sp>
          <p:nvSpPr>
            <p:cNvPr id="10" name="文本框 9"/>
            <p:cNvSpPr txBox="1"/>
            <p:nvPr/>
          </p:nvSpPr>
          <p:spPr>
            <a:xfrm>
              <a:off x="7548365" y="2923994"/>
              <a:ext cx="3386332" cy="349710"/>
            </a:xfrm>
            <a:prstGeom prst="rect">
              <a:avLst/>
            </a:prstGeom>
            <a:noFill/>
          </p:spPr>
          <p:txBody>
            <a:bodyPr wrap="square" rtlCol="0" anchor="ctr" anchorCtr="0">
              <a:spAutoFit/>
              <a:scene3d>
                <a:camera prst="orthographicFront"/>
                <a:lightRig rig="threePt" dir="t"/>
              </a:scene3d>
              <a:sp3d contourW="12700"/>
            </a:bodyPr>
            <a:lstStyle/>
            <a:p>
              <a:pPr lvl="0" algn="ctr">
                <a:defRPr/>
              </a:pPr>
              <a:r>
                <a:rPr lang="zh-CN" altLang="en-US" sz="1200" kern="0" dirty="0">
                  <a:latin typeface="微软雅黑" panose="020B0503020204020204" pitchFamily="34" charset="-122"/>
                  <a:ea typeface="微软雅黑" panose="020B0503020204020204" pitchFamily="34" charset="-122"/>
                </a:rPr>
                <a:t>汇报人：设计尸素材站</a:t>
              </a:r>
              <a:endParaRPr kumimoji="0" lang="zh-CN" altLang="en-US" sz="12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7936853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p:stCondLst>
                              <p:cond delay="500"/>
                            </p:stCondLst>
                            <p:childTnLst>
                              <p:par>
                                <p:cTn id="11" presetID="14" presetClass="entr" presetSubtype="1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15543" y="3235082"/>
            <a:ext cx="2960914" cy="1446550"/>
          </a:xfrm>
          <a:prstGeom prst="rect">
            <a:avLst/>
          </a:prstGeom>
          <a:noFill/>
        </p:spPr>
        <p:txBody>
          <a:bodyPr wrap="square" rtlCol="0">
            <a:spAutoFit/>
            <a:scene3d>
              <a:camera prst="orthographicFront"/>
              <a:lightRig rig="glow" dir="t"/>
            </a:scene3d>
            <a:sp3d contourW="12700"/>
          </a:bodyPr>
          <a:lstStyle/>
          <a:p>
            <a:pPr lvl="0" algn="ctr">
              <a:defRPr/>
            </a:pPr>
            <a:r>
              <a:rPr lang="zh-CN" altLang="en-US" sz="4400" dirty="0">
                <a:solidFill>
                  <a:schemeClr val="accent1"/>
                </a:solidFill>
                <a:effectLst>
                  <a:outerShdw blurRad="812800" dist="38100" dir="2700000" algn="tl">
                    <a:srgbClr val="000000">
                      <a:alpha val="90000"/>
                    </a:srgbClr>
                  </a:outerShdw>
                </a:effectLst>
                <a:latin typeface="迷你简综艺" panose="03000509000000000000" pitchFamily="65" charset="-122"/>
                <a:ea typeface="迷你简综艺" panose="03000509000000000000" pitchFamily="65" charset="-122"/>
              </a:rPr>
              <a:t>公司与团队简介</a:t>
            </a:r>
          </a:p>
        </p:txBody>
      </p:sp>
      <p:sp>
        <p:nvSpPr>
          <p:cNvPr id="11" name="文本框 10"/>
          <p:cNvSpPr txBox="1"/>
          <p:nvPr/>
        </p:nvSpPr>
        <p:spPr>
          <a:xfrm>
            <a:off x="874711" y="1961569"/>
            <a:ext cx="10442578" cy="1446550"/>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01</a:t>
            </a:r>
            <a:endParaRPr kumimoji="0" lang="zh-CN" altLang="en-US"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p:txBody>
      </p:sp>
    </p:spTree>
    <p:extLst>
      <p:ext uri="{BB962C8B-B14F-4D97-AF65-F5344CB8AC3E}">
        <p14:creationId xmlns:p14="http://schemas.microsoft.com/office/powerpoint/2010/main" val="15570417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6243208" y="1992383"/>
            <a:ext cx="4832780" cy="1057205"/>
            <a:chOff x="6484508" y="2825141"/>
            <a:chExt cx="4832780" cy="1057205"/>
          </a:xfrm>
        </p:grpSpPr>
        <p:sp>
          <p:nvSpPr>
            <p:cNvPr id="12" name="矩形 11"/>
            <p:cNvSpPr/>
            <p:nvPr/>
          </p:nvSpPr>
          <p:spPr>
            <a:xfrm flipH="1">
              <a:off x="6484508" y="2852370"/>
              <a:ext cx="2875391" cy="36133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chemeClr val="bg1"/>
                </a:solidFill>
              </a:endParaRPr>
            </a:p>
          </p:txBody>
        </p:sp>
        <p:sp>
          <p:nvSpPr>
            <p:cNvPr id="58" name="矩形 57"/>
            <p:cNvSpPr/>
            <p:nvPr/>
          </p:nvSpPr>
          <p:spPr>
            <a:xfrm>
              <a:off x="6790896" y="3272948"/>
              <a:ext cx="4526392"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59" name="矩形 58"/>
            <p:cNvSpPr/>
            <p:nvPr/>
          </p:nvSpPr>
          <p:spPr>
            <a:xfrm>
              <a:off x="6486681" y="2825141"/>
              <a:ext cx="2241974" cy="394210"/>
            </a:xfrm>
            <a:prstGeom prst="rect">
              <a:avLst/>
            </a:prstGeom>
          </p:spPr>
          <p:txBody>
            <a:bodyPr wrap="square">
              <a:spAutoFit/>
              <a:scene3d>
                <a:camera prst="orthographicFront"/>
                <a:lightRig rig="threePt" dir="t"/>
              </a:scene3d>
              <a:sp3d contourW="12700"/>
            </a:bodyPr>
            <a:lstStyle/>
            <a:p>
              <a:pPr marL="285750" marR="0" lvl="0" indent="-285750" algn="just"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公司介绍</a:t>
              </a:r>
            </a:p>
          </p:txBody>
        </p:sp>
      </p:grpSp>
      <p:grpSp>
        <p:nvGrpSpPr>
          <p:cNvPr id="64" name="组合 63"/>
          <p:cNvGrpSpPr/>
          <p:nvPr/>
        </p:nvGrpSpPr>
        <p:grpSpPr>
          <a:xfrm>
            <a:off x="6243208" y="3308743"/>
            <a:ext cx="4832780" cy="1057205"/>
            <a:chOff x="6484508" y="2825141"/>
            <a:chExt cx="4832780" cy="1057205"/>
          </a:xfrm>
        </p:grpSpPr>
        <p:sp>
          <p:nvSpPr>
            <p:cNvPr id="65" name="矩形 64"/>
            <p:cNvSpPr/>
            <p:nvPr/>
          </p:nvSpPr>
          <p:spPr>
            <a:xfrm flipH="1">
              <a:off x="6484508" y="2852370"/>
              <a:ext cx="2875391" cy="361335"/>
            </a:xfrm>
            <a:prstGeom prst="rect">
              <a:avLst/>
            </a:prstGeom>
            <a:solidFill>
              <a:schemeClr val="accen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chemeClr val="bg1"/>
                </a:solidFill>
              </a:endParaRPr>
            </a:p>
          </p:txBody>
        </p:sp>
        <p:sp>
          <p:nvSpPr>
            <p:cNvPr id="78" name="矩形 77"/>
            <p:cNvSpPr/>
            <p:nvPr/>
          </p:nvSpPr>
          <p:spPr>
            <a:xfrm>
              <a:off x="6790896" y="3272948"/>
              <a:ext cx="4526392"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79" name="矩形 78"/>
            <p:cNvSpPr/>
            <p:nvPr/>
          </p:nvSpPr>
          <p:spPr>
            <a:xfrm>
              <a:off x="6486681" y="2825141"/>
              <a:ext cx="2241974" cy="396134"/>
            </a:xfrm>
            <a:prstGeom prst="rect">
              <a:avLst/>
            </a:prstGeom>
          </p:spPr>
          <p:txBody>
            <a:bodyPr wrap="square">
              <a:spAutoFit/>
              <a:scene3d>
                <a:camera prst="orthographicFront"/>
                <a:lightRig rig="threePt" dir="t"/>
              </a:scene3d>
              <a:sp3d contourW="12700"/>
            </a:bodyPr>
            <a:lstStyle/>
            <a:p>
              <a:pPr marL="285750" lvl="0" indent="-285750" algn="just">
                <a:lnSpc>
                  <a:spcPct val="120000"/>
                </a:lnSpc>
                <a:buFont typeface="Wingdings" panose="05000000000000000000" pitchFamily="2" charset="2"/>
                <a:buChar char="l"/>
                <a:defRPr/>
              </a:pPr>
              <a:r>
                <a:rPr lang="zh-CN" altLang="en-US" b="1" dirty="0">
                  <a:solidFill>
                    <a:schemeClr val="bg1"/>
                  </a:solidFill>
                </a:rPr>
                <a:t>公司介绍</a:t>
              </a:r>
            </a:p>
          </p:txBody>
        </p:sp>
      </p:grpSp>
      <p:grpSp>
        <p:nvGrpSpPr>
          <p:cNvPr id="80" name="组合 79"/>
          <p:cNvGrpSpPr/>
          <p:nvPr/>
        </p:nvGrpSpPr>
        <p:grpSpPr>
          <a:xfrm>
            <a:off x="6243208" y="4625102"/>
            <a:ext cx="4832780" cy="1057205"/>
            <a:chOff x="6484508" y="2825141"/>
            <a:chExt cx="4832780" cy="1057205"/>
          </a:xfrm>
        </p:grpSpPr>
        <p:sp>
          <p:nvSpPr>
            <p:cNvPr id="81" name="矩形 80"/>
            <p:cNvSpPr/>
            <p:nvPr/>
          </p:nvSpPr>
          <p:spPr>
            <a:xfrm flipH="1">
              <a:off x="6484508" y="2852370"/>
              <a:ext cx="2875391" cy="361335"/>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chemeClr val="bg1"/>
                </a:solidFill>
              </a:endParaRPr>
            </a:p>
          </p:txBody>
        </p:sp>
        <p:sp>
          <p:nvSpPr>
            <p:cNvPr id="82" name="矩形 81"/>
            <p:cNvSpPr/>
            <p:nvPr/>
          </p:nvSpPr>
          <p:spPr>
            <a:xfrm>
              <a:off x="6790896" y="3272948"/>
              <a:ext cx="4526392"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83" name="矩形 82"/>
            <p:cNvSpPr/>
            <p:nvPr/>
          </p:nvSpPr>
          <p:spPr>
            <a:xfrm>
              <a:off x="6486681" y="2825141"/>
              <a:ext cx="2241974" cy="396134"/>
            </a:xfrm>
            <a:prstGeom prst="rect">
              <a:avLst/>
            </a:prstGeom>
          </p:spPr>
          <p:txBody>
            <a:bodyPr wrap="square">
              <a:spAutoFit/>
              <a:scene3d>
                <a:camera prst="orthographicFront"/>
                <a:lightRig rig="threePt" dir="t"/>
              </a:scene3d>
              <a:sp3d contourW="12700"/>
            </a:bodyPr>
            <a:lstStyle/>
            <a:p>
              <a:pPr marL="285750" lvl="0" indent="-285750" algn="just">
                <a:lnSpc>
                  <a:spcPct val="120000"/>
                </a:lnSpc>
                <a:buFont typeface="Wingdings" panose="05000000000000000000" pitchFamily="2" charset="2"/>
                <a:buChar char="l"/>
                <a:defRPr/>
              </a:pPr>
              <a:r>
                <a:rPr lang="zh-CN" altLang="en-US" b="1" dirty="0">
                  <a:solidFill>
                    <a:schemeClr val="bg1"/>
                  </a:solidFill>
                </a:rPr>
                <a:t>公司介绍</a:t>
              </a:r>
            </a:p>
          </p:txBody>
        </p:sp>
      </p:grpSp>
      <p:pic>
        <p:nvPicPr>
          <p:cNvPr id="14" name="图片占位符 13"/>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l="7835" r="7835"/>
          <a:stretch>
            <a:fillRect/>
          </a:stretch>
        </p:blipFill>
        <p:spPr>
          <a:xfrm>
            <a:off x="874713" y="1816442"/>
            <a:ext cx="5112606" cy="4032926"/>
          </a:xfrm>
          <a:prstGeom prst="rect">
            <a:avLst/>
          </a:prstGeom>
        </p:spPr>
      </p:pic>
      <p:grpSp>
        <p:nvGrpSpPr>
          <p:cNvPr id="15" name="组合 14"/>
          <p:cNvGrpSpPr/>
          <p:nvPr/>
        </p:nvGrpSpPr>
        <p:grpSpPr>
          <a:xfrm>
            <a:off x="515169" y="423250"/>
            <a:ext cx="3719457" cy="722806"/>
            <a:chOff x="585843" y="341582"/>
            <a:chExt cx="3719457" cy="722806"/>
          </a:xfrm>
        </p:grpSpPr>
        <p:sp>
          <p:nvSpPr>
            <p:cNvPr id="16" name="文本框 15"/>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公司与团队简介</a:t>
              </a:r>
            </a:p>
          </p:txBody>
        </p:sp>
        <p:sp>
          <p:nvSpPr>
            <p:cNvPr id="17" name="文本框 16"/>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18" name="直接连接符 17"/>
          <p:cNvCxnSpPr>
            <a:stCxn id="16"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62079437"/>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childTnLst>
                          </p:cTn>
                        </p:par>
                        <p:par>
                          <p:cTn id="11" fill="hold">
                            <p:stCondLst>
                              <p:cond delay="1000"/>
                            </p:stCondLst>
                            <p:childTnLst>
                              <p:par>
                                <p:cTn id="12" presetID="2" presetClass="entr" presetSubtype="2"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500" fill="hold"/>
                                        <p:tgtEl>
                                          <p:spTgt spid="4"/>
                                        </p:tgtEl>
                                        <p:attrNameLst>
                                          <p:attrName>ppt_x</p:attrName>
                                        </p:attrNameLst>
                                      </p:cBhvr>
                                      <p:tavLst>
                                        <p:tav tm="0">
                                          <p:val>
                                            <p:strVal val="1+#ppt_w/2"/>
                                          </p:val>
                                        </p:tav>
                                        <p:tav tm="100000">
                                          <p:val>
                                            <p:strVal val="#ppt_x"/>
                                          </p:val>
                                        </p:tav>
                                      </p:tavLst>
                                    </p:anim>
                                    <p:anim calcmode="lin" valueType="num">
                                      <p:cBhvr additive="base">
                                        <p:cTn id="15" dur="500" fill="hold"/>
                                        <p:tgtEl>
                                          <p:spTgt spid="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 presetClass="entr" presetSubtype="2"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1+#ppt_w/2"/>
                                          </p:val>
                                        </p:tav>
                                        <p:tav tm="100000">
                                          <p:val>
                                            <p:strVal val="#ppt_x"/>
                                          </p:val>
                                        </p:tav>
                                      </p:tavLst>
                                    </p:anim>
                                    <p:anim calcmode="lin" valueType="num">
                                      <p:cBhvr additive="base">
                                        <p:cTn id="20" dur="500" fill="hold"/>
                                        <p:tgtEl>
                                          <p:spTgt spid="64"/>
                                        </p:tgtEl>
                                        <p:attrNameLst>
                                          <p:attrName>ppt_y</p:attrName>
                                        </p:attrNameLst>
                                      </p:cBhvr>
                                      <p:tavLst>
                                        <p:tav tm="0">
                                          <p:val>
                                            <p:strVal val="#ppt_y"/>
                                          </p:val>
                                        </p:tav>
                                        <p:tav tm="100000">
                                          <p:val>
                                            <p:strVal val="#ppt_y"/>
                                          </p:val>
                                        </p:tav>
                                      </p:tavLst>
                                    </p:anim>
                                  </p:childTnLst>
                                </p:cTn>
                              </p:par>
                            </p:childTnLst>
                          </p:cTn>
                        </p:par>
                        <p:par>
                          <p:cTn id="21" fill="hold">
                            <p:stCondLst>
                              <p:cond delay="2000"/>
                            </p:stCondLst>
                            <p:childTnLst>
                              <p:par>
                                <p:cTn id="22" presetID="2" presetClass="entr" presetSubtype="2" fill="hold" nodeType="afterEffect">
                                  <p:stCondLst>
                                    <p:cond delay="0"/>
                                  </p:stCondLst>
                                  <p:childTnLst>
                                    <p:set>
                                      <p:cBhvr>
                                        <p:cTn id="23" dur="1" fill="hold">
                                          <p:stCondLst>
                                            <p:cond delay="0"/>
                                          </p:stCondLst>
                                        </p:cTn>
                                        <p:tgtEl>
                                          <p:spTgt spid="80"/>
                                        </p:tgtEl>
                                        <p:attrNameLst>
                                          <p:attrName>style.visibility</p:attrName>
                                        </p:attrNameLst>
                                      </p:cBhvr>
                                      <p:to>
                                        <p:strVal val="visible"/>
                                      </p:to>
                                    </p:set>
                                    <p:anim calcmode="lin" valueType="num">
                                      <p:cBhvr additive="base">
                                        <p:cTn id="24" dur="500" fill="hold"/>
                                        <p:tgtEl>
                                          <p:spTgt spid="80"/>
                                        </p:tgtEl>
                                        <p:attrNameLst>
                                          <p:attrName>ppt_x</p:attrName>
                                        </p:attrNameLst>
                                      </p:cBhvr>
                                      <p:tavLst>
                                        <p:tav tm="0">
                                          <p:val>
                                            <p:strVal val="1+#ppt_w/2"/>
                                          </p:val>
                                        </p:tav>
                                        <p:tav tm="100000">
                                          <p:val>
                                            <p:strVal val="#ppt_x"/>
                                          </p:val>
                                        </p:tav>
                                      </p:tavLst>
                                    </p:anim>
                                    <p:anim calcmode="lin" valueType="num">
                                      <p:cBhvr additive="base">
                                        <p:cTn id="25" dur="500" fill="hold"/>
                                        <p:tgtEl>
                                          <p:spTgt spid="8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形状 20"/>
          <p:cNvSpPr/>
          <p:nvPr/>
        </p:nvSpPr>
        <p:spPr>
          <a:xfrm>
            <a:off x="2263083" y="3396341"/>
            <a:ext cx="2436454" cy="2437335"/>
          </a:xfrm>
          <a:prstGeom prst="leftCircularArrow">
            <a:avLst>
              <a:gd name="adj1" fmla="val 3021"/>
              <a:gd name="adj2" fmla="val 370612"/>
              <a:gd name="adj3" fmla="val 2146122"/>
              <a:gd name="adj4" fmla="val 9024489"/>
              <a:gd name="adj5" fmla="val 3525"/>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2" name="环形箭头 21"/>
          <p:cNvSpPr/>
          <p:nvPr/>
        </p:nvSpPr>
        <p:spPr>
          <a:xfrm>
            <a:off x="4718682" y="1749238"/>
            <a:ext cx="2722543" cy="2723529"/>
          </a:xfrm>
          <a:prstGeom prst="circularArrow">
            <a:avLst>
              <a:gd name="adj1" fmla="val 2704"/>
              <a:gd name="adj2" fmla="val 329210"/>
              <a:gd name="adj3" fmla="val 19495279"/>
              <a:gd name="adj4" fmla="val 12575511"/>
              <a:gd name="adj5" fmla="val 3154"/>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3" name="圆角矩形 22"/>
          <p:cNvSpPr/>
          <p:nvPr/>
        </p:nvSpPr>
        <p:spPr>
          <a:xfrm>
            <a:off x="1306364" y="4841308"/>
            <a:ext cx="1850526" cy="377692"/>
          </a:xfrm>
          <a:prstGeom prst="roundRect">
            <a:avLst>
              <a:gd name="adj" fmla="val 50000"/>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44546A">
                  <a:lumMod val="75000"/>
                </a:srgbClr>
              </a:solidFill>
              <a:ea typeface="创艺简细圆" pitchFamily="2" charset="-122"/>
            </a:endParaRPr>
          </a:p>
        </p:txBody>
      </p:sp>
      <p:sp>
        <p:nvSpPr>
          <p:cNvPr id="24" name="圆角矩形 23"/>
          <p:cNvSpPr/>
          <p:nvPr/>
        </p:nvSpPr>
        <p:spPr>
          <a:xfrm>
            <a:off x="3892299" y="2322538"/>
            <a:ext cx="1850526" cy="410570"/>
          </a:xfrm>
          <a:prstGeom prst="roundRect">
            <a:avLst>
              <a:gd name="adj" fmla="val 50000"/>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44546A">
                  <a:lumMod val="75000"/>
                </a:srgbClr>
              </a:solidFill>
              <a:ea typeface="创艺简细圆" pitchFamily="2" charset="-122"/>
            </a:endParaRPr>
          </a:p>
        </p:txBody>
      </p:sp>
      <p:sp>
        <p:nvSpPr>
          <p:cNvPr id="25" name="形状 24"/>
          <p:cNvSpPr/>
          <p:nvPr/>
        </p:nvSpPr>
        <p:spPr>
          <a:xfrm>
            <a:off x="7362650" y="3396341"/>
            <a:ext cx="2436454" cy="2437335"/>
          </a:xfrm>
          <a:prstGeom prst="leftCircularArrow">
            <a:avLst>
              <a:gd name="adj1" fmla="val 3021"/>
              <a:gd name="adj2" fmla="val 370612"/>
              <a:gd name="adj3" fmla="val 2146122"/>
              <a:gd name="adj4" fmla="val 9024489"/>
              <a:gd name="adj5" fmla="val 3525"/>
            </a:avLst>
          </a:prstGeom>
          <a:solidFill>
            <a:schemeClr val="accent1">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6" name="圆角矩形 25"/>
          <p:cNvSpPr/>
          <p:nvPr/>
        </p:nvSpPr>
        <p:spPr>
          <a:xfrm>
            <a:off x="6463964" y="4841308"/>
            <a:ext cx="1850526" cy="377692"/>
          </a:xfrm>
          <a:prstGeom prst="roundRect">
            <a:avLst>
              <a:gd name="adj" fmla="val 50000"/>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44546A">
                  <a:lumMod val="75000"/>
                </a:srgbClr>
              </a:solidFill>
              <a:ea typeface="创艺简细圆" pitchFamily="2" charset="-122"/>
            </a:endParaRPr>
          </a:p>
        </p:txBody>
      </p:sp>
      <p:sp>
        <p:nvSpPr>
          <p:cNvPr id="27" name="圆角矩形 26"/>
          <p:cNvSpPr/>
          <p:nvPr/>
        </p:nvSpPr>
        <p:spPr>
          <a:xfrm>
            <a:off x="8991865" y="2322539"/>
            <a:ext cx="1850526" cy="410570"/>
          </a:xfrm>
          <a:prstGeom prst="roundRect">
            <a:avLst>
              <a:gd name="adj" fmla="val 50000"/>
            </a:avLst>
          </a:prstGeom>
          <a:solidFill>
            <a:schemeClr val="accent1">
              <a:alpha val="4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217"/>
            <a:endParaRPr lang="zh-CN" altLang="en-US">
              <a:solidFill>
                <a:srgbClr val="44546A">
                  <a:lumMod val="75000"/>
                </a:srgbClr>
              </a:solidFill>
              <a:ea typeface="创艺简细圆" pitchFamily="2" charset="-122"/>
            </a:endParaRPr>
          </a:p>
        </p:txBody>
      </p:sp>
      <p:sp>
        <p:nvSpPr>
          <p:cNvPr id="28" name="矩形 27"/>
          <p:cNvSpPr/>
          <p:nvPr/>
        </p:nvSpPr>
        <p:spPr>
          <a:xfrm>
            <a:off x="3892299" y="2320278"/>
            <a:ext cx="1869671"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团队简介</a:t>
            </a:r>
          </a:p>
        </p:txBody>
      </p:sp>
      <p:sp>
        <p:nvSpPr>
          <p:cNvPr id="29" name="矩形 28"/>
          <p:cNvSpPr/>
          <p:nvPr/>
        </p:nvSpPr>
        <p:spPr>
          <a:xfrm>
            <a:off x="8964257" y="2320278"/>
            <a:ext cx="1869671"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团队简介</a:t>
            </a:r>
          </a:p>
        </p:txBody>
      </p:sp>
      <p:sp>
        <p:nvSpPr>
          <p:cNvPr id="30" name="矩形 29"/>
          <p:cNvSpPr/>
          <p:nvPr/>
        </p:nvSpPr>
        <p:spPr>
          <a:xfrm>
            <a:off x="6449450" y="4835048"/>
            <a:ext cx="1869671" cy="39613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团队简介</a:t>
            </a:r>
          </a:p>
        </p:txBody>
      </p:sp>
      <p:sp>
        <p:nvSpPr>
          <p:cNvPr id="31" name="矩形 30"/>
          <p:cNvSpPr/>
          <p:nvPr/>
        </p:nvSpPr>
        <p:spPr>
          <a:xfrm>
            <a:off x="1296791" y="4835048"/>
            <a:ext cx="1869671" cy="39613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团队简介</a:t>
            </a:r>
          </a:p>
        </p:txBody>
      </p:sp>
      <p:pic>
        <p:nvPicPr>
          <p:cNvPr id="32" name="图片占位符 14"/>
          <p:cNvPicPr>
            <a:picLocks noChangeAspect="1"/>
          </p:cNvPicPr>
          <p:nvPr/>
        </p:nvPicPr>
        <p:blipFill>
          <a:blip r:embed="rId3" cstate="print">
            <a:grayscl/>
            <a:extLst>
              <a:ext uri="{28A0092B-C50C-407E-A947-70E740481C1C}">
                <a14:useLocalDpi xmlns:a14="http://schemas.microsoft.com/office/drawing/2010/main" val="0"/>
              </a:ext>
            </a:extLst>
          </a:blip>
          <a:srcRect l="15103" r="15103"/>
          <a:stretch>
            <a:fillRect/>
          </a:stretch>
        </p:blipFill>
        <p:spPr>
          <a:xfrm>
            <a:off x="1069972" y="2839017"/>
            <a:ext cx="2359547" cy="1900692"/>
          </a:xfrm>
          <a:prstGeom prst="rect">
            <a:avLst/>
          </a:prstGeom>
        </p:spPr>
      </p:pic>
      <p:pic>
        <p:nvPicPr>
          <p:cNvPr id="33" name="图片占位符 15"/>
          <p:cNvPicPr>
            <a:picLocks noChangeAspect="1"/>
          </p:cNvPicPr>
          <p:nvPr/>
        </p:nvPicPr>
        <p:blipFill>
          <a:blip r:embed="rId4" cstate="print">
            <a:grayscl/>
            <a:extLst>
              <a:ext uri="{28A0092B-C50C-407E-A947-70E740481C1C}">
                <a14:useLocalDpi xmlns:a14="http://schemas.microsoft.com/office/drawing/2010/main" val="0"/>
              </a:ext>
            </a:extLst>
          </a:blip>
          <a:srcRect l="5759" r="5759"/>
          <a:stretch>
            <a:fillRect/>
          </a:stretch>
        </p:blipFill>
        <p:spPr>
          <a:xfrm>
            <a:off x="3619755" y="2840517"/>
            <a:ext cx="2359547" cy="1900692"/>
          </a:xfrm>
          <a:prstGeom prst="rect">
            <a:avLst/>
          </a:prstGeom>
        </p:spPr>
      </p:pic>
      <p:pic>
        <p:nvPicPr>
          <p:cNvPr id="34" name="图片占位符 16"/>
          <p:cNvPicPr>
            <a:picLocks noChangeAspect="1"/>
          </p:cNvPicPr>
          <p:nvPr/>
        </p:nvPicPr>
        <p:blipFill>
          <a:blip r:embed="rId5" cstate="print">
            <a:grayscl/>
            <a:extLst>
              <a:ext uri="{28A0092B-C50C-407E-A947-70E740481C1C}">
                <a14:useLocalDpi xmlns:a14="http://schemas.microsoft.com/office/drawing/2010/main" val="0"/>
              </a:ext>
            </a:extLst>
          </a:blip>
          <a:srcRect l="8667" r="8667"/>
          <a:stretch>
            <a:fillRect/>
          </a:stretch>
        </p:blipFill>
        <p:spPr>
          <a:xfrm>
            <a:off x="6169538" y="2839017"/>
            <a:ext cx="2359547" cy="1900692"/>
          </a:xfrm>
          <a:prstGeom prst="rect">
            <a:avLst/>
          </a:prstGeom>
        </p:spPr>
      </p:pic>
      <p:pic>
        <p:nvPicPr>
          <p:cNvPr id="35" name="图片占位符 17"/>
          <p:cNvPicPr>
            <a:picLocks noChangeAspect="1"/>
          </p:cNvPicPr>
          <p:nvPr/>
        </p:nvPicPr>
        <p:blipFill>
          <a:blip r:embed="rId6" cstate="print">
            <a:grayscl/>
            <a:extLst>
              <a:ext uri="{28A0092B-C50C-407E-A947-70E740481C1C}">
                <a14:useLocalDpi xmlns:a14="http://schemas.microsoft.com/office/drawing/2010/main" val="0"/>
              </a:ext>
            </a:extLst>
          </a:blip>
          <a:srcRect l="7922" r="7922"/>
          <a:stretch>
            <a:fillRect/>
          </a:stretch>
        </p:blipFill>
        <p:spPr>
          <a:xfrm>
            <a:off x="8719320" y="2840517"/>
            <a:ext cx="2359547" cy="1900692"/>
          </a:xfrm>
          <a:prstGeom prst="rect">
            <a:avLst/>
          </a:prstGeom>
        </p:spPr>
      </p:pic>
      <p:grpSp>
        <p:nvGrpSpPr>
          <p:cNvPr id="17" name="组合 16"/>
          <p:cNvGrpSpPr/>
          <p:nvPr/>
        </p:nvGrpSpPr>
        <p:grpSpPr>
          <a:xfrm>
            <a:off x="515169" y="423250"/>
            <a:ext cx="3719457" cy="722806"/>
            <a:chOff x="585843" y="341582"/>
            <a:chExt cx="3719457" cy="722806"/>
          </a:xfrm>
        </p:grpSpPr>
        <p:sp>
          <p:nvSpPr>
            <p:cNvPr id="18" name="文本框 17"/>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公司与团队简介</a:t>
              </a:r>
            </a:p>
          </p:txBody>
        </p:sp>
        <p:sp>
          <p:nvSpPr>
            <p:cNvPr id="19" name="文本框 18"/>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20" name="直接连接符 19"/>
          <p:cNvCxnSpPr>
            <a:stCxn id="18"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782722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3"/>
                                        </p:tgtEl>
                                        <p:attrNameLst>
                                          <p:attrName>style.visibility</p:attrName>
                                        </p:attrNameLst>
                                      </p:cBhvr>
                                      <p:to>
                                        <p:strVal val="visible"/>
                                      </p:to>
                                    </p:set>
                                    <p:anim calcmode="lin" valueType="num">
                                      <p:cBhvr>
                                        <p:cTn id="13" dur="500" fill="hold"/>
                                        <p:tgtEl>
                                          <p:spTgt spid="33"/>
                                        </p:tgtEl>
                                        <p:attrNameLst>
                                          <p:attrName>ppt_w</p:attrName>
                                        </p:attrNameLst>
                                      </p:cBhvr>
                                      <p:tavLst>
                                        <p:tav tm="0">
                                          <p:val>
                                            <p:fltVal val="0"/>
                                          </p:val>
                                        </p:tav>
                                        <p:tav tm="100000">
                                          <p:val>
                                            <p:strVal val="#ppt_w"/>
                                          </p:val>
                                        </p:tav>
                                      </p:tavLst>
                                    </p:anim>
                                    <p:anim calcmode="lin" valueType="num">
                                      <p:cBhvr>
                                        <p:cTn id="14" dur="500" fill="hold"/>
                                        <p:tgtEl>
                                          <p:spTgt spid="33"/>
                                        </p:tgtEl>
                                        <p:attrNameLst>
                                          <p:attrName>ppt_h</p:attrName>
                                        </p:attrNameLst>
                                      </p:cBhvr>
                                      <p:tavLst>
                                        <p:tav tm="0">
                                          <p:val>
                                            <p:fltVal val="0"/>
                                          </p:val>
                                        </p:tav>
                                        <p:tav tm="100000">
                                          <p:val>
                                            <p:strVal val="#ppt_h"/>
                                          </p:val>
                                        </p:tav>
                                      </p:tavLst>
                                    </p:anim>
                                    <p:animEffect transition="in" filter="fade">
                                      <p:cBhvr>
                                        <p:cTn id="15" dur="500"/>
                                        <p:tgtEl>
                                          <p:spTgt spid="3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p:cTn id="19" dur="500" fill="hold"/>
                                        <p:tgtEl>
                                          <p:spTgt spid="34"/>
                                        </p:tgtEl>
                                        <p:attrNameLst>
                                          <p:attrName>ppt_w</p:attrName>
                                        </p:attrNameLst>
                                      </p:cBhvr>
                                      <p:tavLst>
                                        <p:tav tm="0">
                                          <p:val>
                                            <p:fltVal val="0"/>
                                          </p:val>
                                        </p:tav>
                                        <p:tav tm="100000">
                                          <p:val>
                                            <p:strVal val="#ppt_w"/>
                                          </p:val>
                                        </p:tav>
                                      </p:tavLst>
                                    </p:anim>
                                    <p:anim calcmode="lin" valueType="num">
                                      <p:cBhvr>
                                        <p:cTn id="20" dur="500" fill="hold"/>
                                        <p:tgtEl>
                                          <p:spTgt spid="34"/>
                                        </p:tgtEl>
                                        <p:attrNameLst>
                                          <p:attrName>ppt_h</p:attrName>
                                        </p:attrNameLst>
                                      </p:cBhvr>
                                      <p:tavLst>
                                        <p:tav tm="0">
                                          <p:val>
                                            <p:fltVal val="0"/>
                                          </p:val>
                                        </p:tav>
                                        <p:tav tm="100000">
                                          <p:val>
                                            <p:strVal val="#ppt_h"/>
                                          </p:val>
                                        </p:tav>
                                      </p:tavLst>
                                    </p:anim>
                                    <p:animEffect transition="in" filter="fade">
                                      <p:cBhvr>
                                        <p:cTn id="21" dur="500"/>
                                        <p:tgtEl>
                                          <p:spTgt spid="3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5"/>
                                        </p:tgtEl>
                                        <p:attrNameLst>
                                          <p:attrName>style.visibility</p:attrName>
                                        </p:attrNameLst>
                                      </p:cBhvr>
                                      <p:to>
                                        <p:strVal val="visible"/>
                                      </p:to>
                                    </p:set>
                                    <p:anim calcmode="lin" valueType="num">
                                      <p:cBhvr>
                                        <p:cTn id="25" dur="500" fill="hold"/>
                                        <p:tgtEl>
                                          <p:spTgt spid="35"/>
                                        </p:tgtEl>
                                        <p:attrNameLst>
                                          <p:attrName>ppt_w</p:attrName>
                                        </p:attrNameLst>
                                      </p:cBhvr>
                                      <p:tavLst>
                                        <p:tav tm="0">
                                          <p:val>
                                            <p:fltVal val="0"/>
                                          </p:val>
                                        </p:tav>
                                        <p:tav tm="100000">
                                          <p:val>
                                            <p:strVal val="#ppt_w"/>
                                          </p:val>
                                        </p:tav>
                                      </p:tavLst>
                                    </p:anim>
                                    <p:anim calcmode="lin" valueType="num">
                                      <p:cBhvr>
                                        <p:cTn id="26" dur="500" fill="hold"/>
                                        <p:tgtEl>
                                          <p:spTgt spid="35"/>
                                        </p:tgtEl>
                                        <p:attrNameLst>
                                          <p:attrName>ppt_h</p:attrName>
                                        </p:attrNameLst>
                                      </p:cBhvr>
                                      <p:tavLst>
                                        <p:tav tm="0">
                                          <p:val>
                                            <p:fltVal val="0"/>
                                          </p:val>
                                        </p:tav>
                                        <p:tav tm="100000">
                                          <p:val>
                                            <p:strVal val="#ppt_h"/>
                                          </p:val>
                                        </p:tav>
                                      </p:tavLst>
                                    </p:anim>
                                    <p:animEffect transition="in" filter="fade">
                                      <p:cBhvr>
                                        <p:cTn id="27" dur="500"/>
                                        <p:tgtEl>
                                          <p:spTgt spid="35"/>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fade">
                                      <p:cBhvr>
                                        <p:cTn id="31" dur="500"/>
                                        <p:tgtEl>
                                          <p:spTgt spid="21"/>
                                        </p:tgtEl>
                                      </p:cBhvr>
                                    </p:animEffect>
                                  </p:childTnLst>
                                </p:cTn>
                              </p:par>
                              <p:par>
                                <p:cTn id="32" presetID="10"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animBg="1"/>
      <p:bldP spid="28" grpId="0"/>
      <p:bldP spid="29" grpId="0"/>
      <p:bldP spid="30" grpId="0"/>
      <p:bldP spid="3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3790552" y="2031184"/>
            <a:ext cx="4216308" cy="3763946"/>
            <a:chOff x="3790552" y="2031184"/>
            <a:chExt cx="4216308" cy="3763946"/>
          </a:xfrm>
        </p:grpSpPr>
        <p:sp>
          <p:nvSpPr>
            <p:cNvPr id="8" name="Freeform 47"/>
            <p:cNvSpPr>
              <a:spLocks noEditPoints="1"/>
            </p:cNvSpPr>
            <p:nvPr/>
          </p:nvSpPr>
          <p:spPr bwMode="auto">
            <a:xfrm>
              <a:off x="4869113" y="3095002"/>
              <a:ext cx="1728000" cy="1728000"/>
            </a:xfrm>
            <a:custGeom>
              <a:avLst/>
              <a:gdLst>
                <a:gd name="T0" fmla="*/ 437 w 1342"/>
                <a:gd name="T1" fmla="*/ 572 h 1343"/>
                <a:gd name="T2" fmla="*/ 1108 w 1342"/>
                <a:gd name="T3" fmla="*/ 379 h 1343"/>
                <a:gd name="T4" fmla="*/ 938 w 1342"/>
                <a:gd name="T5" fmla="*/ 393 h 1343"/>
                <a:gd name="T6" fmla="*/ 755 w 1342"/>
                <a:gd name="T7" fmla="*/ 411 h 1343"/>
                <a:gd name="T8" fmla="*/ 829 w 1342"/>
                <a:gd name="T9" fmla="*/ 447 h 1343"/>
                <a:gd name="T10" fmla="*/ 685 w 1342"/>
                <a:gd name="T11" fmla="*/ 553 h 1343"/>
                <a:gd name="T12" fmla="*/ 745 w 1342"/>
                <a:gd name="T13" fmla="*/ 565 h 1343"/>
                <a:gd name="T14" fmla="*/ 790 w 1342"/>
                <a:gd name="T15" fmla="*/ 591 h 1343"/>
                <a:gd name="T16" fmla="*/ 858 w 1342"/>
                <a:gd name="T17" fmla="*/ 589 h 1343"/>
                <a:gd name="T18" fmla="*/ 808 w 1342"/>
                <a:gd name="T19" fmla="*/ 650 h 1343"/>
                <a:gd name="T20" fmla="*/ 718 w 1342"/>
                <a:gd name="T21" fmla="*/ 798 h 1343"/>
                <a:gd name="T22" fmla="*/ 975 w 1342"/>
                <a:gd name="T23" fmla="*/ 769 h 1343"/>
                <a:gd name="T24" fmla="*/ 986 w 1342"/>
                <a:gd name="T25" fmla="*/ 695 h 1343"/>
                <a:gd name="T26" fmla="*/ 671 w 1342"/>
                <a:gd name="T27" fmla="*/ 1245 h 1343"/>
                <a:gd name="T28" fmla="*/ 514 w 1342"/>
                <a:gd name="T29" fmla="*/ 938 h 1343"/>
                <a:gd name="T30" fmla="*/ 321 w 1342"/>
                <a:gd name="T31" fmla="*/ 837 h 1343"/>
                <a:gd name="T32" fmla="*/ 218 w 1342"/>
                <a:gd name="T33" fmla="*/ 772 h 1343"/>
                <a:gd name="T34" fmla="*/ 312 w 1342"/>
                <a:gd name="T35" fmla="*/ 669 h 1343"/>
                <a:gd name="T36" fmla="*/ 340 w 1342"/>
                <a:gd name="T37" fmla="*/ 589 h 1343"/>
                <a:gd name="T38" fmla="*/ 304 w 1342"/>
                <a:gd name="T39" fmla="*/ 493 h 1343"/>
                <a:gd name="T40" fmla="*/ 241 w 1342"/>
                <a:gd name="T41" fmla="*/ 453 h 1343"/>
                <a:gd name="T42" fmla="*/ 232 w 1342"/>
                <a:gd name="T43" fmla="*/ 413 h 1343"/>
                <a:gd name="T44" fmla="*/ 186 w 1342"/>
                <a:gd name="T45" fmla="*/ 365 h 1343"/>
                <a:gd name="T46" fmla="*/ 250 w 1342"/>
                <a:gd name="T47" fmla="*/ 282 h 1343"/>
                <a:gd name="T48" fmla="*/ 300 w 1342"/>
                <a:gd name="T49" fmla="*/ 321 h 1343"/>
                <a:gd name="T50" fmla="*/ 373 w 1342"/>
                <a:gd name="T51" fmla="*/ 245 h 1343"/>
                <a:gd name="T52" fmla="*/ 296 w 1342"/>
                <a:gd name="T53" fmla="*/ 1105 h 1343"/>
                <a:gd name="T54" fmla="*/ 251 w 1342"/>
                <a:gd name="T55" fmla="*/ 814 h 1343"/>
                <a:gd name="T56" fmla="*/ 258 w 1342"/>
                <a:gd name="T57" fmla="*/ 273 h 1343"/>
                <a:gd name="T58" fmla="*/ 404 w 1342"/>
                <a:gd name="T59" fmla="*/ 242 h 1343"/>
                <a:gd name="T60" fmla="*/ 481 w 1342"/>
                <a:gd name="T61" fmla="*/ 228 h 1343"/>
                <a:gd name="T62" fmla="*/ 518 w 1342"/>
                <a:gd name="T63" fmla="*/ 254 h 1343"/>
                <a:gd name="T64" fmla="*/ 585 w 1342"/>
                <a:gd name="T65" fmla="*/ 332 h 1343"/>
                <a:gd name="T66" fmla="*/ 577 w 1342"/>
                <a:gd name="T67" fmla="*/ 353 h 1343"/>
                <a:gd name="T68" fmla="*/ 422 w 1342"/>
                <a:gd name="T69" fmla="*/ 416 h 1343"/>
                <a:gd name="T70" fmla="*/ 366 w 1342"/>
                <a:gd name="T71" fmla="*/ 302 h 1343"/>
                <a:gd name="T72" fmla="*/ 213 w 1342"/>
                <a:gd name="T73" fmla="*/ 374 h 1343"/>
                <a:gd name="T74" fmla="*/ 259 w 1342"/>
                <a:gd name="T75" fmla="*/ 463 h 1343"/>
                <a:gd name="T76" fmla="*/ 312 w 1342"/>
                <a:gd name="T77" fmla="*/ 405 h 1343"/>
                <a:gd name="T78" fmla="*/ 339 w 1342"/>
                <a:gd name="T79" fmla="*/ 462 h 1343"/>
                <a:gd name="T80" fmla="*/ 359 w 1342"/>
                <a:gd name="T81" fmla="*/ 399 h 1343"/>
                <a:gd name="T82" fmla="*/ 256 w 1342"/>
                <a:gd name="T83" fmla="*/ 385 h 1343"/>
                <a:gd name="T84" fmla="*/ 317 w 1342"/>
                <a:gd name="T85" fmla="*/ 771 h 1343"/>
                <a:gd name="T86" fmla="*/ 260 w 1342"/>
                <a:gd name="T87" fmla="*/ 753 h 1343"/>
                <a:gd name="T88" fmla="*/ 879 w 1342"/>
                <a:gd name="T89" fmla="*/ 567 h 1343"/>
                <a:gd name="T90" fmla="*/ 926 w 1342"/>
                <a:gd name="T91" fmla="*/ 577 h 1343"/>
                <a:gd name="T92" fmla="*/ 990 w 1342"/>
                <a:gd name="T93" fmla="*/ 591 h 1343"/>
                <a:gd name="T94" fmla="*/ 562 w 1342"/>
                <a:gd name="T95" fmla="*/ 416 h 1343"/>
                <a:gd name="T96" fmla="*/ 812 w 1342"/>
                <a:gd name="T97" fmla="*/ 250 h 1343"/>
                <a:gd name="T98" fmla="*/ 779 w 1342"/>
                <a:gd name="T99" fmla="*/ 258 h 1343"/>
                <a:gd name="T100" fmla="*/ 1083 w 1342"/>
                <a:gd name="T101" fmla="*/ 285 h 1343"/>
                <a:gd name="T102" fmla="*/ 658 w 1342"/>
                <a:gd name="T103" fmla="*/ 477 h 1343"/>
                <a:gd name="T104" fmla="*/ 701 w 1342"/>
                <a:gd name="T105" fmla="*/ 518 h 1343"/>
                <a:gd name="T106" fmla="*/ 677 w 1342"/>
                <a:gd name="T107" fmla="*/ 463 h 1343"/>
                <a:gd name="T108" fmla="*/ 652 w 1342"/>
                <a:gd name="T109" fmla="*/ 511 h 1343"/>
                <a:gd name="T110" fmla="*/ 744 w 1342"/>
                <a:gd name="T111" fmla="*/ 588 h 1343"/>
                <a:gd name="T112" fmla="*/ 773 w 1342"/>
                <a:gd name="T113" fmla="*/ 610 h 1343"/>
                <a:gd name="T114" fmla="*/ 885 w 1342"/>
                <a:gd name="T115" fmla="*/ 631 h 1343"/>
                <a:gd name="T116" fmla="*/ 946 w 1342"/>
                <a:gd name="T117" fmla="*/ 951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42" h="1343">
                  <a:moveTo>
                    <a:pt x="671" y="0"/>
                  </a:moveTo>
                  <a:cubicBezTo>
                    <a:pt x="1041" y="0"/>
                    <a:pt x="1342" y="301"/>
                    <a:pt x="1342" y="671"/>
                  </a:cubicBezTo>
                  <a:cubicBezTo>
                    <a:pt x="1342" y="1041"/>
                    <a:pt x="1041" y="1343"/>
                    <a:pt x="671" y="1343"/>
                  </a:cubicBezTo>
                  <a:cubicBezTo>
                    <a:pt x="301" y="1343"/>
                    <a:pt x="0" y="1041"/>
                    <a:pt x="0" y="671"/>
                  </a:cubicBezTo>
                  <a:cubicBezTo>
                    <a:pt x="0" y="301"/>
                    <a:pt x="301" y="0"/>
                    <a:pt x="671" y="0"/>
                  </a:cubicBezTo>
                  <a:close/>
                  <a:moveTo>
                    <a:pt x="440" y="593"/>
                  </a:moveTo>
                  <a:cubicBezTo>
                    <a:pt x="403" y="586"/>
                    <a:pt x="403" y="586"/>
                    <a:pt x="403" y="586"/>
                  </a:cubicBezTo>
                  <a:cubicBezTo>
                    <a:pt x="418" y="558"/>
                    <a:pt x="418" y="558"/>
                    <a:pt x="418" y="558"/>
                  </a:cubicBezTo>
                  <a:cubicBezTo>
                    <a:pt x="425" y="558"/>
                    <a:pt x="425" y="558"/>
                    <a:pt x="425" y="558"/>
                  </a:cubicBezTo>
                  <a:cubicBezTo>
                    <a:pt x="424" y="569"/>
                    <a:pt x="424" y="569"/>
                    <a:pt x="424" y="569"/>
                  </a:cubicBezTo>
                  <a:cubicBezTo>
                    <a:pt x="429" y="573"/>
                    <a:pt x="429" y="573"/>
                    <a:pt x="429" y="573"/>
                  </a:cubicBezTo>
                  <a:cubicBezTo>
                    <a:pt x="437" y="572"/>
                    <a:pt x="437" y="572"/>
                    <a:pt x="437" y="572"/>
                  </a:cubicBezTo>
                  <a:cubicBezTo>
                    <a:pt x="440" y="593"/>
                    <a:pt x="440" y="593"/>
                    <a:pt x="440" y="593"/>
                  </a:cubicBezTo>
                  <a:close/>
                  <a:moveTo>
                    <a:pt x="671" y="97"/>
                  </a:moveTo>
                  <a:cubicBezTo>
                    <a:pt x="856" y="97"/>
                    <a:pt x="1021" y="186"/>
                    <a:pt x="1126" y="322"/>
                  </a:cubicBezTo>
                  <a:cubicBezTo>
                    <a:pt x="1108" y="333"/>
                    <a:pt x="1108" y="333"/>
                    <a:pt x="1108" y="333"/>
                  </a:cubicBezTo>
                  <a:cubicBezTo>
                    <a:pt x="1115" y="363"/>
                    <a:pt x="1115" y="363"/>
                    <a:pt x="1115" y="363"/>
                  </a:cubicBezTo>
                  <a:cubicBezTo>
                    <a:pt x="1130" y="365"/>
                    <a:pt x="1130" y="365"/>
                    <a:pt x="1130" y="365"/>
                  </a:cubicBezTo>
                  <a:cubicBezTo>
                    <a:pt x="1136" y="381"/>
                    <a:pt x="1136" y="381"/>
                    <a:pt x="1136" y="381"/>
                  </a:cubicBezTo>
                  <a:cubicBezTo>
                    <a:pt x="1117" y="373"/>
                    <a:pt x="1117" y="373"/>
                    <a:pt x="1117" y="373"/>
                  </a:cubicBezTo>
                  <a:cubicBezTo>
                    <a:pt x="1119" y="378"/>
                    <a:pt x="1119" y="378"/>
                    <a:pt x="1119" y="378"/>
                  </a:cubicBezTo>
                  <a:cubicBezTo>
                    <a:pt x="1108" y="391"/>
                    <a:pt x="1108" y="391"/>
                    <a:pt x="1108" y="391"/>
                  </a:cubicBezTo>
                  <a:cubicBezTo>
                    <a:pt x="1074" y="388"/>
                    <a:pt x="1074" y="388"/>
                    <a:pt x="1074" y="388"/>
                  </a:cubicBezTo>
                  <a:cubicBezTo>
                    <a:pt x="1108" y="379"/>
                    <a:pt x="1108" y="379"/>
                    <a:pt x="1108" y="379"/>
                  </a:cubicBezTo>
                  <a:cubicBezTo>
                    <a:pt x="1098" y="342"/>
                    <a:pt x="1098" y="342"/>
                    <a:pt x="1098" y="342"/>
                  </a:cubicBezTo>
                  <a:cubicBezTo>
                    <a:pt x="1100" y="322"/>
                    <a:pt x="1100" y="322"/>
                    <a:pt x="1100" y="322"/>
                  </a:cubicBezTo>
                  <a:cubicBezTo>
                    <a:pt x="1085" y="322"/>
                    <a:pt x="1085" y="322"/>
                    <a:pt x="1085" y="322"/>
                  </a:cubicBezTo>
                  <a:cubicBezTo>
                    <a:pt x="1069" y="350"/>
                    <a:pt x="1069" y="350"/>
                    <a:pt x="1069" y="350"/>
                  </a:cubicBezTo>
                  <a:cubicBezTo>
                    <a:pt x="1085" y="379"/>
                    <a:pt x="1085" y="379"/>
                    <a:pt x="1085" y="379"/>
                  </a:cubicBezTo>
                  <a:cubicBezTo>
                    <a:pt x="1035" y="356"/>
                    <a:pt x="1035" y="356"/>
                    <a:pt x="1035" y="356"/>
                  </a:cubicBezTo>
                  <a:cubicBezTo>
                    <a:pt x="964" y="376"/>
                    <a:pt x="964" y="376"/>
                    <a:pt x="964" y="376"/>
                  </a:cubicBezTo>
                  <a:cubicBezTo>
                    <a:pt x="954" y="383"/>
                    <a:pt x="954" y="383"/>
                    <a:pt x="954" y="383"/>
                  </a:cubicBezTo>
                  <a:cubicBezTo>
                    <a:pt x="952" y="369"/>
                    <a:pt x="952" y="369"/>
                    <a:pt x="952" y="369"/>
                  </a:cubicBezTo>
                  <a:cubicBezTo>
                    <a:pt x="940" y="371"/>
                    <a:pt x="940" y="371"/>
                    <a:pt x="940" y="371"/>
                  </a:cubicBezTo>
                  <a:cubicBezTo>
                    <a:pt x="944" y="389"/>
                    <a:pt x="944" y="389"/>
                    <a:pt x="944" y="389"/>
                  </a:cubicBezTo>
                  <a:cubicBezTo>
                    <a:pt x="938" y="393"/>
                    <a:pt x="938" y="393"/>
                    <a:pt x="938" y="393"/>
                  </a:cubicBezTo>
                  <a:cubicBezTo>
                    <a:pt x="933" y="388"/>
                    <a:pt x="933" y="388"/>
                    <a:pt x="933" y="388"/>
                  </a:cubicBezTo>
                  <a:cubicBezTo>
                    <a:pt x="918" y="397"/>
                    <a:pt x="918" y="397"/>
                    <a:pt x="918" y="397"/>
                  </a:cubicBezTo>
                  <a:cubicBezTo>
                    <a:pt x="922" y="404"/>
                    <a:pt x="922" y="404"/>
                    <a:pt x="922" y="404"/>
                  </a:cubicBezTo>
                  <a:cubicBezTo>
                    <a:pt x="910" y="411"/>
                    <a:pt x="910" y="411"/>
                    <a:pt x="910" y="411"/>
                  </a:cubicBezTo>
                  <a:cubicBezTo>
                    <a:pt x="890" y="411"/>
                    <a:pt x="890" y="411"/>
                    <a:pt x="890" y="411"/>
                  </a:cubicBezTo>
                  <a:cubicBezTo>
                    <a:pt x="873" y="382"/>
                    <a:pt x="873" y="382"/>
                    <a:pt x="873" y="382"/>
                  </a:cubicBezTo>
                  <a:cubicBezTo>
                    <a:pt x="915" y="391"/>
                    <a:pt x="915" y="391"/>
                    <a:pt x="915" y="391"/>
                  </a:cubicBezTo>
                  <a:cubicBezTo>
                    <a:pt x="923" y="381"/>
                    <a:pt x="923" y="381"/>
                    <a:pt x="923" y="381"/>
                  </a:cubicBezTo>
                  <a:cubicBezTo>
                    <a:pt x="872" y="354"/>
                    <a:pt x="872" y="354"/>
                    <a:pt x="872" y="354"/>
                  </a:cubicBezTo>
                  <a:cubicBezTo>
                    <a:pt x="826" y="353"/>
                    <a:pt x="826" y="353"/>
                    <a:pt x="826" y="353"/>
                  </a:cubicBezTo>
                  <a:cubicBezTo>
                    <a:pt x="776" y="376"/>
                    <a:pt x="776" y="376"/>
                    <a:pt x="776" y="376"/>
                  </a:cubicBezTo>
                  <a:cubicBezTo>
                    <a:pt x="755" y="411"/>
                    <a:pt x="755" y="411"/>
                    <a:pt x="755" y="411"/>
                  </a:cubicBezTo>
                  <a:cubicBezTo>
                    <a:pt x="719" y="430"/>
                    <a:pt x="719" y="430"/>
                    <a:pt x="719" y="430"/>
                  </a:cubicBezTo>
                  <a:cubicBezTo>
                    <a:pt x="724" y="469"/>
                    <a:pt x="724" y="469"/>
                    <a:pt x="724" y="469"/>
                  </a:cubicBezTo>
                  <a:cubicBezTo>
                    <a:pt x="758" y="455"/>
                    <a:pt x="758" y="455"/>
                    <a:pt x="758" y="455"/>
                  </a:cubicBezTo>
                  <a:cubicBezTo>
                    <a:pt x="767" y="484"/>
                    <a:pt x="767" y="484"/>
                    <a:pt x="767" y="484"/>
                  </a:cubicBezTo>
                  <a:cubicBezTo>
                    <a:pt x="789" y="478"/>
                    <a:pt x="789" y="478"/>
                    <a:pt x="789" y="478"/>
                  </a:cubicBezTo>
                  <a:cubicBezTo>
                    <a:pt x="795" y="447"/>
                    <a:pt x="795" y="447"/>
                    <a:pt x="795" y="447"/>
                  </a:cubicBezTo>
                  <a:cubicBezTo>
                    <a:pt x="790" y="422"/>
                    <a:pt x="790" y="422"/>
                    <a:pt x="790" y="422"/>
                  </a:cubicBezTo>
                  <a:cubicBezTo>
                    <a:pt x="823" y="394"/>
                    <a:pt x="823" y="394"/>
                    <a:pt x="823" y="394"/>
                  </a:cubicBezTo>
                  <a:cubicBezTo>
                    <a:pt x="838" y="401"/>
                    <a:pt x="838" y="401"/>
                    <a:pt x="838" y="401"/>
                  </a:cubicBezTo>
                  <a:cubicBezTo>
                    <a:pt x="812" y="422"/>
                    <a:pt x="812" y="422"/>
                    <a:pt x="812" y="422"/>
                  </a:cubicBezTo>
                  <a:cubicBezTo>
                    <a:pt x="813" y="439"/>
                    <a:pt x="813" y="439"/>
                    <a:pt x="813" y="439"/>
                  </a:cubicBezTo>
                  <a:cubicBezTo>
                    <a:pt x="829" y="447"/>
                    <a:pt x="829" y="447"/>
                    <a:pt x="829" y="447"/>
                  </a:cubicBezTo>
                  <a:cubicBezTo>
                    <a:pt x="858" y="444"/>
                    <a:pt x="858" y="444"/>
                    <a:pt x="858" y="444"/>
                  </a:cubicBezTo>
                  <a:cubicBezTo>
                    <a:pt x="827" y="455"/>
                    <a:pt x="827" y="455"/>
                    <a:pt x="827" y="455"/>
                  </a:cubicBezTo>
                  <a:cubicBezTo>
                    <a:pt x="809" y="481"/>
                    <a:pt x="809" y="481"/>
                    <a:pt x="809" y="481"/>
                  </a:cubicBezTo>
                  <a:cubicBezTo>
                    <a:pt x="789" y="496"/>
                    <a:pt x="789" y="496"/>
                    <a:pt x="789" y="496"/>
                  </a:cubicBezTo>
                  <a:cubicBezTo>
                    <a:pt x="755" y="496"/>
                    <a:pt x="755" y="496"/>
                    <a:pt x="755" y="496"/>
                  </a:cubicBezTo>
                  <a:cubicBezTo>
                    <a:pt x="747" y="473"/>
                    <a:pt x="747" y="473"/>
                    <a:pt x="747" y="473"/>
                  </a:cubicBezTo>
                  <a:cubicBezTo>
                    <a:pt x="733" y="475"/>
                    <a:pt x="733" y="475"/>
                    <a:pt x="733" y="475"/>
                  </a:cubicBezTo>
                  <a:cubicBezTo>
                    <a:pt x="744" y="499"/>
                    <a:pt x="744" y="499"/>
                    <a:pt x="744" y="499"/>
                  </a:cubicBezTo>
                  <a:cubicBezTo>
                    <a:pt x="719" y="507"/>
                    <a:pt x="719" y="507"/>
                    <a:pt x="719" y="507"/>
                  </a:cubicBezTo>
                  <a:cubicBezTo>
                    <a:pt x="693" y="533"/>
                    <a:pt x="693" y="533"/>
                    <a:pt x="693" y="533"/>
                  </a:cubicBezTo>
                  <a:cubicBezTo>
                    <a:pt x="668" y="538"/>
                    <a:pt x="668" y="538"/>
                    <a:pt x="668" y="538"/>
                  </a:cubicBezTo>
                  <a:cubicBezTo>
                    <a:pt x="685" y="553"/>
                    <a:pt x="685" y="553"/>
                    <a:pt x="685" y="553"/>
                  </a:cubicBezTo>
                  <a:cubicBezTo>
                    <a:pt x="683" y="573"/>
                    <a:pt x="683" y="573"/>
                    <a:pt x="683" y="573"/>
                  </a:cubicBezTo>
                  <a:cubicBezTo>
                    <a:pt x="642" y="572"/>
                    <a:pt x="642" y="572"/>
                    <a:pt x="642" y="572"/>
                  </a:cubicBezTo>
                  <a:cubicBezTo>
                    <a:pt x="638" y="611"/>
                    <a:pt x="638" y="611"/>
                    <a:pt x="638" y="611"/>
                  </a:cubicBezTo>
                  <a:cubicBezTo>
                    <a:pt x="667" y="621"/>
                    <a:pt x="667" y="621"/>
                    <a:pt x="667" y="621"/>
                  </a:cubicBezTo>
                  <a:cubicBezTo>
                    <a:pt x="688" y="616"/>
                    <a:pt x="688" y="616"/>
                    <a:pt x="688" y="616"/>
                  </a:cubicBezTo>
                  <a:cubicBezTo>
                    <a:pt x="694" y="608"/>
                    <a:pt x="694" y="608"/>
                    <a:pt x="694" y="608"/>
                  </a:cubicBezTo>
                  <a:cubicBezTo>
                    <a:pt x="691" y="598"/>
                    <a:pt x="691" y="598"/>
                    <a:pt x="691" y="598"/>
                  </a:cubicBezTo>
                  <a:cubicBezTo>
                    <a:pt x="699" y="587"/>
                    <a:pt x="699" y="587"/>
                    <a:pt x="699" y="587"/>
                  </a:cubicBezTo>
                  <a:cubicBezTo>
                    <a:pt x="711" y="583"/>
                    <a:pt x="711" y="583"/>
                    <a:pt x="711" y="583"/>
                  </a:cubicBezTo>
                  <a:cubicBezTo>
                    <a:pt x="716" y="571"/>
                    <a:pt x="716" y="571"/>
                    <a:pt x="716" y="571"/>
                  </a:cubicBezTo>
                  <a:cubicBezTo>
                    <a:pt x="726" y="578"/>
                    <a:pt x="726" y="578"/>
                    <a:pt x="726" y="578"/>
                  </a:cubicBezTo>
                  <a:cubicBezTo>
                    <a:pt x="745" y="565"/>
                    <a:pt x="745" y="565"/>
                    <a:pt x="745" y="565"/>
                  </a:cubicBezTo>
                  <a:cubicBezTo>
                    <a:pt x="757" y="580"/>
                    <a:pt x="757" y="580"/>
                    <a:pt x="757" y="580"/>
                  </a:cubicBezTo>
                  <a:cubicBezTo>
                    <a:pt x="784" y="599"/>
                    <a:pt x="784" y="599"/>
                    <a:pt x="784" y="599"/>
                  </a:cubicBezTo>
                  <a:cubicBezTo>
                    <a:pt x="781" y="610"/>
                    <a:pt x="781" y="610"/>
                    <a:pt x="781" y="610"/>
                  </a:cubicBezTo>
                  <a:cubicBezTo>
                    <a:pt x="790" y="602"/>
                    <a:pt x="790" y="602"/>
                    <a:pt x="790" y="602"/>
                  </a:cubicBezTo>
                  <a:cubicBezTo>
                    <a:pt x="791" y="595"/>
                    <a:pt x="791" y="595"/>
                    <a:pt x="791" y="595"/>
                  </a:cubicBezTo>
                  <a:cubicBezTo>
                    <a:pt x="796" y="598"/>
                    <a:pt x="796" y="598"/>
                    <a:pt x="796" y="598"/>
                  </a:cubicBezTo>
                  <a:cubicBezTo>
                    <a:pt x="797" y="597"/>
                    <a:pt x="797" y="597"/>
                    <a:pt x="797" y="597"/>
                  </a:cubicBezTo>
                  <a:cubicBezTo>
                    <a:pt x="797" y="598"/>
                    <a:pt x="797" y="598"/>
                    <a:pt x="797" y="598"/>
                  </a:cubicBezTo>
                  <a:cubicBezTo>
                    <a:pt x="797" y="597"/>
                    <a:pt x="797" y="597"/>
                    <a:pt x="797" y="597"/>
                  </a:cubicBezTo>
                  <a:cubicBezTo>
                    <a:pt x="797" y="596"/>
                    <a:pt x="797" y="596"/>
                    <a:pt x="797" y="596"/>
                  </a:cubicBezTo>
                  <a:cubicBezTo>
                    <a:pt x="791" y="591"/>
                    <a:pt x="791" y="591"/>
                    <a:pt x="791" y="591"/>
                  </a:cubicBezTo>
                  <a:cubicBezTo>
                    <a:pt x="790" y="591"/>
                    <a:pt x="790" y="591"/>
                    <a:pt x="790" y="591"/>
                  </a:cubicBezTo>
                  <a:cubicBezTo>
                    <a:pt x="780" y="583"/>
                    <a:pt x="780" y="583"/>
                    <a:pt x="780" y="583"/>
                  </a:cubicBezTo>
                  <a:cubicBezTo>
                    <a:pt x="762" y="569"/>
                    <a:pt x="762" y="569"/>
                    <a:pt x="762" y="569"/>
                  </a:cubicBezTo>
                  <a:cubicBezTo>
                    <a:pt x="761" y="561"/>
                    <a:pt x="761" y="561"/>
                    <a:pt x="761" y="561"/>
                  </a:cubicBezTo>
                  <a:cubicBezTo>
                    <a:pt x="771" y="557"/>
                    <a:pt x="771" y="557"/>
                    <a:pt x="771" y="557"/>
                  </a:cubicBezTo>
                  <a:cubicBezTo>
                    <a:pt x="785" y="574"/>
                    <a:pt x="785" y="574"/>
                    <a:pt x="785" y="574"/>
                  </a:cubicBezTo>
                  <a:cubicBezTo>
                    <a:pt x="806" y="586"/>
                    <a:pt x="806" y="586"/>
                    <a:pt x="806" y="586"/>
                  </a:cubicBezTo>
                  <a:cubicBezTo>
                    <a:pt x="805" y="599"/>
                    <a:pt x="805" y="599"/>
                    <a:pt x="805" y="599"/>
                  </a:cubicBezTo>
                  <a:cubicBezTo>
                    <a:pt x="820" y="622"/>
                    <a:pt x="820" y="622"/>
                    <a:pt x="820" y="622"/>
                  </a:cubicBezTo>
                  <a:cubicBezTo>
                    <a:pt x="826" y="610"/>
                    <a:pt x="826" y="610"/>
                    <a:pt x="826" y="610"/>
                  </a:cubicBezTo>
                  <a:cubicBezTo>
                    <a:pt x="822" y="593"/>
                    <a:pt x="822" y="593"/>
                    <a:pt x="822" y="593"/>
                  </a:cubicBezTo>
                  <a:cubicBezTo>
                    <a:pt x="840" y="591"/>
                    <a:pt x="840" y="591"/>
                    <a:pt x="840" y="591"/>
                  </a:cubicBezTo>
                  <a:cubicBezTo>
                    <a:pt x="858" y="589"/>
                    <a:pt x="858" y="589"/>
                    <a:pt x="858" y="589"/>
                  </a:cubicBezTo>
                  <a:cubicBezTo>
                    <a:pt x="840" y="596"/>
                    <a:pt x="840" y="596"/>
                    <a:pt x="840" y="596"/>
                  </a:cubicBezTo>
                  <a:cubicBezTo>
                    <a:pt x="851" y="617"/>
                    <a:pt x="851" y="617"/>
                    <a:pt x="851" y="617"/>
                  </a:cubicBezTo>
                  <a:cubicBezTo>
                    <a:pt x="871" y="618"/>
                    <a:pt x="871" y="618"/>
                    <a:pt x="871" y="618"/>
                  </a:cubicBezTo>
                  <a:cubicBezTo>
                    <a:pt x="877" y="623"/>
                    <a:pt x="877" y="623"/>
                    <a:pt x="877" y="623"/>
                  </a:cubicBezTo>
                  <a:cubicBezTo>
                    <a:pt x="886" y="623"/>
                    <a:pt x="886" y="623"/>
                    <a:pt x="886" y="623"/>
                  </a:cubicBezTo>
                  <a:cubicBezTo>
                    <a:pt x="888" y="618"/>
                    <a:pt x="888" y="618"/>
                    <a:pt x="888" y="618"/>
                  </a:cubicBezTo>
                  <a:cubicBezTo>
                    <a:pt x="894" y="618"/>
                    <a:pt x="894" y="618"/>
                    <a:pt x="894" y="618"/>
                  </a:cubicBezTo>
                  <a:cubicBezTo>
                    <a:pt x="892" y="633"/>
                    <a:pt x="892" y="633"/>
                    <a:pt x="892" y="633"/>
                  </a:cubicBezTo>
                  <a:cubicBezTo>
                    <a:pt x="886" y="651"/>
                    <a:pt x="886" y="651"/>
                    <a:pt x="886" y="651"/>
                  </a:cubicBezTo>
                  <a:cubicBezTo>
                    <a:pt x="849" y="655"/>
                    <a:pt x="849" y="655"/>
                    <a:pt x="849" y="655"/>
                  </a:cubicBezTo>
                  <a:cubicBezTo>
                    <a:pt x="815" y="644"/>
                    <a:pt x="815" y="644"/>
                    <a:pt x="815" y="644"/>
                  </a:cubicBezTo>
                  <a:cubicBezTo>
                    <a:pt x="808" y="650"/>
                    <a:pt x="808" y="650"/>
                    <a:pt x="808" y="650"/>
                  </a:cubicBezTo>
                  <a:cubicBezTo>
                    <a:pt x="802" y="659"/>
                    <a:pt x="802" y="659"/>
                    <a:pt x="802" y="659"/>
                  </a:cubicBezTo>
                  <a:cubicBezTo>
                    <a:pt x="747" y="634"/>
                    <a:pt x="747" y="634"/>
                    <a:pt x="747" y="634"/>
                  </a:cubicBezTo>
                  <a:cubicBezTo>
                    <a:pt x="761" y="628"/>
                    <a:pt x="761" y="628"/>
                    <a:pt x="761" y="628"/>
                  </a:cubicBezTo>
                  <a:cubicBezTo>
                    <a:pt x="745" y="617"/>
                    <a:pt x="745" y="617"/>
                    <a:pt x="745" y="617"/>
                  </a:cubicBezTo>
                  <a:cubicBezTo>
                    <a:pt x="689" y="625"/>
                    <a:pt x="689" y="625"/>
                    <a:pt x="689" y="625"/>
                  </a:cubicBezTo>
                  <a:cubicBezTo>
                    <a:pt x="679" y="628"/>
                    <a:pt x="679" y="628"/>
                    <a:pt x="679" y="628"/>
                  </a:cubicBezTo>
                  <a:cubicBezTo>
                    <a:pt x="660" y="623"/>
                    <a:pt x="660" y="623"/>
                    <a:pt x="660" y="623"/>
                  </a:cubicBezTo>
                  <a:cubicBezTo>
                    <a:pt x="658" y="630"/>
                    <a:pt x="658" y="630"/>
                    <a:pt x="658" y="630"/>
                  </a:cubicBezTo>
                  <a:cubicBezTo>
                    <a:pt x="598" y="703"/>
                    <a:pt x="598" y="703"/>
                    <a:pt x="598" y="703"/>
                  </a:cubicBezTo>
                  <a:cubicBezTo>
                    <a:pt x="596" y="760"/>
                    <a:pt x="596" y="760"/>
                    <a:pt x="596" y="760"/>
                  </a:cubicBezTo>
                  <a:cubicBezTo>
                    <a:pt x="653" y="812"/>
                    <a:pt x="653" y="812"/>
                    <a:pt x="653" y="812"/>
                  </a:cubicBezTo>
                  <a:cubicBezTo>
                    <a:pt x="718" y="798"/>
                    <a:pt x="718" y="798"/>
                    <a:pt x="718" y="798"/>
                  </a:cubicBezTo>
                  <a:cubicBezTo>
                    <a:pt x="744" y="812"/>
                    <a:pt x="744" y="812"/>
                    <a:pt x="744" y="812"/>
                  </a:cubicBezTo>
                  <a:cubicBezTo>
                    <a:pt x="738" y="840"/>
                    <a:pt x="738" y="840"/>
                    <a:pt x="738" y="840"/>
                  </a:cubicBezTo>
                  <a:cubicBezTo>
                    <a:pt x="769" y="899"/>
                    <a:pt x="769" y="899"/>
                    <a:pt x="769" y="899"/>
                  </a:cubicBezTo>
                  <a:cubicBezTo>
                    <a:pt x="750" y="926"/>
                    <a:pt x="750" y="926"/>
                    <a:pt x="750" y="926"/>
                  </a:cubicBezTo>
                  <a:cubicBezTo>
                    <a:pt x="803" y="1033"/>
                    <a:pt x="803" y="1033"/>
                    <a:pt x="803" y="1033"/>
                  </a:cubicBezTo>
                  <a:cubicBezTo>
                    <a:pt x="849" y="1034"/>
                    <a:pt x="849" y="1034"/>
                    <a:pt x="849" y="1034"/>
                  </a:cubicBezTo>
                  <a:cubicBezTo>
                    <a:pt x="887" y="974"/>
                    <a:pt x="887" y="974"/>
                    <a:pt x="887" y="974"/>
                  </a:cubicBezTo>
                  <a:cubicBezTo>
                    <a:pt x="887" y="942"/>
                    <a:pt x="887" y="942"/>
                    <a:pt x="887" y="942"/>
                  </a:cubicBezTo>
                  <a:cubicBezTo>
                    <a:pt x="923" y="920"/>
                    <a:pt x="923" y="920"/>
                    <a:pt x="923" y="920"/>
                  </a:cubicBezTo>
                  <a:cubicBezTo>
                    <a:pt x="910" y="854"/>
                    <a:pt x="910" y="854"/>
                    <a:pt x="910" y="854"/>
                  </a:cubicBezTo>
                  <a:cubicBezTo>
                    <a:pt x="958" y="817"/>
                    <a:pt x="958" y="817"/>
                    <a:pt x="958" y="817"/>
                  </a:cubicBezTo>
                  <a:cubicBezTo>
                    <a:pt x="975" y="769"/>
                    <a:pt x="975" y="769"/>
                    <a:pt x="975" y="769"/>
                  </a:cubicBezTo>
                  <a:cubicBezTo>
                    <a:pt x="937" y="778"/>
                    <a:pt x="937" y="778"/>
                    <a:pt x="937" y="778"/>
                  </a:cubicBezTo>
                  <a:cubicBezTo>
                    <a:pt x="907" y="741"/>
                    <a:pt x="907" y="741"/>
                    <a:pt x="907" y="741"/>
                  </a:cubicBezTo>
                  <a:cubicBezTo>
                    <a:pt x="880" y="670"/>
                    <a:pt x="880" y="670"/>
                    <a:pt x="880" y="670"/>
                  </a:cubicBezTo>
                  <a:cubicBezTo>
                    <a:pt x="880" y="670"/>
                    <a:pt x="880" y="670"/>
                    <a:pt x="880" y="670"/>
                  </a:cubicBezTo>
                  <a:cubicBezTo>
                    <a:pt x="886" y="675"/>
                    <a:pt x="886" y="675"/>
                    <a:pt x="886" y="675"/>
                  </a:cubicBezTo>
                  <a:cubicBezTo>
                    <a:pt x="888" y="669"/>
                    <a:pt x="888" y="669"/>
                    <a:pt x="888" y="669"/>
                  </a:cubicBezTo>
                  <a:cubicBezTo>
                    <a:pt x="932" y="734"/>
                    <a:pt x="932" y="734"/>
                    <a:pt x="932" y="734"/>
                  </a:cubicBezTo>
                  <a:cubicBezTo>
                    <a:pt x="938" y="765"/>
                    <a:pt x="938" y="765"/>
                    <a:pt x="938" y="765"/>
                  </a:cubicBezTo>
                  <a:cubicBezTo>
                    <a:pt x="995" y="740"/>
                    <a:pt x="995" y="740"/>
                    <a:pt x="995" y="740"/>
                  </a:cubicBezTo>
                  <a:cubicBezTo>
                    <a:pt x="1034" y="706"/>
                    <a:pt x="1034" y="706"/>
                    <a:pt x="1034" y="706"/>
                  </a:cubicBezTo>
                  <a:cubicBezTo>
                    <a:pt x="1006" y="692"/>
                    <a:pt x="1006" y="692"/>
                    <a:pt x="1006" y="692"/>
                  </a:cubicBezTo>
                  <a:cubicBezTo>
                    <a:pt x="986" y="695"/>
                    <a:pt x="986" y="695"/>
                    <a:pt x="986" y="695"/>
                  </a:cubicBezTo>
                  <a:cubicBezTo>
                    <a:pt x="960" y="658"/>
                    <a:pt x="960" y="658"/>
                    <a:pt x="960" y="658"/>
                  </a:cubicBezTo>
                  <a:cubicBezTo>
                    <a:pt x="974" y="657"/>
                    <a:pt x="974" y="657"/>
                    <a:pt x="974" y="657"/>
                  </a:cubicBezTo>
                  <a:cubicBezTo>
                    <a:pt x="1008" y="680"/>
                    <a:pt x="1008" y="680"/>
                    <a:pt x="1008" y="680"/>
                  </a:cubicBezTo>
                  <a:cubicBezTo>
                    <a:pt x="1071" y="683"/>
                    <a:pt x="1071" y="683"/>
                    <a:pt x="1071" y="683"/>
                  </a:cubicBezTo>
                  <a:cubicBezTo>
                    <a:pt x="1098" y="718"/>
                    <a:pt x="1098" y="718"/>
                    <a:pt x="1098" y="718"/>
                  </a:cubicBezTo>
                  <a:cubicBezTo>
                    <a:pt x="1128" y="792"/>
                    <a:pt x="1128" y="792"/>
                    <a:pt x="1128" y="792"/>
                  </a:cubicBezTo>
                  <a:cubicBezTo>
                    <a:pt x="1140" y="771"/>
                    <a:pt x="1140" y="771"/>
                    <a:pt x="1140" y="771"/>
                  </a:cubicBezTo>
                  <a:cubicBezTo>
                    <a:pt x="1143" y="738"/>
                    <a:pt x="1143" y="738"/>
                    <a:pt x="1143" y="738"/>
                  </a:cubicBezTo>
                  <a:cubicBezTo>
                    <a:pt x="1211" y="700"/>
                    <a:pt x="1211" y="700"/>
                    <a:pt x="1211" y="700"/>
                  </a:cubicBezTo>
                  <a:cubicBezTo>
                    <a:pt x="1231" y="745"/>
                    <a:pt x="1231" y="745"/>
                    <a:pt x="1231" y="745"/>
                  </a:cubicBezTo>
                  <a:cubicBezTo>
                    <a:pt x="1240" y="746"/>
                    <a:pt x="1240" y="746"/>
                    <a:pt x="1240" y="746"/>
                  </a:cubicBezTo>
                  <a:cubicBezTo>
                    <a:pt x="1203" y="1027"/>
                    <a:pt x="962" y="1245"/>
                    <a:pt x="671" y="1245"/>
                  </a:cubicBezTo>
                  <a:cubicBezTo>
                    <a:pt x="555" y="1245"/>
                    <a:pt x="447" y="1210"/>
                    <a:pt x="357" y="1151"/>
                  </a:cubicBezTo>
                  <a:cubicBezTo>
                    <a:pt x="390" y="1115"/>
                    <a:pt x="390" y="1115"/>
                    <a:pt x="390" y="1115"/>
                  </a:cubicBezTo>
                  <a:cubicBezTo>
                    <a:pt x="381" y="1106"/>
                    <a:pt x="381" y="1106"/>
                    <a:pt x="381" y="1106"/>
                  </a:cubicBezTo>
                  <a:cubicBezTo>
                    <a:pt x="397" y="1106"/>
                    <a:pt x="397" y="1106"/>
                    <a:pt x="397" y="1106"/>
                  </a:cubicBezTo>
                  <a:cubicBezTo>
                    <a:pt x="431" y="1068"/>
                    <a:pt x="431" y="1068"/>
                    <a:pt x="431" y="1068"/>
                  </a:cubicBezTo>
                  <a:cubicBezTo>
                    <a:pt x="439" y="1042"/>
                    <a:pt x="439" y="1042"/>
                    <a:pt x="439" y="1042"/>
                  </a:cubicBezTo>
                  <a:cubicBezTo>
                    <a:pt x="474" y="1028"/>
                    <a:pt x="474" y="1028"/>
                    <a:pt x="474" y="1028"/>
                  </a:cubicBezTo>
                  <a:cubicBezTo>
                    <a:pt x="493" y="987"/>
                    <a:pt x="493" y="987"/>
                    <a:pt x="493" y="987"/>
                  </a:cubicBezTo>
                  <a:cubicBezTo>
                    <a:pt x="488" y="978"/>
                    <a:pt x="488" y="978"/>
                    <a:pt x="488" y="978"/>
                  </a:cubicBezTo>
                  <a:cubicBezTo>
                    <a:pt x="499" y="963"/>
                    <a:pt x="499" y="963"/>
                    <a:pt x="499" y="963"/>
                  </a:cubicBezTo>
                  <a:cubicBezTo>
                    <a:pt x="504" y="960"/>
                    <a:pt x="504" y="960"/>
                    <a:pt x="504" y="960"/>
                  </a:cubicBezTo>
                  <a:cubicBezTo>
                    <a:pt x="514" y="938"/>
                    <a:pt x="514" y="938"/>
                    <a:pt x="514" y="938"/>
                  </a:cubicBezTo>
                  <a:cubicBezTo>
                    <a:pt x="510" y="928"/>
                    <a:pt x="510" y="928"/>
                    <a:pt x="510" y="928"/>
                  </a:cubicBezTo>
                  <a:cubicBezTo>
                    <a:pt x="432" y="900"/>
                    <a:pt x="432" y="900"/>
                    <a:pt x="432" y="900"/>
                  </a:cubicBezTo>
                  <a:cubicBezTo>
                    <a:pt x="427" y="903"/>
                    <a:pt x="427" y="903"/>
                    <a:pt x="427" y="903"/>
                  </a:cubicBezTo>
                  <a:cubicBezTo>
                    <a:pt x="425" y="910"/>
                    <a:pt x="425" y="910"/>
                    <a:pt x="425" y="910"/>
                  </a:cubicBezTo>
                  <a:cubicBezTo>
                    <a:pt x="416" y="908"/>
                    <a:pt x="416" y="908"/>
                    <a:pt x="416" y="908"/>
                  </a:cubicBezTo>
                  <a:cubicBezTo>
                    <a:pt x="424" y="898"/>
                    <a:pt x="424" y="898"/>
                    <a:pt x="424" y="898"/>
                  </a:cubicBezTo>
                  <a:cubicBezTo>
                    <a:pt x="419" y="896"/>
                    <a:pt x="419" y="896"/>
                    <a:pt x="419" y="896"/>
                  </a:cubicBezTo>
                  <a:cubicBezTo>
                    <a:pt x="411" y="869"/>
                    <a:pt x="411" y="869"/>
                    <a:pt x="411" y="869"/>
                  </a:cubicBezTo>
                  <a:cubicBezTo>
                    <a:pt x="350" y="837"/>
                    <a:pt x="350" y="837"/>
                    <a:pt x="350" y="837"/>
                  </a:cubicBezTo>
                  <a:cubicBezTo>
                    <a:pt x="342" y="844"/>
                    <a:pt x="342" y="844"/>
                    <a:pt x="342" y="844"/>
                  </a:cubicBezTo>
                  <a:cubicBezTo>
                    <a:pt x="324" y="843"/>
                    <a:pt x="324" y="843"/>
                    <a:pt x="324" y="843"/>
                  </a:cubicBezTo>
                  <a:cubicBezTo>
                    <a:pt x="321" y="837"/>
                    <a:pt x="321" y="837"/>
                    <a:pt x="321" y="837"/>
                  </a:cubicBezTo>
                  <a:cubicBezTo>
                    <a:pt x="311" y="839"/>
                    <a:pt x="311" y="839"/>
                    <a:pt x="311" y="839"/>
                  </a:cubicBezTo>
                  <a:cubicBezTo>
                    <a:pt x="304" y="828"/>
                    <a:pt x="304" y="828"/>
                    <a:pt x="304" y="828"/>
                  </a:cubicBezTo>
                  <a:cubicBezTo>
                    <a:pt x="291" y="822"/>
                    <a:pt x="291" y="822"/>
                    <a:pt x="291" y="822"/>
                  </a:cubicBezTo>
                  <a:cubicBezTo>
                    <a:pt x="279" y="824"/>
                    <a:pt x="279" y="824"/>
                    <a:pt x="279" y="824"/>
                  </a:cubicBezTo>
                  <a:cubicBezTo>
                    <a:pt x="268" y="816"/>
                    <a:pt x="268" y="816"/>
                    <a:pt x="268" y="816"/>
                  </a:cubicBezTo>
                  <a:cubicBezTo>
                    <a:pt x="270" y="791"/>
                    <a:pt x="270" y="791"/>
                    <a:pt x="270" y="791"/>
                  </a:cubicBezTo>
                  <a:cubicBezTo>
                    <a:pt x="265" y="786"/>
                    <a:pt x="265" y="786"/>
                    <a:pt x="265" y="786"/>
                  </a:cubicBezTo>
                  <a:cubicBezTo>
                    <a:pt x="237" y="787"/>
                    <a:pt x="237" y="787"/>
                    <a:pt x="237" y="787"/>
                  </a:cubicBezTo>
                  <a:cubicBezTo>
                    <a:pt x="246" y="754"/>
                    <a:pt x="246" y="754"/>
                    <a:pt x="246" y="754"/>
                  </a:cubicBezTo>
                  <a:cubicBezTo>
                    <a:pt x="228" y="755"/>
                    <a:pt x="228" y="755"/>
                    <a:pt x="228" y="755"/>
                  </a:cubicBezTo>
                  <a:cubicBezTo>
                    <a:pt x="226" y="764"/>
                    <a:pt x="226" y="764"/>
                    <a:pt x="226" y="764"/>
                  </a:cubicBezTo>
                  <a:cubicBezTo>
                    <a:pt x="218" y="772"/>
                    <a:pt x="218" y="772"/>
                    <a:pt x="218" y="772"/>
                  </a:cubicBezTo>
                  <a:cubicBezTo>
                    <a:pt x="202" y="768"/>
                    <a:pt x="202" y="768"/>
                    <a:pt x="202" y="768"/>
                  </a:cubicBezTo>
                  <a:cubicBezTo>
                    <a:pt x="190" y="753"/>
                    <a:pt x="190" y="753"/>
                    <a:pt x="190" y="753"/>
                  </a:cubicBezTo>
                  <a:cubicBezTo>
                    <a:pt x="191" y="714"/>
                    <a:pt x="191" y="714"/>
                    <a:pt x="191" y="714"/>
                  </a:cubicBezTo>
                  <a:cubicBezTo>
                    <a:pt x="232" y="700"/>
                    <a:pt x="232" y="700"/>
                    <a:pt x="232" y="700"/>
                  </a:cubicBezTo>
                  <a:cubicBezTo>
                    <a:pt x="264" y="701"/>
                    <a:pt x="264" y="701"/>
                    <a:pt x="264" y="701"/>
                  </a:cubicBezTo>
                  <a:cubicBezTo>
                    <a:pt x="266" y="718"/>
                    <a:pt x="266" y="718"/>
                    <a:pt x="266" y="718"/>
                  </a:cubicBezTo>
                  <a:cubicBezTo>
                    <a:pt x="279" y="732"/>
                    <a:pt x="279" y="732"/>
                    <a:pt x="279" y="732"/>
                  </a:cubicBezTo>
                  <a:cubicBezTo>
                    <a:pt x="287" y="732"/>
                    <a:pt x="287" y="732"/>
                    <a:pt x="287" y="732"/>
                  </a:cubicBezTo>
                  <a:cubicBezTo>
                    <a:pt x="289" y="722"/>
                    <a:pt x="289" y="722"/>
                    <a:pt x="289" y="722"/>
                  </a:cubicBezTo>
                  <a:cubicBezTo>
                    <a:pt x="279" y="701"/>
                    <a:pt x="279" y="701"/>
                    <a:pt x="279" y="701"/>
                  </a:cubicBezTo>
                  <a:cubicBezTo>
                    <a:pt x="282" y="689"/>
                    <a:pt x="282" y="689"/>
                    <a:pt x="282" y="689"/>
                  </a:cubicBezTo>
                  <a:cubicBezTo>
                    <a:pt x="312" y="669"/>
                    <a:pt x="312" y="669"/>
                    <a:pt x="312" y="669"/>
                  </a:cubicBezTo>
                  <a:cubicBezTo>
                    <a:pt x="320" y="632"/>
                    <a:pt x="320" y="632"/>
                    <a:pt x="320" y="632"/>
                  </a:cubicBezTo>
                  <a:cubicBezTo>
                    <a:pt x="346" y="627"/>
                    <a:pt x="346" y="627"/>
                    <a:pt x="346" y="627"/>
                  </a:cubicBezTo>
                  <a:cubicBezTo>
                    <a:pt x="339" y="618"/>
                    <a:pt x="339" y="618"/>
                    <a:pt x="339" y="618"/>
                  </a:cubicBezTo>
                  <a:cubicBezTo>
                    <a:pt x="360" y="607"/>
                    <a:pt x="360" y="607"/>
                    <a:pt x="360" y="607"/>
                  </a:cubicBezTo>
                  <a:cubicBezTo>
                    <a:pt x="371" y="615"/>
                    <a:pt x="371" y="615"/>
                    <a:pt x="371" y="615"/>
                  </a:cubicBezTo>
                  <a:cubicBezTo>
                    <a:pt x="402" y="598"/>
                    <a:pt x="402" y="598"/>
                    <a:pt x="402" y="598"/>
                  </a:cubicBezTo>
                  <a:cubicBezTo>
                    <a:pt x="400" y="594"/>
                    <a:pt x="400" y="594"/>
                    <a:pt x="400" y="594"/>
                  </a:cubicBezTo>
                  <a:cubicBezTo>
                    <a:pt x="380" y="595"/>
                    <a:pt x="380" y="595"/>
                    <a:pt x="380" y="595"/>
                  </a:cubicBezTo>
                  <a:cubicBezTo>
                    <a:pt x="372" y="588"/>
                    <a:pt x="372" y="588"/>
                    <a:pt x="372" y="588"/>
                  </a:cubicBezTo>
                  <a:cubicBezTo>
                    <a:pt x="380" y="580"/>
                    <a:pt x="380" y="580"/>
                    <a:pt x="380" y="580"/>
                  </a:cubicBezTo>
                  <a:cubicBezTo>
                    <a:pt x="374" y="573"/>
                    <a:pt x="374" y="573"/>
                    <a:pt x="374" y="573"/>
                  </a:cubicBezTo>
                  <a:cubicBezTo>
                    <a:pt x="340" y="589"/>
                    <a:pt x="340" y="589"/>
                    <a:pt x="340" y="589"/>
                  </a:cubicBezTo>
                  <a:cubicBezTo>
                    <a:pt x="362" y="567"/>
                    <a:pt x="362" y="567"/>
                    <a:pt x="362" y="567"/>
                  </a:cubicBezTo>
                  <a:cubicBezTo>
                    <a:pt x="402" y="563"/>
                    <a:pt x="402" y="563"/>
                    <a:pt x="402" y="563"/>
                  </a:cubicBezTo>
                  <a:cubicBezTo>
                    <a:pt x="424" y="554"/>
                    <a:pt x="424" y="554"/>
                    <a:pt x="424" y="554"/>
                  </a:cubicBezTo>
                  <a:cubicBezTo>
                    <a:pt x="422" y="543"/>
                    <a:pt x="422" y="543"/>
                    <a:pt x="422" y="543"/>
                  </a:cubicBezTo>
                  <a:cubicBezTo>
                    <a:pt x="401" y="530"/>
                    <a:pt x="401" y="530"/>
                    <a:pt x="401" y="530"/>
                  </a:cubicBezTo>
                  <a:cubicBezTo>
                    <a:pt x="375" y="488"/>
                    <a:pt x="375" y="488"/>
                    <a:pt x="375" y="488"/>
                  </a:cubicBezTo>
                  <a:cubicBezTo>
                    <a:pt x="357" y="504"/>
                    <a:pt x="357" y="504"/>
                    <a:pt x="357" y="504"/>
                  </a:cubicBezTo>
                  <a:cubicBezTo>
                    <a:pt x="347" y="500"/>
                    <a:pt x="347" y="500"/>
                    <a:pt x="347" y="500"/>
                  </a:cubicBezTo>
                  <a:cubicBezTo>
                    <a:pt x="345" y="484"/>
                    <a:pt x="345" y="484"/>
                    <a:pt x="345" y="484"/>
                  </a:cubicBezTo>
                  <a:cubicBezTo>
                    <a:pt x="324" y="470"/>
                    <a:pt x="324" y="470"/>
                    <a:pt x="324" y="470"/>
                  </a:cubicBezTo>
                  <a:cubicBezTo>
                    <a:pt x="304" y="466"/>
                    <a:pt x="304" y="466"/>
                    <a:pt x="304" y="466"/>
                  </a:cubicBezTo>
                  <a:cubicBezTo>
                    <a:pt x="304" y="493"/>
                    <a:pt x="304" y="493"/>
                    <a:pt x="304" y="493"/>
                  </a:cubicBezTo>
                  <a:cubicBezTo>
                    <a:pt x="294" y="501"/>
                    <a:pt x="294" y="501"/>
                    <a:pt x="294" y="501"/>
                  </a:cubicBezTo>
                  <a:cubicBezTo>
                    <a:pt x="307" y="509"/>
                    <a:pt x="307" y="509"/>
                    <a:pt x="307" y="509"/>
                  </a:cubicBezTo>
                  <a:cubicBezTo>
                    <a:pt x="306" y="522"/>
                    <a:pt x="306" y="522"/>
                    <a:pt x="306" y="522"/>
                  </a:cubicBezTo>
                  <a:cubicBezTo>
                    <a:pt x="294" y="534"/>
                    <a:pt x="294" y="534"/>
                    <a:pt x="294" y="534"/>
                  </a:cubicBezTo>
                  <a:cubicBezTo>
                    <a:pt x="299" y="554"/>
                    <a:pt x="299" y="554"/>
                    <a:pt x="299" y="554"/>
                  </a:cubicBezTo>
                  <a:cubicBezTo>
                    <a:pt x="291" y="562"/>
                    <a:pt x="291" y="562"/>
                    <a:pt x="291" y="562"/>
                  </a:cubicBezTo>
                  <a:cubicBezTo>
                    <a:pt x="276" y="550"/>
                    <a:pt x="276" y="550"/>
                    <a:pt x="276" y="550"/>
                  </a:cubicBezTo>
                  <a:cubicBezTo>
                    <a:pt x="275" y="532"/>
                    <a:pt x="275" y="532"/>
                    <a:pt x="275" y="532"/>
                  </a:cubicBezTo>
                  <a:cubicBezTo>
                    <a:pt x="241" y="521"/>
                    <a:pt x="241" y="521"/>
                    <a:pt x="241" y="521"/>
                  </a:cubicBezTo>
                  <a:cubicBezTo>
                    <a:pt x="207" y="501"/>
                    <a:pt x="207" y="501"/>
                    <a:pt x="207" y="501"/>
                  </a:cubicBezTo>
                  <a:cubicBezTo>
                    <a:pt x="210" y="472"/>
                    <a:pt x="210" y="472"/>
                    <a:pt x="210" y="472"/>
                  </a:cubicBezTo>
                  <a:cubicBezTo>
                    <a:pt x="241" y="453"/>
                    <a:pt x="241" y="453"/>
                    <a:pt x="241" y="453"/>
                  </a:cubicBezTo>
                  <a:cubicBezTo>
                    <a:pt x="252" y="435"/>
                    <a:pt x="252" y="435"/>
                    <a:pt x="252" y="435"/>
                  </a:cubicBezTo>
                  <a:cubicBezTo>
                    <a:pt x="270" y="433"/>
                    <a:pt x="270" y="433"/>
                    <a:pt x="270" y="433"/>
                  </a:cubicBezTo>
                  <a:cubicBezTo>
                    <a:pt x="280" y="422"/>
                    <a:pt x="280" y="422"/>
                    <a:pt x="280" y="422"/>
                  </a:cubicBezTo>
                  <a:cubicBezTo>
                    <a:pt x="278" y="406"/>
                    <a:pt x="278" y="406"/>
                    <a:pt x="278" y="406"/>
                  </a:cubicBezTo>
                  <a:cubicBezTo>
                    <a:pt x="260" y="399"/>
                    <a:pt x="260" y="399"/>
                    <a:pt x="260" y="399"/>
                  </a:cubicBezTo>
                  <a:cubicBezTo>
                    <a:pt x="256" y="403"/>
                    <a:pt x="256" y="403"/>
                    <a:pt x="256" y="403"/>
                  </a:cubicBezTo>
                  <a:cubicBezTo>
                    <a:pt x="260" y="412"/>
                    <a:pt x="260" y="412"/>
                    <a:pt x="260" y="412"/>
                  </a:cubicBezTo>
                  <a:cubicBezTo>
                    <a:pt x="248" y="423"/>
                    <a:pt x="248" y="423"/>
                    <a:pt x="248" y="423"/>
                  </a:cubicBezTo>
                  <a:cubicBezTo>
                    <a:pt x="241" y="419"/>
                    <a:pt x="241" y="419"/>
                    <a:pt x="241" y="419"/>
                  </a:cubicBezTo>
                  <a:cubicBezTo>
                    <a:pt x="244" y="410"/>
                    <a:pt x="244" y="410"/>
                    <a:pt x="244" y="410"/>
                  </a:cubicBezTo>
                  <a:cubicBezTo>
                    <a:pt x="235" y="404"/>
                    <a:pt x="235" y="404"/>
                    <a:pt x="235" y="404"/>
                  </a:cubicBezTo>
                  <a:cubicBezTo>
                    <a:pt x="232" y="413"/>
                    <a:pt x="232" y="413"/>
                    <a:pt x="232" y="413"/>
                  </a:cubicBezTo>
                  <a:cubicBezTo>
                    <a:pt x="228" y="410"/>
                    <a:pt x="228" y="410"/>
                    <a:pt x="228" y="410"/>
                  </a:cubicBezTo>
                  <a:cubicBezTo>
                    <a:pt x="221" y="391"/>
                    <a:pt x="221" y="391"/>
                    <a:pt x="221" y="391"/>
                  </a:cubicBezTo>
                  <a:cubicBezTo>
                    <a:pt x="202" y="378"/>
                    <a:pt x="202" y="378"/>
                    <a:pt x="202" y="378"/>
                  </a:cubicBezTo>
                  <a:cubicBezTo>
                    <a:pt x="193" y="394"/>
                    <a:pt x="193" y="394"/>
                    <a:pt x="193" y="394"/>
                  </a:cubicBezTo>
                  <a:cubicBezTo>
                    <a:pt x="212" y="404"/>
                    <a:pt x="212" y="404"/>
                    <a:pt x="212" y="404"/>
                  </a:cubicBezTo>
                  <a:cubicBezTo>
                    <a:pt x="200" y="422"/>
                    <a:pt x="200" y="422"/>
                    <a:pt x="200" y="422"/>
                  </a:cubicBezTo>
                  <a:cubicBezTo>
                    <a:pt x="156" y="418"/>
                    <a:pt x="156" y="418"/>
                    <a:pt x="156" y="418"/>
                  </a:cubicBezTo>
                  <a:cubicBezTo>
                    <a:pt x="162" y="407"/>
                    <a:pt x="168" y="395"/>
                    <a:pt x="175" y="383"/>
                  </a:cubicBezTo>
                  <a:cubicBezTo>
                    <a:pt x="181" y="386"/>
                    <a:pt x="181" y="386"/>
                    <a:pt x="181" y="386"/>
                  </a:cubicBezTo>
                  <a:cubicBezTo>
                    <a:pt x="190" y="382"/>
                    <a:pt x="190" y="382"/>
                    <a:pt x="190" y="382"/>
                  </a:cubicBezTo>
                  <a:cubicBezTo>
                    <a:pt x="196" y="371"/>
                    <a:pt x="196" y="371"/>
                    <a:pt x="196" y="371"/>
                  </a:cubicBezTo>
                  <a:cubicBezTo>
                    <a:pt x="186" y="365"/>
                    <a:pt x="186" y="365"/>
                    <a:pt x="186" y="365"/>
                  </a:cubicBezTo>
                  <a:cubicBezTo>
                    <a:pt x="194" y="353"/>
                    <a:pt x="202" y="341"/>
                    <a:pt x="210" y="330"/>
                  </a:cubicBezTo>
                  <a:cubicBezTo>
                    <a:pt x="224" y="348"/>
                    <a:pt x="224" y="348"/>
                    <a:pt x="224" y="348"/>
                  </a:cubicBezTo>
                  <a:cubicBezTo>
                    <a:pt x="286" y="348"/>
                    <a:pt x="286" y="348"/>
                    <a:pt x="286" y="348"/>
                  </a:cubicBezTo>
                  <a:cubicBezTo>
                    <a:pt x="289" y="339"/>
                    <a:pt x="289" y="339"/>
                    <a:pt x="289" y="339"/>
                  </a:cubicBezTo>
                  <a:cubicBezTo>
                    <a:pt x="276" y="333"/>
                    <a:pt x="276" y="333"/>
                    <a:pt x="276" y="333"/>
                  </a:cubicBezTo>
                  <a:cubicBezTo>
                    <a:pt x="240" y="338"/>
                    <a:pt x="240" y="338"/>
                    <a:pt x="240" y="338"/>
                  </a:cubicBezTo>
                  <a:cubicBezTo>
                    <a:pt x="215" y="324"/>
                    <a:pt x="215" y="324"/>
                    <a:pt x="215" y="324"/>
                  </a:cubicBezTo>
                  <a:cubicBezTo>
                    <a:pt x="220" y="317"/>
                    <a:pt x="225" y="311"/>
                    <a:pt x="230" y="305"/>
                  </a:cubicBezTo>
                  <a:cubicBezTo>
                    <a:pt x="235" y="306"/>
                    <a:pt x="235" y="306"/>
                    <a:pt x="235" y="306"/>
                  </a:cubicBezTo>
                  <a:cubicBezTo>
                    <a:pt x="254" y="292"/>
                    <a:pt x="254" y="292"/>
                    <a:pt x="254" y="292"/>
                  </a:cubicBezTo>
                  <a:cubicBezTo>
                    <a:pt x="246" y="287"/>
                    <a:pt x="246" y="287"/>
                    <a:pt x="246" y="287"/>
                  </a:cubicBezTo>
                  <a:cubicBezTo>
                    <a:pt x="247" y="285"/>
                    <a:pt x="248" y="284"/>
                    <a:pt x="250" y="282"/>
                  </a:cubicBezTo>
                  <a:cubicBezTo>
                    <a:pt x="250" y="285"/>
                    <a:pt x="250" y="285"/>
                    <a:pt x="250" y="285"/>
                  </a:cubicBezTo>
                  <a:cubicBezTo>
                    <a:pt x="276" y="300"/>
                    <a:pt x="276" y="300"/>
                    <a:pt x="276" y="300"/>
                  </a:cubicBezTo>
                  <a:cubicBezTo>
                    <a:pt x="255" y="299"/>
                    <a:pt x="255" y="299"/>
                    <a:pt x="255" y="299"/>
                  </a:cubicBezTo>
                  <a:cubicBezTo>
                    <a:pt x="248" y="304"/>
                    <a:pt x="248" y="304"/>
                    <a:pt x="248" y="304"/>
                  </a:cubicBezTo>
                  <a:cubicBezTo>
                    <a:pt x="268" y="314"/>
                    <a:pt x="268" y="314"/>
                    <a:pt x="268" y="314"/>
                  </a:cubicBezTo>
                  <a:cubicBezTo>
                    <a:pt x="267" y="318"/>
                    <a:pt x="267" y="318"/>
                    <a:pt x="267" y="318"/>
                  </a:cubicBezTo>
                  <a:cubicBezTo>
                    <a:pt x="245" y="312"/>
                    <a:pt x="245" y="312"/>
                    <a:pt x="245" y="312"/>
                  </a:cubicBezTo>
                  <a:cubicBezTo>
                    <a:pt x="244" y="309"/>
                    <a:pt x="244" y="309"/>
                    <a:pt x="244" y="309"/>
                  </a:cubicBezTo>
                  <a:cubicBezTo>
                    <a:pt x="236" y="327"/>
                    <a:pt x="236" y="327"/>
                    <a:pt x="236" y="327"/>
                  </a:cubicBezTo>
                  <a:cubicBezTo>
                    <a:pt x="284" y="328"/>
                    <a:pt x="284" y="328"/>
                    <a:pt x="284" y="328"/>
                  </a:cubicBezTo>
                  <a:cubicBezTo>
                    <a:pt x="300" y="326"/>
                    <a:pt x="300" y="326"/>
                    <a:pt x="300" y="326"/>
                  </a:cubicBezTo>
                  <a:cubicBezTo>
                    <a:pt x="300" y="321"/>
                    <a:pt x="300" y="321"/>
                    <a:pt x="300" y="321"/>
                  </a:cubicBezTo>
                  <a:cubicBezTo>
                    <a:pt x="280" y="315"/>
                    <a:pt x="280" y="315"/>
                    <a:pt x="280" y="315"/>
                  </a:cubicBezTo>
                  <a:cubicBezTo>
                    <a:pt x="309" y="309"/>
                    <a:pt x="309" y="309"/>
                    <a:pt x="309" y="309"/>
                  </a:cubicBezTo>
                  <a:cubicBezTo>
                    <a:pt x="316" y="295"/>
                    <a:pt x="316" y="295"/>
                    <a:pt x="316" y="295"/>
                  </a:cubicBezTo>
                  <a:cubicBezTo>
                    <a:pt x="306" y="291"/>
                    <a:pt x="306" y="291"/>
                    <a:pt x="306" y="291"/>
                  </a:cubicBezTo>
                  <a:cubicBezTo>
                    <a:pt x="339" y="280"/>
                    <a:pt x="339" y="280"/>
                    <a:pt x="339" y="280"/>
                  </a:cubicBezTo>
                  <a:cubicBezTo>
                    <a:pt x="368" y="268"/>
                    <a:pt x="368" y="268"/>
                    <a:pt x="368" y="268"/>
                  </a:cubicBezTo>
                  <a:cubicBezTo>
                    <a:pt x="370" y="264"/>
                    <a:pt x="370" y="264"/>
                    <a:pt x="370" y="264"/>
                  </a:cubicBezTo>
                  <a:cubicBezTo>
                    <a:pt x="356" y="262"/>
                    <a:pt x="356" y="262"/>
                    <a:pt x="356" y="262"/>
                  </a:cubicBezTo>
                  <a:cubicBezTo>
                    <a:pt x="356" y="256"/>
                    <a:pt x="356" y="256"/>
                    <a:pt x="356" y="256"/>
                  </a:cubicBezTo>
                  <a:cubicBezTo>
                    <a:pt x="380" y="257"/>
                    <a:pt x="380" y="257"/>
                    <a:pt x="380" y="257"/>
                  </a:cubicBezTo>
                  <a:cubicBezTo>
                    <a:pt x="391" y="249"/>
                    <a:pt x="391" y="249"/>
                    <a:pt x="391" y="249"/>
                  </a:cubicBezTo>
                  <a:cubicBezTo>
                    <a:pt x="373" y="245"/>
                    <a:pt x="373" y="245"/>
                    <a:pt x="373" y="245"/>
                  </a:cubicBezTo>
                  <a:cubicBezTo>
                    <a:pt x="350" y="243"/>
                    <a:pt x="350" y="243"/>
                    <a:pt x="350" y="243"/>
                  </a:cubicBezTo>
                  <a:cubicBezTo>
                    <a:pt x="315" y="243"/>
                    <a:pt x="315" y="243"/>
                    <a:pt x="315" y="243"/>
                  </a:cubicBezTo>
                  <a:cubicBezTo>
                    <a:pt x="308" y="248"/>
                    <a:pt x="308" y="248"/>
                    <a:pt x="308" y="248"/>
                  </a:cubicBezTo>
                  <a:cubicBezTo>
                    <a:pt x="295" y="240"/>
                    <a:pt x="295" y="240"/>
                    <a:pt x="295" y="240"/>
                  </a:cubicBezTo>
                  <a:cubicBezTo>
                    <a:pt x="284" y="248"/>
                    <a:pt x="284" y="248"/>
                    <a:pt x="284" y="248"/>
                  </a:cubicBezTo>
                  <a:cubicBezTo>
                    <a:pt x="386" y="155"/>
                    <a:pt x="522" y="97"/>
                    <a:pt x="671" y="97"/>
                  </a:cubicBezTo>
                  <a:close/>
                  <a:moveTo>
                    <a:pt x="241" y="419"/>
                  </a:moveTo>
                  <a:cubicBezTo>
                    <a:pt x="232" y="413"/>
                    <a:pt x="232" y="413"/>
                    <a:pt x="232" y="413"/>
                  </a:cubicBezTo>
                  <a:cubicBezTo>
                    <a:pt x="235" y="404"/>
                    <a:pt x="235" y="404"/>
                    <a:pt x="235" y="404"/>
                  </a:cubicBezTo>
                  <a:cubicBezTo>
                    <a:pt x="244" y="410"/>
                    <a:pt x="244" y="410"/>
                    <a:pt x="244" y="410"/>
                  </a:cubicBezTo>
                  <a:cubicBezTo>
                    <a:pt x="241" y="419"/>
                    <a:pt x="241" y="419"/>
                    <a:pt x="241" y="419"/>
                  </a:cubicBezTo>
                  <a:close/>
                  <a:moveTo>
                    <a:pt x="296" y="1105"/>
                  </a:moveTo>
                  <a:cubicBezTo>
                    <a:pt x="189" y="1012"/>
                    <a:pt x="116" y="881"/>
                    <a:pt x="100" y="733"/>
                  </a:cubicBezTo>
                  <a:cubicBezTo>
                    <a:pt x="116" y="746"/>
                    <a:pt x="116" y="746"/>
                    <a:pt x="116" y="746"/>
                  </a:cubicBezTo>
                  <a:cubicBezTo>
                    <a:pt x="123" y="744"/>
                    <a:pt x="123" y="744"/>
                    <a:pt x="123" y="744"/>
                  </a:cubicBezTo>
                  <a:cubicBezTo>
                    <a:pt x="99" y="719"/>
                    <a:pt x="99" y="719"/>
                    <a:pt x="99" y="719"/>
                  </a:cubicBezTo>
                  <a:cubicBezTo>
                    <a:pt x="99" y="714"/>
                    <a:pt x="98" y="709"/>
                    <a:pt x="98" y="704"/>
                  </a:cubicBezTo>
                  <a:cubicBezTo>
                    <a:pt x="111" y="714"/>
                    <a:pt x="111" y="714"/>
                    <a:pt x="111" y="714"/>
                  </a:cubicBezTo>
                  <a:cubicBezTo>
                    <a:pt x="140" y="746"/>
                    <a:pt x="140" y="746"/>
                    <a:pt x="140" y="746"/>
                  </a:cubicBezTo>
                  <a:cubicBezTo>
                    <a:pt x="139" y="761"/>
                    <a:pt x="139" y="761"/>
                    <a:pt x="139" y="761"/>
                  </a:cubicBezTo>
                  <a:cubicBezTo>
                    <a:pt x="192" y="788"/>
                    <a:pt x="192" y="788"/>
                    <a:pt x="192" y="788"/>
                  </a:cubicBezTo>
                  <a:cubicBezTo>
                    <a:pt x="201" y="783"/>
                    <a:pt x="201" y="783"/>
                    <a:pt x="201" y="783"/>
                  </a:cubicBezTo>
                  <a:cubicBezTo>
                    <a:pt x="241" y="804"/>
                    <a:pt x="241" y="804"/>
                    <a:pt x="241" y="804"/>
                  </a:cubicBezTo>
                  <a:cubicBezTo>
                    <a:pt x="251" y="814"/>
                    <a:pt x="251" y="814"/>
                    <a:pt x="251" y="814"/>
                  </a:cubicBezTo>
                  <a:cubicBezTo>
                    <a:pt x="276" y="831"/>
                    <a:pt x="276" y="831"/>
                    <a:pt x="276" y="831"/>
                  </a:cubicBezTo>
                  <a:cubicBezTo>
                    <a:pt x="284" y="845"/>
                    <a:pt x="284" y="845"/>
                    <a:pt x="284" y="845"/>
                  </a:cubicBezTo>
                  <a:cubicBezTo>
                    <a:pt x="277" y="846"/>
                    <a:pt x="277" y="846"/>
                    <a:pt x="277" y="846"/>
                  </a:cubicBezTo>
                  <a:cubicBezTo>
                    <a:pt x="270" y="863"/>
                    <a:pt x="270" y="863"/>
                    <a:pt x="270" y="863"/>
                  </a:cubicBezTo>
                  <a:cubicBezTo>
                    <a:pt x="275" y="880"/>
                    <a:pt x="275" y="880"/>
                    <a:pt x="275" y="880"/>
                  </a:cubicBezTo>
                  <a:cubicBezTo>
                    <a:pt x="261" y="889"/>
                    <a:pt x="261" y="889"/>
                    <a:pt x="261" y="889"/>
                  </a:cubicBezTo>
                  <a:cubicBezTo>
                    <a:pt x="244" y="933"/>
                    <a:pt x="244" y="933"/>
                    <a:pt x="244" y="933"/>
                  </a:cubicBezTo>
                  <a:cubicBezTo>
                    <a:pt x="289" y="994"/>
                    <a:pt x="289" y="994"/>
                    <a:pt x="289" y="994"/>
                  </a:cubicBezTo>
                  <a:cubicBezTo>
                    <a:pt x="315" y="1004"/>
                    <a:pt x="315" y="1004"/>
                    <a:pt x="315" y="1004"/>
                  </a:cubicBezTo>
                  <a:cubicBezTo>
                    <a:pt x="296" y="1105"/>
                    <a:pt x="296" y="1105"/>
                    <a:pt x="296" y="1105"/>
                  </a:cubicBezTo>
                  <a:close/>
                  <a:moveTo>
                    <a:pt x="253" y="279"/>
                  </a:moveTo>
                  <a:cubicBezTo>
                    <a:pt x="254" y="277"/>
                    <a:pt x="256" y="275"/>
                    <a:pt x="258" y="273"/>
                  </a:cubicBezTo>
                  <a:cubicBezTo>
                    <a:pt x="286" y="270"/>
                    <a:pt x="286" y="270"/>
                    <a:pt x="286" y="270"/>
                  </a:cubicBezTo>
                  <a:cubicBezTo>
                    <a:pt x="298" y="271"/>
                    <a:pt x="298" y="271"/>
                    <a:pt x="298" y="271"/>
                  </a:cubicBezTo>
                  <a:cubicBezTo>
                    <a:pt x="281" y="277"/>
                    <a:pt x="281" y="277"/>
                    <a:pt x="281" y="277"/>
                  </a:cubicBezTo>
                  <a:cubicBezTo>
                    <a:pt x="277" y="281"/>
                    <a:pt x="277" y="281"/>
                    <a:pt x="277" y="281"/>
                  </a:cubicBezTo>
                  <a:cubicBezTo>
                    <a:pt x="282" y="289"/>
                    <a:pt x="282" y="289"/>
                    <a:pt x="282" y="289"/>
                  </a:cubicBezTo>
                  <a:cubicBezTo>
                    <a:pt x="271" y="284"/>
                    <a:pt x="271" y="284"/>
                    <a:pt x="271" y="284"/>
                  </a:cubicBezTo>
                  <a:cubicBezTo>
                    <a:pt x="253" y="279"/>
                    <a:pt x="253" y="279"/>
                    <a:pt x="253" y="279"/>
                  </a:cubicBezTo>
                  <a:close/>
                  <a:moveTo>
                    <a:pt x="385" y="263"/>
                  </a:moveTo>
                  <a:cubicBezTo>
                    <a:pt x="380" y="261"/>
                    <a:pt x="380" y="261"/>
                    <a:pt x="380" y="261"/>
                  </a:cubicBezTo>
                  <a:cubicBezTo>
                    <a:pt x="394" y="251"/>
                    <a:pt x="394" y="251"/>
                    <a:pt x="394" y="251"/>
                  </a:cubicBezTo>
                  <a:cubicBezTo>
                    <a:pt x="401" y="251"/>
                    <a:pt x="401" y="251"/>
                    <a:pt x="401" y="251"/>
                  </a:cubicBezTo>
                  <a:cubicBezTo>
                    <a:pt x="404" y="242"/>
                    <a:pt x="404" y="242"/>
                    <a:pt x="404" y="242"/>
                  </a:cubicBezTo>
                  <a:cubicBezTo>
                    <a:pt x="413" y="239"/>
                    <a:pt x="413" y="239"/>
                    <a:pt x="413" y="239"/>
                  </a:cubicBezTo>
                  <a:cubicBezTo>
                    <a:pt x="431" y="237"/>
                    <a:pt x="431" y="237"/>
                    <a:pt x="431" y="237"/>
                  </a:cubicBezTo>
                  <a:cubicBezTo>
                    <a:pt x="437" y="227"/>
                    <a:pt x="437" y="227"/>
                    <a:pt x="437" y="227"/>
                  </a:cubicBezTo>
                  <a:cubicBezTo>
                    <a:pt x="450" y="226"/>
                    <a:pt x="450" y="226"/>
                    <a:pt x="450" y="226"/>
                  </a:cubicBezTo>
                  <a:cubicBezTo>
                    <a:pt x="460" y="217"/>
                    <a:pt x="460" y="217"/>
                    <a:pt x="460" y="217"/>
                  </a:cubicBezTo>
                  <a:cubicBezTo>
                    <a:pt x="484" y="220"/>
                    <a:pt x="484" y="220"/>
                    <a:pt x="484" y="220"/>
                  </a:cubicBezTo>
                  <a:cubicBezTo>
                    <a:pt x="481" y="223"/>
                    <a:pt x="481" y="223"/>
                    <a:pt x="481" y="223"/>
                  </a:cubicBezTo>
                  <a:cubicBezTo>
                    <a:pt x="483" y="223"/>
                    <a:pt x="483" y="223"/>
                    <a:pt x="483" y="223"/>
                  </a:cubicBezTo>
                  <a:cubicBezTo>
                    <a:pt x="481" y="227"/>
                    <a:pt x="481" y="227"/>
                    <a:pt x="481" y="227"/>
                  </a:cubicBezTo>
                  <a:cubicBezTo>
                    <a:pt x="474" y="230"/>
                    <a:pt x="474" y="230"/>
                    <a:pt x="474" y="230"/>
                  </a:cubicBezTo>
                  <a:cubicBezTo>
                    <a:pt x="474" y="231"/>
                    <a:pt x="474" y="231"/>
                    <a:pt x="474" y="231"/>
                  </a:cubicBezTo>
                  <a:cubicBezTo>
                    <a:pt x="481" y="228"/>
                    <a:pt x="481" y="228"/>
                    <a:pt x="481" y="228"/>
                  </a:cubicBezTo>
                  <a:cubicBezTo>
                    <a:pt x="482" y="236"/>
                    <a:pt x="482" y="236"/>
                    <a:pt x="482" y="236"/>
                  </a:cubicBezTo>
                  <a:cubicBezTo>
                    <a:pt x="486" y="230"/>
                    <a:pt x="486" y="230"/>
                    <a:pt x="486" y="230"/>
                  </a:cubicBezTo>
                  <a:cubicBezTo>
                    <a:pt x="485" y="227"/>
                    <a:pt x="485" y="227"/>
                    <a:pt x="485" y="227"/>
                  </a:cubicBezTo>
                  <a:cubicBezTo>
                    <a:pt x="491" y="229"/>
                    <a:pt x="491" y="229"/>
                    <a:pt x="491" y="229"/>
                  </a:cubicBezTo>
                  <a:cubicBezTo>
                    <a:pt x="494" y="238"/>
                    <a:pt x="494" y="238"/>
                    <a:pt x="494" y="238"/>
                  </a:cubicBezTo>
                  <a:cubicBezTo>
                    <a:pt x="496" y="227"/>
                    <a:pt x="496" y="227"/>
                    <a:pt x="496" y="227"/>
                  </a:cubicBezTo>
                  <a:cubicBezTo>
                    <a:pt x="502" y="227"/>
                    <a:pt x="502" y="227"/>
                    <a:pt x="502" y="227"/>
                  </a:cubicBezTo>
                  <a:cubicBezTo>
                    <a:pt x="501" y="225"/>
                    <a:pt x="501" y="225"/>
                    <a:pt x="501" y="225"/>
                  </a:cubicBezTo>
                  <a:cubicBezTo>
                    <a:pt x="511" y="226"/>
                    <a:pt x="511" y="226"/>
                    <a:pt x="511" y="226"/>
                  </a:cubicBezTo>
                  <a:cubicBezTo>
                    <a:pt x="513" y="239"/>
                    <a:pt x="513" y="239"/>
                    <a:pt x="513" y="239"/>
                  </a:cubicBezTo>
                  <a:cubicBezTo>
                    <a:pt x="521" y="249"/>
                    <a:pt x="521" y="249"/>
                    <a:pt x="521" y="249"/>
                  </a:cubicBezTo>
                  <a:cubicBezTo>
                    <a:pt x="518" y="254"/>
                    <a:pt x="518" y="254"/>
                    <a:pt x="518" y="254"/>
                  </a:cubicBezTo>
                  <a:cubicBezTo>
                    <a:pt x="526" y="261"/>
                    <a:pt x="526" y="261"/>
                    <a:pt x="526" y="261"/>
                  </a:cubicBezTo>
                  <a:cubicBezTo>
                    <a:pt x="529" y="259"/>
                    <a:pt x="529" y="259"/>
                    <a:pt x="529" y="259"/>
                  </a:cubicBezTo>
                  <a:cubicBezTo>
                    <a:pt x="539" y="262"/>
                    <a:pt x="539" y="262"/>
                    <a:pt x="539" y="262"/>
                  </a:cubicBezTo>
                  <a:cubicBezTo>
                    <a:pt x="543" y="268"/>
                    <a:pt x="543" y="268"/>
                    <a:pt x="543" y="268"/>
                  </a:cubicBezTo>
                  <a:cubicBezTo>
                    <a:pt x="560" y="297"/>
                    <a:pt x="560" y="297"/>
                    <a:pt x="560" y="297"/>
                  </a:cubicBezTo>
                  <a:cubicBezTo>
                    <a:pt x="563" y="301"/>
                    <a:pt x="563" y="301"/>
                    <a:pt x="563" y="301"/>
                  </a:cubicBezTo>
                  <a:cubicBezTo>
                    <a:pt x="555" y="304"/>
                    <a:pt x="555" y="304"/>
                    <a:pt x="555" y="304"/>
                  </a:cubicBezTo>
                  <a:cubicBezTo>
                    <a:pt x="569" y="311"/>
                    <a:pt x="569" y="311"/>
                    <a:pt x="569" y="311"/>
                  </a:cubicBezTo>
                  <a:cubicBezTo>
                    <a:pt x="573" y="319"/>
                    <a:pt x="573" y="319"/>
                    <a:pt x="573" y="319"/>
                  </a:cubicBezTo>
                  <a:cubicBezTo>
                    <a:pt x="581" y="320"/>
                    <a:pt x="581" y="320"/>
                    <a:pt x="581" y="320"/>
                  </a:cubicBezTo>
                  <a:cubicBezTo>
                    <a:pt x="589" y="329"/>
                    <a:pt x="589" y="329"/>
                    <a:pt x="589" y="329"/>
                  </a:cubicBezTo>
                  <a:cubicBezTo>
                    <a:pt x="588" y="330"/>
                    <a:pt x="587" y="331"/>
                    <a:pt x="585" y="332"/>
                  </a:cubicBezTo>
                  <a:cubicBezTo>
                    <a:pt x="571" y="332"/>
                    <a:pt x="571" y="332"/>
                    <a:pt x="571" y="332"/>
                  </a:cubicBezTo>
                  <a:cubicBezTo>
                    <a:pt x="571" y="332"/>
                    <a:pt x="571" y="332"/>
                    <a:pt x="571" y="332"/>
                  </a:cubicBezTo>
                  <a:cubicBezTo>
                    <a:pt x="562" y="325"/>
                    <a:pt x="562" y="325"/>
                    <a:pt x="562" y="325"/>
                  </a:cubicBezTo>
                  <a:cubicBezTo>
                    <a:pt x="559" y="327"/>
                    <a:pt x="559" y="327"/>
                    <a:pt x="559" y="327"/>
                  </a:cubicBezTo>
                  <a:cubicBezTo>
                    <a:pt x="564" y="332"/>
                    <a:pt x="564" y="332"/>
                    <a:pt x="564" y="332"/>
                  </a:cubicBezTo>
                  <a:cubicBezTo>
                    <a:pt x="555" y="343"/>
                    <a:pt x="555" y="343"/>
                    <a:pt x="555" y="343"/>
                  </a:cubicBezTo>
                  <a:cubicBezTo>
                    <a:pt x="560" y="343"/>
                    <a:pt x="560" y="343"/>
                    <a:pt x="560" y="343"/>
                  </a:cubicBezTo>
                  <a:cubicBezTo>
                    <a:pt x="566" y="336"/>
                    <a:pt x="566" y="336"/>
                    <a:pt x="566" y="336"/>
                  </a:cubicBezTo>
                  <a:cubicBezTo>
                    <a:pt x="570" y="335"/>
                    <a:pt x="570" y="335"/>
                    <a:pt x="570" y="335"/>
                  </a:cubicBezTo>
                  <a:cubicBezTo>
                    <a:pt x="570" y="338"/>
                    <a:pt x="570" y="338"/>
                    <a:pt x="570" y="338"/>
                  </a:cubicBezTo>
                  <a:cubicBezTo>
                    <a:pt x="585" y="334"/>
                    <a:pt x="585" y="334"/>
                    <a:pt x="585" y="334"/>
                  </a:cubicBezTo>
                  <a:cubicBezTo>
                    <a:pt x="577" y="353"/>
                    <a:pt x="577" y="353"/>
                    <a:pt x="577" y="353"/>
                  </a:cubicBezTo>
                  <a:cubicBezTo>
                    <a:pt x="555" y="369"/>
                    <a:pt x="555" y="369"/>
                    <a:pt x="555" y="369"/>
                  </a:cubicBezTo>
                  <a:cubicBezTo>
                    <a:pt x="546" y="365"/>
                    <a:pt x="546" y="365"/>
                    <a:pt x="546" y="365"/>
                  </a:cubicBezTo>
                  <a:cubicBezTo>
                    <a:pt x="540" y="388"/>
                    <a:pt x="540" y="388"/>
                    <a:pt x="540" y="388"/>
                  </a:cubicBezTo>
                  <a:cubicBezTo>
                    <a:pt x="505" y="405"/>
                    <a:pt x="505" y="405"/>
                    <a:pt x="505" y="405"/>
                  </a:cubicBezTo>
                  <a:cubicBezTo>
                    <a:pt x="508" y="427"/>
                    <a:pt x="508" y="427"/>
                    <a:pt x="508" y="427"/>
                  </a:cubicBezTo>
                  <a:cubicBezTo>
                    <a:pt x="499" y="439"/>
                    <a:pt x="499" y="439"/>
                    <a:pt x="499" y="439"/>
                  </a:cubicBezTo>
                  <a:cubicBezTo>
                    <a:pt x="494" y="467"/>
                    <a:pt x="494" y="467"/>
                    <a:pt x="494" y="467"/>
                  </a:cubicBezTo>
                  <a:cubicBezTo>
                    <a:pt x="481" y="468"/>
                    <a:pt x="481" y="468"/>
                    <a:pt x="481" y="468"/>
                  </a:cubicBezTo>
                  <a:cubicBezTo>
                    <a:pt x="474" y="458"/>
                    <a:pt x="474" y="458"/>
                    <a:pt x="474" y="458"/>
                  </a:cubicBezTo>
                  <a:cubicBezTo>
                    <a:pt x="460" y="464"/>
                    <a:pt x="460" y="464"/>
                    <a:pt x="460" y="464"/>
                  </a:cubicBezTo>
                  <a:cubicBezTo>
                    <a:pt x="448" y="459"/>
                    <a:pt x="448" y="459"/>
                    <a:pt x="448" y="459"/>
                  </a:cubicBezTo>
                  <a:cubicBezTo>
                    <a:pt x="422" y="416"/>
                    <a:pt x="422" y="416"/>
                    <a:pt x="422" y="416"/>
                  </a:cubicBezTo>
                  <a:cubicBezTo>
                    <a:pt x="413" y="414"/>
                    <a:pt x="413" y="414"/>
                    <a:pt x="413" y="414"/>
                  </a:cubicBezTo>
                  <a:cubicBezTo>
                    <a:pt x="412" y="387"/>
                    <a:pt x="412" y="387"/>
                    <a:pt x="412" y="387"/>
                  </a:cubicBezTo>
                  <a:cubicBezTo>
                    <a:pt x="425" y="382"/>
                    <a:pt x="425" y="382"/>
                    <a:pt x="425" y="382"/>
                  </a:cubicBezTo>
                  <a:cubicBezTo>
                    <a:pt x="426" y="376"/>
                    <a:pt x="426" y="376"/>
                    <a:pt x="426" y="376"/>
                  </a:cubicBezTo>
                  <a:cubicBezTo>
                    <a:pt x="408" y="374"/>
                    <a:pt x="408" y="374"/>
                    <a:pt x="408" y="374"/>
                  </a:cubicBezTo>
                  <a:cubicBezTo>
                    <a:pt x="410" y="364"/>
                    <a:pt x="410" y="364"/>
                    <a:pt x="410" y="364"/>
                  </a:cubicBezTo>
                  <a:cubicBezTo>
                    <a:pt x="415" y="363"/>
                    <a:pt x="415" y="363"/>
                    <a:pt x="415" y="363"/>
                  </a:cubicBezTo>
                  <a:cubicBezTo>
                    <a:pt x="430" y="363"/>
                    <a:pt x="430" y="363"/>
                    <a:pt x="430" y="363"/>
                  </a:cubicBezTo>
                  <a:cubicBezTo>
                    <a:pt x="418" y="348"/>
                    <a:pt x="418" y="348"/>
                    <a:pt x="418" y="348"/>
                  </a:cubicBezTo>
                  <a:cubicBezTo>
                    <a:pt x="416" y="351"/>
                    <a:pt x="416" y="351"/>
                    <a:pt x="416" y="351"/>
                  </a:cubicBezTo>
                  <a:cubicBezTo>
                    <a:pt x="395" y="310"/>
                    <a:pt x="395" y="310"/>
                    <a:pt x="395" y="310"/>
                  </a:cubicBezTo>
                  <a:cubicBezTo>
                    <a:pt x="366" y="302"/>
                    <a:pt x="366" y="302"/>
                    <a:pt x="366" y="302"/>
                  </a:cubicBezTo>
                  <a:cubicBezTo>
                    <a:pt x="362" y="290"/>
                    <a:pt x="362" y="290"/>
                    <a:pt x="362" y="290"/>
                  </a:cubicBezTo>
                  <a:cubicBezTo>
                    <a:pt x="371" y="290"/>
                    <a:pt x="371" y="290"/>
                    <a:pt x="371" y="290"/>
                  </a:cubicBezTo>
                  <a:cubicBezTo>
                    <a:pt x="371" y="287"/>
                    <a:pt x="371" y="287"/>
                    <a:pt x="371" y="287"/>
                  </a:cubicBezTo>
                  <a:cubicBezTo>
                    <a:pt x="360" y="286"/>
                    <a:pt x="360" y="286"/>
                    <a:pt x="360" y="286"/>
                  </a:cubicBezTo>
                  <a:cubicBezTo>
                    <a:pt x="357" y="277"/>
                    <a:pt x="357" y="277"/>
                    <a:pt x="357" y="277"/>
                  </a:cubicBezTo>
                  <a:cubicBezTo>
                    <a:pt x="367" y="271"/>
                    <a:pt x="367" y="271"/>
                    <a:pt x="367" y="271"/>
                  </a:cubicBezTo>
                  <a:cubicBezTo>
                    <a:pt x="383" y="271"/>
                    <a:pt x="383" y="271"/>
                    <a:pt x="383" y="271"/>
                  </a:cubicBezTo>
                  <a:cubicBezTo>
                    <a:pt x="385" y="263"/>
                    <a:pt x="385" y="263"/>
                    <a:pt x="385" y="263"/>
                  </a:cubicBezTo>
                  <a:close/>
                  <a:moveTo>
                    <a:pt x="204" y="353"/>
                  </a:moveTo>
                  <a:cubicBezTo>
                    <a:pt x="198" y="363"/>
                    <a:pt x="198" y="363"/>
                    <a:pt x="198" y="363"/>
                  </a:cubicBezTo>
                  <a:cubicBezTo>
                    <a:pt x="203" y="375"/>
                    <a:pt x="203" y="375"/>
                    <a:pt x="203" y="375"/>
                  </a:cubicBezTo>
                  <a:cubicBezTo>
                    <a:pt x="213" y="374"/>
                    <a:pt x="213" y="374"/>
                    <a:pt x="213" y="374"/>
                  </a:cubicBezTo>
                  <a:cubicBezTo>
                    <a:pt x="208" y="367"/>
                    <a:pt x="208" y="367"/>
                    <a:pt x="208" y="367"/>
                  </a:cubicBezTo>
                  <a:cubicBezTo>
                    <a:pt x="220" y="368"/>
                    <a:pt x="220" y="368"/>
                    <a:pt x="220" y="368"/>
                  </a:cubicBezTo>
                  <a:cubicBezTo>
                    <a:pt x="229" y="355"/>
                    <a:pt x="229" y="355"/>
                    <a:pt x="229" y="355"/>
                  </a:cubicBezTo>
                  <a:cubicBezTo>
                    <a:pt x="204" y="353"/>
                    <a:pt x="204" y="353"/>
                    <a:pt x="204" y="353"/>
                  </a:cubicBezTo>
                  <a:close/>
                  <a:moveTo>
                    <a:pt x="198" y="413"/>
                  </a:moveTo>
                  <a:cubicBezTo>
                    <a:pt x="175" y="406"/>
                    <a:pt x="175" y="406"/>
                    <a:pt x="175" y="406"/>
                  </a:cubicBezTo>
                  <a:cubicBezTo>
                    <a:pt x="187" y="397"/>
                    <a:pt x="187" y="397"/>
                    <a:pt x="187" y="397"/>
                  </a:cubicBezTo>
                  <a:cubicBezTo>
                    <a:pt x="203" y="406"/>
                    <a:pt x="203" y="406"/>
                    <a:pt x="203" y="406"/>
                  </a:cubicBezTo>
                  <a:cubicBezTo>
                    <a:pt x="198" y="413"/>
                    <a:pt x="198" y="413"/>
                    <a:pt x="198" y="413"/>
                  </a:cubicBezTo>
                  <a:close/>
                  <a:moveTo>
                    <a:pt x="256" y="438"/>
                  </a:moveTo>
                  <a:cubicBezTo>
                    <a:pt x="248" y="457"/>
                    <a:pt x="248" y="457"/>
                    <a:pt x="248" y="457"/>
                  </a:cubicBezTo>
                  <a:cubicBezTo>
                    <a:pt x="259" y="463"/>
                    <a:pt x="259" y="463"/>
                    <a:pt x="259" y="463"/>
                  </a:cubicBezTo>
                  <a:cubicBezTo>
                    <a:pt x="270" y="454"/>
                    <a:pt x="270" y="454"/>
                    <a:pt x="270" y="454"/>
                  </a:cubicBezTo>
                  <a:cubicBezTo>
                    <a:pt x="281" y="459"/>
                    <a:pt x="281" y="459"/>
                    <a:pt x="281" y="459"/>
                  </a:cubicBezTo>
                  <a:cubicBezTo>
                    <a:pt x="288" y="458"/>
                    <a:pt x="288" y="458"/>
                    <a:pt x="288" y="458"/>
                  </a:cubicBezTo>
                  <a:cubicBezTo>
                    <a:pt x="273" y="448"/>
                    <a:pt x="273" y="448"/>
                    <a:pt x="273" y="448"/>
                  </a:cubicBezTo>
                  <a:cubicBezTo>
                    <a:pt x="256" y="438"/>
                    <a:pt x="256" y="438"/>
                    <a:pt x="256" y="438"/>
                  </a:cubicBezTo>
                  <a:close/>
                  <a:moveTo>
                    <a:pt x="249" y="356"/>
                  </a:moveTo>
                  <a:cubicBezTo>
                    <a:pt x="231" y="369"/>
                    <a:pt x="231" y="369"/>
                    <a:pt x="231" y="369"/>
                  </a:cubicBezTo>
                  <a:cubicBezTo>
                    <a:pt x="239" y="392"/>
                    <a:pt x="239" y="392"/>
                    <a:pt x="239" y="392"/>
                  </a:cubicBezTo>
                  <a:cubicBezTo>
                    <a:pt x="258" y="397"/>
                    <a:pt x="258" y="397"/>
                    <a:pt x="258" y="397"/>
                  </a:cubicBezTo>
                  <a:cubicBezTo>
                    <a:pt x="291" y="400"/>
                    <a:pt x="291" y="400"/>
                    <a:pt x="291" y="400"/>
                  </a:cubicBezTo>
                  <a:cubicBezTo>
                    <a:pt x="300" y="398"/>
                    <a:pt x="300" y="398"/>
                    <a:pt x="300" y="398"/>
                  </a:cubicBezTo>
                  <a:cubicBezTo>
                    <a:pt x="312" y="405"/>
                    <a:pt x="312" y="405"/>
                    <a:pt x="312" y="405"/>
                  </a:cubicBezTo>
                  <a:cubicBezTo>
                    <a:pt x="301" y="422"/>
                    <a:pt x="301" y="422"/>
                    <a:pt x="301" y="422"/>
                  </a:cubicBezTo>
                  <a:cubicBezTo>
                    <a:pt x="305" y="426"/>
                    <a:pt x="305" y="426"/>
                    <a:pt x="305" y="426"/>
                  </a:cubicBezTo>
                  <a:cubicBezTo>
                    <a:pt x="314" y="422"/>
                    <a:pt x="314" y="422"/>
                    <a:pt x="314" y="422"/>
                  </a:cubicBezTo>
                  <a:cubicBezTo>
                    <a:pt x="315" y="409"/>
                    <a:pt x="315" y="409"/>
                    <a:pt x="315" y="409"/>
                  </a:cubicBezTo>
                  <a:cubicBezTo>
                    <a:pt x="333" y="421"/>
                    <a:pt x="333" y="421"/>
                    <a:pt x="333" y="421"/>
                  </a:cubicBezTo>
                  <a:cubicBezTo>
                    <a:pt x="328" y="428"/>
                    <a:pt x="328" y="428"/>
                    <a:pt x="328" y="428"/>
                  </a:cubicBezTo>
                  <a:cubicBezTo>
                    <a:pt x="321" y="434"/>
                    <a:pt x="321" y="434"/>
                    <a:pt x="321" y="434"/>
                  </a:cubicBezTo>
                  <a:cubicBezTo>
                    <a:pt x="321" y="439"/>
                    <a:pt x="321" y="439"/>
                    <a:pt x="321" y="439"/>
                  </a:cubicBezTo>
                  <a:cubicBezTo>
                    <a:pt x="302" y="442"/>
                    <a:pt x="302" y="442"/>
                    <a:pt x="302" y="442"/>
                  </a:cubicBezTo>
                  <a:cubicBezTo>
                    <a:pt x="299" y="450"/>
                    <a:pt x="299" y="450"/>
                    <a:pt x="299" y="450"/>
                  </a:cubicBezTo>
                  <a:cubicBezTo>
                    <a:pt x="324" y="449"/>
                    <a:pt x="324" y="449"/>
                    <a:pt x="324" y="449"/>
                  </a:cubicBezTo>
                  <a:cubicBezTo>
                    <a:pt x="339" y="462"/>
                    <a:pt x="339" y="462"/>
                    <a:pt x="339" y="462"/>
                  </a:cubicBezTo>
                  <a:cubicBezTo>
                    <a:pt x="368" y="477"/>
                    <a:pt x="368" y="477"/>
                    <a:pt x="368" y="477"/>
                  </a:cubicBezTo>
                  <a:cubicBezTo>
                    <a:pt x="369" y="471"/>
                    <a:pt x="369" y="471"/>
                    <a:pt x="369" y="471"/>
                  </a:cubicBezTo>
                  <a:cubicBezTo>
                    <a:pt x="351" y="458"/>
                    <a:pt x="351" y="458"/>
                    <a:pt x="351" y="458"/>
                  </a:cubicBezTo>
                  <a:cubicBezTo>
                    <a:pt x="376" y="467"/>
                    <a:pt x="376" y="467"/>
                    <a:pt x="376" y="467"/>
                  </a:cubicBezTo>
                  <a:cubicBezTo>
                    <a:pt x="374" y="458"/>
                    <a:pt x="374" y="458"/>
                    <a:pt x="374" y="458"/>
                  </a:cubicBezTo>
                  <a:cubicBezTo>
                    <a:pt x="353" y="436"/>
                    <a:pt x="353" y="436"/>
                    <a:pt x="353" y="436"/>
                  </a:cubicBezTo>
                  <a:cubicBezTo>
                    <a:pt x="362" y="431"/>
                    <a:pt x="362" y="431"/>
                    <a:pt x="362" y="431"/>
                  </a:cubicBezTo>
                  <a:cubicBezTo>
                    <a:pt x="382" y="446"/>
                    <a:pt x="382" y="446"/>
                    <a:pt x="382" y="446"/>
                  </a:cubicBezTo>
                  <a:cubicBezTo>
                    <a:pt x="393" y="430"/>
                    <a:pt x="393" y="430"/>
                    <a:pt x="393" y="430"/>
                  </a:cubicBezTo>
                  <a:cubicBezTo>
                    <a:pt x="374" y="419"/>
                    <a:pt x="374" y="419"/>
                    <a:pt x="374" y="419"/>
                  </a:cubicBezTo>
                  <a:cubicBezTo>
                    <a:pt x="349" y="410"/>
                    <a:pt x="349" y="410"/>
                    <a:pt x="349" y="410"/>
                  </a:cubicBezTo>
                  <a:cubicBezTo>
                    <a:pt x="359" y="399"/>
                    <a:pt x="359" y="399"/>
                    <a:pt x="359" y="399"/>
                  </a:cubicBezTo>
                  <a:cubicBezTo>
                    <a:pt x="330" y="379"/>
                    <a:pt x="330" y="379"/>
                    <a:pt x="330" y="379"/>
                  </a:cubicBezTo>
                  <a:cubicBezTo>
                    <a:pt x="322" y="383"/>
                    <a:pt x="322" y="383"/>
                    <a:pt x="322" y="383"/>
                  </a:cubicBezTo>
                  <a:cubicBezTo>
                    <a:pt x="316" y="381"/>
                    <a:pt x="316" y="381"/>
                    <a:pt x="316" y="381"/>
                  </a:cubicBezTo>
                  <a:cubicBezTo>
                    <a:pt x="314" y="371"/>
                    <a:pt x="314" y="371"/>
                    <a:pt x="314" y="371"/>
                  </a:cubicBezTo>
                  <a:cubicBezTo>
                    <a:pt x="296" y="370"/>
                    <a:pt x="296" y="370"/>
                    <a:pt x="296" y="370"/>
                  </a:cubicBezTo>
                  <a:cubicBezTo>
                    <a:pt x="294" y="378"/>
                    <a:pt x="294" y="378"/>
                    <a:pt x="294" y="378"/>
                  </a:cubicBezTo>
                  <a:cubicBezTo>
                    <a:pt x="283" y="376"/>
                    <a:pt x="283" y="376"/>
                    <a:pt x="283" y="376"/>
                  </a:cubicBezTo>
                  <a:cubicBezTo>
                    <a:pt x="286" y="367"/>
                    <a:pt x="286" y="367"/>
                    <a:pt x="286" y="367"/>
                  </a:cubicBezTo>
                  <a:cubicBezTo>
                    <a:pt x="276" y="357"/>
                    <a:pt x="276" y="357"/>
                    <a:pt x="276" y="357"/>
                  </a:cubicBezTo>
                  <a:cubicBezTo>
                    <a:pt x="262" y="363"/>
                    <a:pt x="262" y="363"/>
                    <a:pt x="262" y="363"/>
                  </a:cubicBezTo>
                  <a:cubicBezTo>
                    <a:pt x="260" y="385"/>
                    <a:pt x="260" y="385"/>
                    <a:pt x="260" y="385"/>
                  </a:cubicBezTo>
                  <a:cubicBezTo>
                    <a:pt x="256" y="385"/>
                    <a:pt x="256" y="385"/>
                    <a:pt x="256" y="385"/>
                  </a:cubicBezTo>
                  <a:cubicBezTo>
                    <a:pt x="250" y="368"/>
                    <a:pt x="250" y="368"/>
                    <a:pt x="250" y="368"/>
                  </a:cubicBezTo>
                  <a:cubicBezTo>
                    <a:pt x="257" y="355"/>
                    <a:pt x="257" y="355"/>
                    <a:pt x="257" y="355"/>
                  </a:cubicBezTo>
                  <a:cubicBezTo>
                    <a:pt x="249" y="356"/>
                    <a:pt x="249" y="356"/>
                    <a:pt x="249" y="356"/>
                  </a:cubicBezTo>
                  <a:close/>
                  <a:moveTo>
                    <a:pt x="317" y="771"/>
                  </a:moveTo>
                  <a:cubicBezTo>
                    <a:pt x="326" y="770"/>
                    <a:pt x="326" y="770"/>
                    <a:pt x="326" y="770"/>
                  </a:cubicBezTo>
                  <a:cubicBezTo>
                    <a:pt x="327" y="764"/>
                    <a:pt x="327" y="764"/>
                    <a:pt x="327" y="764"/>
                  </a:cubicBezTo>
                  <a:cubicBezTo>
                    <a:pt x="340" y="765"/>
                    <a:pt x="340" y="765"/>
                    <a:pt x="340" y="765"/>
                  </a:cubicBezTo>
                  <a:cubicBezTo>
                    <a:pt x="352" y="769"/>
                    <a:pt x="352" y="769"/>
                    <a:pt x="352" y="769"/>
                  </a:cubicBezTo>
                  <a:cubicBezTo>
                    <a:pt x="338" y="778"/>
                    <a:pt x="338" y="778"/>
                    <a:pt x="338" y="778"/>
                  </a:cubicBezTo>
                  <a:cubicBezTo>
                    <a:pt x="331" y="774"/>
                    <a:pt x="331" y="774"/>
                    <a:pt x="331" y="774"/>
                  </a:cubicBezTo>
                  <a:cubicBezTo>
                    <a:pt x="319" y="774"/>
                    <a:pt x="319" y="774"/>
                    <a:pt x="319" y="774"/>
                  </a:cubicBezTo>
                  <a:cubicBezTo>
                    <a:pt x="317" y="771"/>
                    <a:pt x="317" y="771"/>
                    <a:pt x="317" y="771"/>
                  </a:cubicBezTo>
                  <a:close/>
                  <a:moveTo>
                    <a:pt x="358" y="771"/>
                  </a:moveTo>
                  <a:cubicBezTo>
                    <a:pt x="359" y="775"/>
                    <a:pt x="359" y="775"/>
                    <a:pt x="359" y="775"/>
                  </a:cubicBezTo>
                  <a:cubicBezTo>
                    <a:pt x="367" y="775"/>
                    <a:pt x="367" y="775"/>
                    <a:pt x="367" y="775"/>
                  </a:cubicBezTo>
                  <a:cubicBezTo>
                    <a:pt x="367" y="771"/>
                    <a:pt x="367" y="771"/>
                    <a:pt x="367" y="771"/>
                  </a:cubicBezTo>
                  <a:cubicBezTo>
                    <a:pt x="358" y="771"/>
                    <a:pt x="358" y="771"/>
                    <a:pt x="358" y="771"/>
                  </a:cubicBezTo>
                  <a:close/>
                  <a:moveTo>
                    <a:pt x="297" y="771"/>
                  </a:moveTo>
                  <a:cubicBezTo>
                    <a:pt x="296" y="774"/>
                    <a:pt x="296" y="774"/>
                    <a:pt x="296" y="774"/>
                  </a:cubicBezTo>
                  <a:cubicBezTo>
                    <a:pt x="304" y="777"/>
                    <a:pt x="304" y="777"/>
                    <a:pt x="304" y="777"/>
                  </a:cubicBezTo>
                  <a:cubicBezTo>
                    <a:pt x="308" y="776"/>
                    <a:pt x="308" y="776"/>
                    <a:pt x="308" y="776"/>
                  </a:cubicBezTo>
                  <a:cubicBezTo>
                    <a:pt x="307" y="773"/>
                    <a:pt x="307" y="773"/>
                    <a:pt x="307" y="773"/>
                  </a:cubicBezTo>
                  <a:cubicBezTo>
                    <a:pt x="297" y="771"/>
                    <a:pt x="297" y="771"/>
                    <a:pt x="297" y="771"/>
                  </a:cubicBezTo>
                  <a:close/>
                  <a:moveTo>
                    <a:pt x="260" y="753"/>
                  </a:moveTo>
                  <a:cubicBezTo>
                    <a:pt x="258" y="747"/>
                    <a:pt x="258" y="747"/>
                    <a:pt x="258" y="747"/>
                  </a:cubicBezTo>
                  <a:cubicBezTo>
                    <a:pt x="282" y="745"/>
                    <a:pt x="282" y="745"/>
                    <a:pt x="282" y="745"/>
                  </a:cubicBezTo>
                  <a:cubicBezTo>
                    <a:pt x="324" y="763"/>
                    <a:pt x="324" y="763"/>
                    <a:pt x="324" y="763"/>
                  </a:cubicBezTo>
                  <a:cubicBezTo>
                    <a:pt x="317" y="766"/>
                    <a:pt x="317" y="766"/>
                    <a:pt x="317" y="766"/>
                  </a:cubicBezTo>
                  <a:cubicBezTo>
                    <a:pt x="298" y="761"/>
                    <a:pt x="298" y="761"/>
                    <a:pt x="298" y="761"/>
                  </a:cubicBezTo>
                  <a:cubicBezTo>
                    <a:pt x="277" y="749"/>
                    <a:pt x="277" y="749"/>
                    <a:pt x="277" y="749"/>
                  </a:cubicBezTo>
                  <a:cubicBezTo>
                    <a:pt x="260" y="753"/>
                    <a:pt x="260" y="753"/>
                    <a:pt x="260" y="753"/>
                  </a:cubicBezTo>
                  <a:close/>
                  <a:moveTo>
                    <a:pt x="915" y="544"/>
                  </a:moveTo>
                  <a:cubicBezTo>
                    <a:pt x="888" y="554"/>
                    <a:pt x="888" y="554"/>
                    <a:pt x="888" y="554"/>
                  </a:cubicBezTo>
                  <a:cubicBezTo>
                    <a:pt x="895" y="561"/>
                    <a:pt x="895" y="561"/>
                    <a:pt x="895" y="561"/>
                  </a:cubicBezTo>
                  <a:cubicBezTo>
                    <a:pt x="891" y="566"/>
                    <a:pt x="891" y="566"/>
                    <a:pt x="891" y="566"/>
                  </a:cubicBezTo>
                  <a:cubicBezTo>
                    <a:pt x="879" y="567"/>
                    <a:pt x="879" y="567"/>
                    <a:pt x="879" y="567"/>
                  </a:cubicBezTo>
                  <a:cubicBezTo>
                    <a:pt x="877" y="561"/>
                    <a:pt x="877" y="561"/>
                    <a:pt x="877" y="561"/>
                  </a:cubicBezTo>
                  <a:cubicBezTo>
                    <a:pt x="882" y="554"/>
                    <a:pt x="882" y="554"/>
                    <a:pt x="882" y="554"/>
                  </a:cubicBezTo>
                  <a:cubicBezTo>
                    <a:pt x="869" y="552"/>
                    <a:pt x="869" y="552"/>
                    <a:pt x="869" y="552"/>
                  </a:cubicBezTo>
                  <a:cubicBezTo>
                    <a:pt x="860" y="562"/>
                    <a:pt x="860" y="562"/>
                    <a:pt x="860" y="562"/>
                  </a:cubicBezTo>
                  <a:cubicBezTo>
                    <a:pt x="849" y="580"/>
                    <a:pt x="849" y="580"/>
                    <a:pt x="849" y="580"/>
                  </a:cubicBezTo>
                  <a:cubicBezTo>
                    <a:pt x="863" y="588"/>
                    <a:pt x="863" y="588"/>
                    <a:pt x="863" y="588"/>
                  </a:cubicBezTo>
                  <a:cubicBezTo>
                    <a:pt x="877" y="588"/>
                    <a:pt x="877" y="588"/>
                    <a:pt x="877" y="588"/>
                  </a:cubicBezTo>
                  <a:cubicBezTo>
                    <a:pt x="881" y="583"/>
                    <a:pt x="881" y="583"/>
                    <a:pt x="881" y="583"/>
                  </a:cubicBezTo>
                  <a:cubicBezTo>
                    <a:pt x="893" y="583"/>
                    <a:pt x="893" y="583"/>
                    <a:pt x="893" y="583"/>
                  </a:cubicBezTo>
                  <a:cubicBezTo>
                    <a:pt x="911" y="591"/>
                    <a:pt x="911" y="591"/>
                    <a:pt x="911" y="591"/>
                  </a:cubicBezTo>
                  <a:cubicBezTo>
                    <a:pt x="928" y="588"/>
                    <a:pt x="928" y="588"/>
                    <a:pt x="928" y="588"/>
                  </a:cubicBezTo>
                  <a:cubicBezTo>
                    <a:pt x="926" y="577"/>
                    <a:pt x="926" y="577"/>
                    <a:pt x="926" y="577"/>
                  </a:cubicBezTo>
                  <a:cubicBezTo>
                    <a:pt x="904" y="563"/>
                    <a:pt x="904" y="563"/>
                    <a:pt x="904" y="563"/>
                  </a:cubicBezTo>
                  <a:cubicBezTo>
                    <a:pt x="915" y="544"/>
                    <a:pt x="915" y="544"/>
                    <a:pt x="915" y="544"/>
                  </a:cubicBezTo>
                  <a:close/>
                  <a:moveTo>
                    <a:pt x="983" y="546"/>
                  </a:moveTo>
                  <a:cubicBezTo>
                    <a:pt x="957" y="561"/>
                    <a:pt x="957" y="561"/>
                    <a:pt x="957" y="561"/>
                  </a:cubicBezTo>
                  <a:cubicBezTo>
                    <a:pt x="960" y="578"/>
                    <a:pt x="960" y="578"/>
                    <a:pt x="960" y="578"/>
                  </a:cubicBezTo>
                  <a:cubicBezTo>
                    <a:pt x="975" y="591"/>
                    <a:pt x="975" y="591"/>
                    <a:pt x="975" y="591"/>
                  </a:cubicBezTo>
                  <a:cubicBezTo>
                    <a:pt x="969" y="613"/>
                    <a:pt x="969" y="613"/>
                    <a:pt x="969" y="613"/>
                  </a:cubicBezTo>
                  <a:cubicBezTo>
                    <a:pt x="985" y="621"/>
                    <a:pt x="985" y="621"/>
                    <a:pt x="985" y="621"/>
                  </a:cubicBezTo>
                  <a:cubicBezTo>
                    <a:pt x="1000" y="617"/>
                    <a:pt x="1000" y="617"/>
                    <a:pt x="1000" y="617"/>
                  </a:cubicBezTo>
                  <a:cubicBezTo>
                    <a:pt x="997" y="601"/>
                    <a:pt x="997" y="601"/>
                    <a:pt x="997" y="601"/>
                  </a:cubicBezTo>
                  <a:cubicBezTo>
                    <a:pt x="990" y="596"/>
                    <a:pt x="990" y="596"/>
                    <a:pt x="990" y="596"/>
                  </a:cubicBezTo>
                  <a:cubicBezTo>
                    <a:pt x="990" y="591"/>
                    <a:pt x="990" y="591"/>
                    <a:pt x="990" y="591"/>
                  </a:cubicBezTo>
                  <a:cubicBezTo>
                    <a:pt x="1003" y="592"/>
                    <a:pt x="1003" y="592"/>
                    <a:pt x="1003" y="592"/>
                  </a:cubicBezTo>
                  <a:cubicBezTo>
                    <a:pt x="994" y="582"/>
                    <a:pt x="994" y="582"/>
                    <a:pt x="994" y="582"/>
                  </a:cubicBezTo>
                  <a:cubicBezTo>
                    <a:pt x="980" y="568"/>
                    <a:pt x="980" y="568"/>
                    <a:pt x="980" y="568"/>
                  </a:cubicBezTo>
                  <a:cubicBezTo>
                    <a:pt x="982" y="559"/>
                    <a:pt x="982" y="559"/>
                    <a:pt x="982" y="559"/>
                  </a:cubicBezTo>
                  <a:cubicBezTo>
                    <a:pt x="992" y="559"/>
                    <a:pt x="992" y="559"/>
                    <a:pt x="992" y="559"/>
                  </a:cubicBezTo>
                  <a:cubicBezTo>
                    <a:pt x="994" y="547"/>
                    <a:pt x="994" y="547"/>
                    <a:pt x="994" y="547"/>
                  </a:cubicBezTo>
                  <a:cubicBezTo>
                    <a:pt x="983" y="546"/>
                    <a:pt x="983" y="546"/>
                    <a:pt x="983" y="546"/>
                  </a:cubicBezTo>
                  <a:close/>
                  <a:moveTo>
                    <a:pt x="562" y="391"/>
                  </a:moveTo>
                  <a:cubicBezTo>
                    <a:pt x="553" y="400"/>
                    <a:pt x="553" y="400"/>
                    <a:pt x="553" y="400"/>
                  </a:cubicBezTo>
                  <a:cubicBezTo>
                    <a:pt x="570" y="404"/>
                    <a:pt x="570" y="404"/>
                    <a:pt x="570" y="404"/>
                  </a:cubicBezTo>
                  <a:cubicBezTo>
                    <a:pt x="565" y="410"/>
                    <a:pt x="565" y="410"/>
                    <a:pt x="565" y="410"/>
                  </a:cubicBezTo>
                  <a:cubicBezTo>
                    <a:pt x="562" y="416"/>
                    <a:pt x="562" y="416"/>
                    <a:pt x="562" y="416"/>
                  </a:cubicBezTo>
                  <a:cubicBezTo>
                    <a:pt x="589" y="420"/>
                    <a:pt x="589" y="420"/>
                    <a:pt x="589" y="420"/>
                  </a:cubicBezTo>
                  <a:cubicBezTo>
                    <a:pt x="613" y="408"/>
                    <a:pt x="613" y="408"/>
                    <a:pt x="613" y="408"/>
                  </a:cubicBezTo>
                  <a:cubicBezTo>
                    <a:pt x="614" y="399"/>
                    <a:pt x="614" y="399"/>
                    <a:pt x="614" y="399"/>
                  </a:cubicBezTo>
                  <a:cubicBezTo>
                    <a:pt x="599" y="392"/>
                    <a:pt x="599" y="392"/>
                    <a:pt x="599" y="392"/>
                  </a:cubicBezTo>
                  <a:cubicBezTo>
                    <a:pt x="581" y="397"/>
                    <a:pt x="581" y="397"/>
                    <a:pt x="581" y="397"/>
                  </a:cubicBezTo>
                  <a:cubicBezTo>
                    <a:pt x="571" y="400"/>
                    <a:pt x="571" y="400"/>
                    <a:pt x="571" y="400"/>
                  </a:cubicBezTo>
                  <a:cubicBezTo>
                    <a:pt x="571" y="395"/>
                    <a:pt x="571" y="395"/>
                    <a:pt x="571" y="395"/>
                  </a:cubicBezTo>
                  <a:cubicBezTo>
                    <a:pt x="562" y="391"/>
                    <a:pt x="562" y="391"/>
                    <a:pt x="562" y="391"/>
                  </a:cubicBezTo>
                  <a:close/>
                  <a:moveTo>
                    <a:pt x="803" y="232"/>
                  </a:moveTo>
                  <a:cubicBezTo>
                    <a:pt x="796" y="245"/>
                    <a:pt x="796" y="245"/>
                    <a:pt x="796" y="245"/>
                  </a:cubicBezTo>
                  <a:cubicBezTo>
                    <a:pt x="816" y="245"/>
                    <a:pt x="816" y="245"/>
                    <a:pt x="816" y="245"/>
                  </a:cubicBezTo>
                  <a:cubicBezTo>
                    <a:pt x="812" y="250"/>
                    <a:pt x="812" y="250"/>
                    <a:pt x="812" y="250"/>
                  </a:cubicBezTo>
                  <a:cubicBezTo>
                    <a:pt x="830" y="252"/>
                    <a:pt x="830" y="252"/>
                    <a:pt x="830" y="252"/>
                  </a:cubicBezTo>
                  <a:cubicBezTo>
                    <a:pt x="844" y="243"/>
                    <a:pt x="844" y="243"/>
                    <a:pt x="844" y="243"/>
                  </a:cubicBezTo>
                  <a:cubicBezTo>
                    <a:pt x="822" y="237"/>
                    <a:pt x="822" y="237"/>
                    <a:pt x="822" y="237"/>
                  </a:cubicBezTo>
                  <a:cubicBezTo>
                    <a:pt x="814" y="238"/>
                    <a:pt x="814" y="238"/>
                    <a:pt x="814" y="238"/>
                  </a:cubicBezTo>
                  <a:cubicBezTo>
                    <a:pt x="803" y="232"/>
                    <a:pt x="803" y="232"/>
                    <a:pt x="803" y="232"/>
                  </a:cubicBezTo>
                  <a:close/>
                  <a:moveTo>
                    <a:pt x="785" y="243"/>
                  </a:moveTo>
                  <a:cubicBezTo>
                    <a:pt x="809" y="258"/>
                    <a:pt x="809" y="258"/>
                    <a:pt x="809" y="258"/>
                  </a:cubicBezTo>
                  <a:cubicBezTo>
                    <a:pt x="798" y="266"/>
                    <a:pt x="798" y="266"/>
                    <a:pt x="798" y="266"/>
                  </a:cubicBezTo>
                  <a:cubicBezTo>
                    <a:pt x="789" y="284"/>
                    <a:pt x="789" y="284"/>
                    <a:pt x="789" y="284"/>
                  </a:cubicBezTo>
                  <a:cubicBezTo>
                    <a:pt x="773" y="269"/>
                    <a:pt x="773" y="269"/>
                    <a:pt x="773" y="269"/>
                  </a:cubicBezTo>
                  <a:cubicBezTo>
                    <a:pt x="786" y="263"/>
                    <a:pt x="786" y="263"/>
                    <a:pt x="786" y="263"/>
                  </a:cubicBezTo>
                  <a:cubicBezTo>
                    <a:pt x="779" y="258"/>
                    <a:pt x="779" y="258"/>
                    <a:pt x="779" y="258"/>
                  </a:cubicBezTo>
                  <a:cubicBezTo>
                    <a:pt x="766" y="264"/>
                    <a:pt x="766" y="264"/>
                    <a:pt x="766" y="264"/>
                  </a:cubicBezTo>
                  <a:cubicBezTo>
                    <a:pt x="752" y="247"/>
                    <a:pt x="752" y="247"/>
                    <a:pt x="752" y="247"/>
                  </a:cubicBezTo>
                  <a:cubicBezTo>
                    <a:pt x="768" y="246"/>
                    <a:pt x="768" y="246"/>
                    <a:pt x="768" y="246"/>
                  </a:cubicBezTo>
                  <a:cubicBezTo>
                    <a:pt x="775" y="253"/>
                    <a:pt x="775" y="253"/>
                    <a:pt x="775" y="253"/>
                  </a:cubicBezTo>
                  <a:cubicBezTo>
                    <a:pt x="783" y="252"/>
                    <a:pt x="783" y="252"/>
                    <a:pt x="783" y="252"/>
                  </a:cubicBezTo>
                  <a:cubicBezTo>
                    <a:pt x="785" y="243"/>
                    <a:pt x="785" y="243"/>
                    <a:pt x="785" y="243"/>
                  </a:cubicBezTo>
                  <a:close/>
                  <a:moveTo>
                    <a:pt x="1014" y="318"/>
                  </a:moveTo>
                  <a:cubicBezTo>
                    <a:pt x="1000" y="315"/>
                    <a:pt x="1000" y="315"/>
                    <a:pt x="1000" y="315"/>
                  </a:cubicBezTo>
                  <a:cubicBezTo>
                    <a:pt x="1018" y="297"/>
                    <a:pt x="1018" y="297"/>
                    <a:pt x="1018" y="297"/>
                  </a:cubicBezTo>
                  <a:cubicBezTo>
                    <a:pt x="1043" y="287"/>
                    <a:pt x="1043" y="287"/>
                    <a:pt x="1043" y="287"/>
                  </a:cubicBezTo>
                  <a:cubicBezTo>
                    <a:pt x="1080" y="280"/>
                    <a:pt x="1080" y="280"/>
                    <a:pt x="1080" y="280"/>
                  </a:cubicBezTo>
                  <a:cubicBezTo>
                    <a:pt x="1083" y="285"/>
                    <a:pt x="1083" y="285"/>
                    <a:pt x="1083" y="285"/>
                  </a:cubicBezTo>
                  <a:cubicBezTo>
                    <a:pt x="1072" y="291"/>
                    <a:pt x="1072" y="291"/>
                    <a:pt x="1072" y="291"/>
                  </a:cubicBezTo>
                  <a:cubicBezTo>
                    <a:pt x="1031" y="301"/>
                    <a:pt x="1031" y="301"/>
                    <a:pt x="1031" y="301"/>
                  </a:cubicBezTo>
                  <a:cubicBezTo>
                    <a:pt x="1014" y="318"/>
                    <a:pt x="1014" y="318"/>
                    <a:pt x="1014" y="318"/>
                  </a:cubicBezTo>
                  <a:close/>
                  <a:moveTo>
                    <a:pt x="1016" y="350"/>
                  </a:moveTo>
                  <a:cubicBezTo>
                    <a:pt x="1000" y="349"/>
                    <a:pt x="1000" y="349"/>
                    <a:pt x="1000" y="349"/>
                  </a:cubicBezTo>
                  <a:cubicBezTo>
                    <a:pt x="983" y="336"/>
                    <a:pt x="983" y="336"/>
                    <a:pt x="983" y="336"/>
                  </a:cubicBezTo>
                  <a:cubicBezTo>
                    <a:pt x="995" y="323"/>
                    <a:pt x="995" y="323"/>
                    <a:pt x="995" y="323"/>
                  </a:cubicBezTo>
                  <a:cubicBezTo>
                    <a:pt x="1012" y="324"/>
                    <a:pt x="1012" y="324"/>
                    <a:pt x="1012" y="324"/>
                  </a:cubicBezTo>
                  <a:cubicBezTo>
                    <a:pt x="1007" y="332"/>
                    <a:pt x="1007" y="332"/>
                    <a:pt x="1007" y="332"/>
                  </a:cubicBezTo>
                  <a:cubicBezTo>
                    <a:pt x="1016" y="350"/>
                    <a:pt x="1016" y="350"/>
                    <a:pt x="1016" y="350"/>
                  </a:cubicBezTo>
                  <a:close/>
                  <a:moveTo>
                    <a:pt x="663" y="458"/>
                  </a:moveTo>
                  <a:cubicBezTo>
                    <a:pt x="658" y="477"/>
                    <a:pt x="658" y="477"/>
                    <a:pt x="658" y="477"/>
                  </a:cubicBezTo>
                  <a:cubicBezTo>
                    <a:pt x="666" y="483"/>
                    <a:pt x="666" y="483"/>
                    <a:pt x="666" y="483"/>
                  </a:cubicBezTo>
                  <a:cubicBezTo>
                    <a:pt x="666" y="491"/>
                    <a:pt x="666" y="491"/>
                    <a:pt x="666" y="491"/>
                  </a:cubicBezTo>
                  <a:cubicBezTo>
                    <a:pt x="672" y="492"/>
                    <a:pt x="672" y="492"/>
                    <a:pt x="672" y="492"/>
                  </a:cubicBezTo>
                  <a:cubicBezTo>
                    <a:pt x="677" y="501"/>
                    <a:pt x="677" y="501"/>
                    <a:pt x="677" y="501"/>
                  </a:cubicBezTo>
                  <a:cubicBezTo>
                    <a:pt x="668" y="505"/>
                    <a:pt x="668" y="505"/>
                    <a:pt x="668" y="505"/>
                  </a:cubicBezTo>
                  <a:cubicBezTo>
                    <a:pt x="663" y="513"/>
                    <a:pt x="663" y="513"/>
                    <a:pt x="663" y="513"/>
                  </a:cubicBezTo>
                  <a:cubicBezTo>
                    <a:pt x="676" y="517"/>
                    <a:pt x="676" y="517"/>
                    <a:pt x="676" y="517"/>
                  </a:cubicBezTo>
                  <a:cubicBezTo>
                    <a:pt x="660" y="527"/>
                    <a:pt x="660" y="527"/>
                    <a:pt x="660" y="527"/>
                  </a:cubicBezTo>
                  <a:cubicBezTo>
                    <a:pt x="665" y="528"/>
                    <a:pt x="665" y="528"/>
                    <a:pt x="665" y="528"/>
                  </a:cubicBezTo>
                  <a:cubicBezTo>
                    <a:pt x="679" y="522"/>
                    <a:pt x="679" y="522"/>
                    <a:pt x="679" y="522"/>
                  </a:cubicBezTo>
                  <a:cubicBezTo>
                    <a:pt x="694" y="523"/>
                    <a:pt x="694" y="523"/>
                    <a:pt x="694" y="523"/>
                  </a:cubicBezTo>
                  <a:cubicBezTo>
                    <a:pt x="701" y="518"/>
                    <a:pt x="701" y="518"/>
                    <a:pt x="701" y="518"/>
                  </a:cubicBezTo>
                  <a:cubicBezTo>
                    <a:pt x="696" y="516"/>
                    <a:pt x="696" y="516"/>
                    <a:pt x="696" y="516"/>
                  </a:cubicBezTo>
                  <a:cubicBezTo>
                    <a:pt x="702" y="510"/>
                    <a:pt x="702" y="510"/>
                    <a:pt x="702" y="510"/>
                  </a:cubicBezTo>
                  <a:cubicBezTo>
                    <a:pt x="700" y="505"/>
                    <a:pt x="700" y="505"/>
                    <a:pt x="700" y="505"/>
                  </a:cubicBezTo>
                  <a:cubicBezTo>
                    <a:pt x="692" y="505"/>
                    <a:pt x="692" y="505"/>
                    <a:pt x="692" y="505"/>
                  </a:cubicBezTo>
                  <a:cubicBezTo>
                    <a:pt x="687" y="492"/>
                    <a:pt x="687" y="492"/>
                    <a:pt x="687" y="492"/>
                  </a:cubicBezTo>
                  <a:cubicBezTo>
                    <a:pt x="684" y="491"/>
                    <a:pt x="684" y="491"/>
                    <a:pt x="684" y="491"/>
                  </a:cubicBezTo>
                  <a:cubicBezTo>
                    <a:pt x="684" y="485"/>
                    <a:pt x="684" y="485"/>
                    <a:pt x="684" y="485"/>
                  </a:cubicBezTo>
                  <a:cubicBezTo>
                    <a:pt x="677" y="479"/>
                    <a:pt x="677" y="479"/>
                    <a:pt x="677" y="479"/>
                  </a:cubicBezTo>
                  <a:cubicBezTo>
                    <a:pt x="682" y="472"/>
                    <a:pt x="682" y="472"/>
                    <a:pt x="682" y="472"/>
                  </a:cubicBezTo>
                  <a:cubicBezTo>
                    <a:pt x="681" y="468"/>
                    <a:pt x="681" y="468"/>
                    <a:pt x="681" y="468"/>
                  </a:cubicBezTo>
                  <a:cubicBezTo>
                    <a:pt x="670" y="468"/>
                    <a:pt x="670" y="468"/>
                    <a:pt x="670" y="468"/>
                  </a:cubicBezTo>
                  <a:cubicBezTo>
                    <a:pt x="677" y="463"/>
                    <a:pt x="677" y="463"/>
                    <a:pt x="677" y="463"/>
                  </a:cubicBezTo>
                  <a:cubicBezTo>
                    <a:pt x="676" y="460"/>
                    <a:pt x="676" y="460"/>
                    <a:pt x="676" y="460"/>
                  </a:cubicBezTo>
                  <a:cubicBezTo>
                    <a:pt x="663" y="458"/>
                    <a:pt x="663" y="458"/>
                    <a:pt x="663" y="458"/>
                  </a:cubicBezTo>
                  <a:close/>
                  <a:moveTo>
                    <a:pt x="656" y="489"/>
                  </a:moveTo>
                  <a:cubicBezTo>
                    <a:pt x="647" y="487"/>
                    <a:pt x="647" y="487"/>
                    <a:pt x="647" y="487"/>
                  </a:cubicBezTo>
                  <a:cubicBezTo>
                    <a:pt x="643" y="494"/>
                    <a:pt x="643" y="494"/>
                    <a:pt x="643" y="494"/>
                  </a:cubicBezTo>
                  <a:cubicBezTo>
                    <a:pt x="635" y="495"/>
                    <a:pt x="635" y="495"/>
                    <a:pt x="635" y="495"/>
                  </a:cubicBezTo>
                  <a:cubicBezTo>
                    <a:pt x="636" y="502"/>
                    <a:pt x="636" y="502"/>
                    <a:pt x="636" y="502"/>
                  </a:cubicBezTo>
                  <a:cubicBezTo>
                    <a:pt x="641" y="504"/>
                    <a:pt x="641" y="504"/>
                    <a:pt x="641" y="504"/>
                  </a:cubicBezTo>
                  <a:cubicBezTo>
                    <a:pt x="638" y="509"/>
                    <a:pt x="638" y="509"/>
                    <a:pt x="638" y="509"/>
                  </a:cubicBezTo>
                  <a:cubicBezTo>
                    <a:pt x="634" y="513"/>
                    <a:pt x="634" y="513"/>
                    <a:pt x="634" y="513"/>
                  </a:cubicBezTo>
                  <a:cubicBezTo>
                    <a:pt x="643" y="517"/>
                    <a:pt x="643" y="517"/>
                    <a:pt x="643" y="517"/>
                  </a:cubicBezTo>
                  <a:cubicBezTo>
                    <a:pt x="652" y="511"/>
                    <a:pt x="652" y="511"/>
                    <a:pt x="652" y="511"/>
                  </a:cubicBezTo>
                  <a:cubicBezTo>
                    <a:pt x="658" y="512"/>
                    <a:pt x="658" y="512"/>
                    <a:pt x="658" y="512"/>
                  </a:cubicBezTo>
                  <a:cubicBezTo>
                    <a:pt x="658" y="497"/>
                    <a:pt x="658" y="497"/>
                    <a:pt x="658" y="497"/>
                  </a:cubicBezTo>
                  <a:cubicBezTo>
                    <a:pt x="660" y="494"/>
                    <a:pt x="660" y="494"/>
                    <a:pt x="660" y="494"/>
                  </a:cubicBezTo>
                  <a:cubicBezTo>
                    <a:pt x="656" y="489"/>
                    <a:pt x="656" y="489"/>
                    <a:pt x="656" y="489"/>
                  </a:cubicBezTo>
                  <a:close/>
                  <a:moveTo>
                    <a:pt x="739" y="591"/>
                  </a:moveTo>
                  <a:cubicBezTo>
                    <a:pt x="740" y="596"/>
                    <a:pt x="740" y="596"/>
                    <a:pt x="740" y="596"/>
                  </a:cubicBezTo>
                  <a:cubicBezTo>
                    <a:pt x="741" y="605"/>
                    <a:pt x="741" y="605"/>
                    <a:pt x="741" y="605"/>
                  </a:cubicBezTo>
                  <a:cubicBezTo>
                    <a:pt x="747" y="602"/>
                    <a:pt x="747" y="602"/>
                    <a:pt x="747" y="602"/>
                  </a:cubicBezTo>
                  <a:cubicBezTo>
                    <a:pt x="749" y="592"/>
                    <a:pt x="749" y="592"/>
                    <a:pt x="749" y="592"/>
                  </a:cubicBezTo>
                  <a:cubicBezTo>
                    <a:pt x="745" y="589"/>
                    <a:pt x="745" y="589"/>
                    <a:pt x="745" y="589"/>
                  </a:cubicBezTo>
                  <a:cubicBezTo>
                    <a:pt x="739" y="591"/>
                    <a:pt x="739" y="591"/>
                    <a:pt x="739" y="591"/>
                  </a:cubicBezTo>
                  <a:close/>
                  <a:moveTo>
                    <a:pt x="744" y="588"/>
                  </a:moveTo>
                  <a:cubicBezTo>
                    <a:pt x="740" y="583"/>
                    <a:pt x="740" y="583"/>
                    <a:pt x="740" y="583"/>
                  </a:cubicBezTo>
                  <a:cubicBezTo>
                    <a:pt x="746" y="577"/>
                    <a:pt x="746" y="577"/>
                    <a:pt x="746" y="577"/>
                  </a:cubicBezTo>
                  <a:cubicBezTo>
                    <a:pt x="748" y="580"/>
                    <a:pt x="748" y="580"/>
                    <a:pt x="748" y="580"/>
                  </a:cubicBezTo>
                  <a:cubicBezTo>
                    <a:pt x="747" y="586"/>
                    <a:pt x="747" y="586"/>
                    <a:pt x="747" y="586"/>
                  </a:cubicBezTo>
                  <a:cubicBezTo>
                    <a:pt x="744" y="588"/>
                    <a:pt x="744" y="588"/>
                    <a:pt x="744" y="588"/>
                  </a:cubicBezTo>
                  <a:close/>
                  <a:moveTo>
                    <a:pt x="779" y="610"/>
                  </a:moveTo>
                  <a:cubicBezTo>
                    <a:pt x="779" y="617"/>
                    <a:pt x="779" y="617"/>
                    <a:pt x="779" y="617"/>
                  </a:cubicBezTo>
                  <a:cubicBezTo>
                    <a:pt x="776" y="619"/>
                    <a:pt x="776" y="619"/>
                    <a:pt x="776" y="619"/>
                  </a:cubicBezTo>
                  <a:cubicBezTo>
                    <a:pt x="763" y="614"/>
                    <a:pt x="763" y="614"/>
                    <a:pt x="763" y="614"/>
                  </a:cubicBezTo>
                  <a:cubicBezTo>
                    <a:pt x="763" y="611"/>
                    <a:pt x="763" y="611"/>
                    <a:pt x="763" y="611"/>
                  </a:cubicBezTo>
                  <a:cubicBezTo>
                    <a:pt x="768" y="608"/>
                    <a:pt x="768" y="608"/>
                    <a:pt x="768" y="608"/>
                  </a:cubicBezTo>
                  <a:cubicBezTo>
                    <a:pt x="773" y="610"/>
                    <a:pt x="773" y="610"/>
                    <a:pt x="773" y="610"/>
                  </a:cubicBezTo>
                  <a:cubicBezTo>
                    <a:pt x="779" y="610"/>
                    <a:pt x="779" y="610"/>
                    <a:pt x="779" y="610"/>
                  </a:cubicBezTo>
                  <a:close/>
                  <a:moveTo>
                    <a:pt x="825" y="625"/>
                  </a:moveTo>
                  <a:cubicBezTo>
                    <a:pt x="826" y="629"/>
                    <a:pt x="826" y="629"/>
                    <a:pt x="826" y="629"/>
                  </a:cubicBezTo>
                  <a:cubicBezTo>
                    <a:pt x="833" y="632"/>
                    <a:pt x="833" y="632"/>
                    <a:pt x="833" y="632"/>
                  </a:cubicBezTo>
                  <a:cubicBezTo>
                    <a:pt x="842" y="630"/>
                    <a:pt x="842" y="630"/>
                    <a:pt x="842" y="630"/>
                  </a:cubicBezTo>
                  <a:cubicBezTo>
                    <a:pt x="842" y="627"/>
                    <a:pt x="842" y="627"/>
                    <a:pt x="842" y="627"/>
                  </a:cubicBezTo>
                  <a:cubicBezTo>
                    <a:pt x="825" y="625"/>
                    <a:pt x="825" y="625"/>
                    <a:pt x="825" y="625"/>
                  </a:cubicBezTo>
                  <a:close/>
                  <a:moveTo>
                    <a:pt x="885" y="627"/>
                  </a:moveTo>
                  <a:cubicBezTo>
                    <a:pt x="877" y="627"/>
                    <a:pt x="877" y="627"/>
                    <a:pt x="877" y="627"/>
                  </a:cubicBezTo>
                  <a:cubicBezTo>
                    <a:pt x="874" y="631"/>
                    <a:pt x="874" y="631"/>
                    <a:pt x="874" y="631"/>
                  </a:cubicBezTo>
                  <a:cubicBezTo>
                    <a:pt x="880" y="634"/>
                    <a:pt x="880" y="634"/>
                    <a:pt x="880" y="634"/>
                  </a:cubicBezTo>
                  <a:cubicBezTo>
                    <a:pt x="885" y="631"/>
                    <a:pt x="885" y="631"/>
                    <a:pt x="885" y="631"/>
                  </a:cubicBezTo>
                  <a:cubicBezTo>
                    <a:pt x="885" y="627"/>
                    <a:pt x="885" y="627"/>
                    <a:pt x="885" y="627"/>
                  </a:cubicBezTo>
                  <a:close/>
                  <a:moveTo>
                    <a:pt x="1147" y="782"/>
                  </a:moveTo>
                  <a:cubicBezTo>
                    <a:pt x="1144" y="786"/>
                    <a:pt x="1144" y="786"/>
                    <a:pt x="1144" y="786"/>
                  </a:cubicBezTo>
                  <a:cubicBezTo>
                    <a:pt x="1145" y="798"/>
                    <a:pt x="1145" y="798"/>
                    <a:pt x="1145" y="798"/>
                  </a:cubicBezTo>
                  <a:cubicBezTo>
                    <a:pt x="1149" y="803"/>
                    <a:pt x="1149" y="803"/>
                    <a:pt x="1149" y="803"/>
                  </a:cubicBezTo>
                  <a:cubicBezTo>
                    <a:pt x="1155" y="800"/>
                    <a:pt x="1155" y="800"/>
                    <a:pt x="1155" y="800"/>
                  </a:cubicBezTo>
                  <a:cubicBezTo>
                    <a:pt x="1155" y="794"/>
                    <a:pt x="1155" y="794"/>
                    <a:pt x="1155" y="794"/>
                  </a:cubicBezTo>
                  <a:cubicBezTo>
                    <a:pt x="1147" y="782"/>
                    <a:pt x="1147" y="782"/>
                    <a:pt x="1147" y="782"/>
                  </a:cubicBezTo>
                  <a:close/>
                  <a:moveTo>
                    <a:pt x="973" y="905"/>
                  </a:moveTo>
                  <a:cubicBezTo>
                    <a:pt x="945" y="927"/>
                    <a:pt x="945" y="927"/>
                    <a:pt x="945" y="927"/>
                  </a:cubicBezTo>
                  <a:cubicBezTo>
                    <a:pt x="940" y="938"/>
                    <a:pt x="940" y="938"/>
                    <a:pt x="940" y="938"/>
                  </a:cubicBezTo>
                  <a:cubicBezTo>
                    <a:pt x="946" y="951"/>
                    <a:pt x="946" y="951"/>
                    <a:pt x="946" y="951"/>
                  </a:cubicBezTo>
                  <a:cubicBezTo>
                    <a:pt x="938" y="963"/>
                    <a:pt x="938" y="963"/>
                    <a:pt x="938" y="963"/>
                  </a:cubicBezTo>
                  <a:cubicBezTo>
                    <a:pt x="948" y="987"/>
                    <a:pt x="948" y="987"/>
                    <a:pt x="948" y="987"/>
                  </a:cubicBezTo>
                  <a:cubicBezTo>
                    <a:pt x="960" y="980"/>
                    <a:pt x="960" y="980"/>
                    <a:pt x="960" y="980"/>
                  </a:cubicBezTo>
                  <a:cubicBezTo>
                    <a:pt x="978" y="924"/>
                    <a:pt x="978" y="924"/>
                    <a:pt x="978" y="924"/>
                  </a:cubicBezTo>
                  <a:cubicBezTo>
                    <a:pt x="973" y="905"/>
                    <a:pt x="973" y="905"/>
                    <a:pt x="973" y="905"/>
                  </a:cubicBezTo>
                  <a:close/>
                </a:path>
              </a:pathLst>
            </a:custGeom>
            <a:solidFill>
              <a:schemeClr val="accent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grpSp>
          <p:nvGrpSpPr>
            <p:cNvPr id="10" name="组合 9"/>
            <p:cNvGrpSpPr/>
            <p:nvPr/>
          </p:nvGrpSpPr>
          <p:grpSpPr>
            <a:xfrm>
              <a:off x="3858939" y="2438126"/>
              <a:ext cx="813585" cy="813879"/>
              <a:chOff x="3731128" y="2501624"/>
              <a:chExt cx="813879" cy="813879"/>
            </a:xfrm>
          </p:grpSpPr>
          <p:sp>
            <p:nvSpPr>
              <p:cNvPr id="11" name="椭圆 10"/>
              <p:cNvSpPr/>
              <p:nvPr/>
            </p:nvSpPr>
            <p:spPr>
              <a:xfrm>
                <a:off x="3731128" y="2501624"/>
                <a:ext cx="813879" cy="813879"/>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12" name="TextBox 21"/>
              <p:cNvSpPr txBox="1">
                <a:spLocks noChangeArrowheads="1"/>
              </p:cNvSpPr>
              <p:nvPr/>
            </p:nvSpPr>
            <p:spPr bwMode="auto">
              <a:xfrm>
                <a:off x="3906623" y="2630164"/>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3199" dirty="0">
                    <a:solidFill>
                      <a:prstClr val="white"/>
                    </a:solidFill>
                    <a:latin typeface="Arial Black" pitchFamily="34" charset="0"/>
                    <a:ea typeface="创艺简细圆" pitchFamily="2" charset="-122"/>
                  </a:rPr>
                  <a:t>1</a:t>
                </a:r>
                <a:endParaRPr lang="zh-CN" altLang="en-US" sz="3199" dirty="0">
                  <a:solidFill>
                    <a:prstClr val="white"/>
                  </a:solidFill>
                  <a:latin typeface="Arial Black" pitchFamily="34" charset="0"/>
                  <a:ea typeface="创艺简细圆" pitchFamily="2" charset="-122"/>
                </a:endParaRPr>
              </a:p>
            </p:txBody>
          </p:sp>
        </p:grpSp>
        <p:grpSp>
          <p:nvGrpSpPr>
            <p:cNvPr id="13" name="组合 12"/>
            <p:cNvGrpSpPr/>
            <p:nvPr/>
          </p:nvGrpSpPr>
          <p:grpSpPr>
            <a:xfrm>
              <a:off x="3790552" y="4566731"/>
              <a:ext cx="1063919" cy="1064304"/>
              <a:chOff x="3662716" y="4630231"/>
              <a:chExt cx="1064304" cy="1064304"/>
            </a:xfrm>
          </p:grpSpPr>
          <p:sp>
            <p:nvSpPr>
              <p:cNvPr id="14" name="椭圆 13"/>
              <p:cNvSpPr/>
              <p:nvPr/>
            </p:nvSpPr>
            <p:spPr>
              <a:xfrm>
                <a:off x="3662716" y="4630231"/>
                <a:ext cx="1064304" cy="1064304"/>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15" name="TextBox 21"/>
              <p:cNvSpPr txBox="1">
                <a:spLocks noChangeArrowheads="1"/>
              </p:cNvSpPr>
              <p:nvPr/>
            </p:nvSpPr>
            <p:spPr bwMode="auto">
              <a:xfrm>
                <a:off x="3973170" y="4886502"/>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3199" dirty="0">
                    <a:solidFill>
                      <a:prstClr val="white"/>
                    </a:solidFill>
                    <a:latin typeface="Arial Black" pitchFamily="34" charset="0"/>
                    <a:ea typeface="创艺简细圆" pitchFamily="2" charset="-122"/>
                  </a:rPr>
                  <a:t>2</a:t>
                </a:r>
                <a:endParaRPr lang="zh-CN" altLang="en-US" sz="3199" dirty="0">
                  <a:solidFill>
                    <a:prstClr val="white"/>
                  </a:solidFill>
                  <a:latin typeface="Arial Black" pitchFamily="34" charset="0"/>
                  <a:ea typeface="创艺简细圆" pitchFamily="2" charset="-122"/>
                </a:endParaRPr>
              </a:p>
            </p:txBody>
          </p:sp>
        </p:grpSp>
        <p:grpSp>
          <p:nvGrpSpPr>
            <p:cNvPr id="16" name="组合 15"/>
            <p:cNvGrpSpPr/>
            <p:nvPr/>
          </p:nvGrpSpPr>
          <p:grpSpPr>
            <a:xfrm>
              <a:off x="6524032" y="5188251"/>
              <a:ext cx="606659" cy="606879"/>
              <a:chOff x="6397185" y="5251751"/>
              <a:chExt cx="606878" cy="606878"/>
            </a:xfrm>
          </p:grpSpPr>
          <p:sp>
            <p:nvSpPr>
              <p:cNvPr id="17" name="椭圆 16"/>
              <p:cNvSpPr/>
              <p:nvPr/>
            </p:nvSpPr>
            <p:spPr>
              <a:xfrm>
                <a:off x="6397185" y="5251751"/>
                <a:ext cx="606878" cy="60687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18" name="TextBox 21"/>
              <p:cNvSpPr txBox="1">
                <a:spLocks noChangeArrowheads="1"/>
              </p:cNvSpPr>
              <p:nvPr/>
            </p:nvSpPr>
            <p:spPr bwMode="auto">
              <a:xfrm>
                <a:off x="6501931" y="5314142"/>
                <a:ext cx="44339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2799" dirty="0">
                    <a:solidFill>
                      <a:prstClr val="white"/>
                    </a:solidFill>
                    <a:latin typeface="Arial Black" pitchFamily="34" charset="0"/>
                    <a:ea typeface="创艺简细圆" pitchFamily="2" charset="-122"/>
                  </a:rPr>
                  <a:t>3</a:t>
                </a:r>
                <a:endParaRPr lang="zh-CN" altLang="en-US" sz="2799" dirty="0">
                  <a:solidFill>
                    <a:prstClr val="white"/>
                  </a:solidFill>
                  <a:latin typeface="Arial Black" pitchFamily="34" charset="0"/>
                  <a:ea typeface="创艺简细圆" pitchFamily="2" charset="-122"/>
                </a:endParaRPr>
              </a:p>
            </p:txBody>
          </p:sp>
        </p:grpSp>
        <p:grpSp>
          <p:nvGrpSpPr>
            <p:cNvPr id="19" name="组合 18"/>
            <p:cNvGrpSpPr/>
            <p:nvPr/>
          </p:nvGrpSpPr>
          <p:grpSpPr>
            <a:xfrm>
              <a:off x="7255859" y="3627642"/>
              <a:ext cx="751001" cy="751273"/>
              <a:chOff x="7129276" y="3691140"/>
              <a:chExt cx="751273" cy="751273"/>
            </a:xfrm>
          </p:grpSpPr>
          <p:sp>
            <p:nvSpPr>
              <p:cNvPr id="20" name="椭圆 19"/>
              <p:cNvSpPr/>
              <p:nvPr/>
            </p:nvSpPr>
            <p:spPr>
              <a:xfrm>
                <a:off x="7129276" y="3691140"/>
                <a:ext cx="751273" cy="751273"/>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21" name="TextBox 21"/>
              <p:cNvSpPr txBox="1">
                <a:spLocks noChangeArrowheads="1"/>
              </p:cNvSpPr>
              <p:nvPr/>
            </p:nvSpPr>
            <p:spPr bwMode="auto">
              <a:xfrm>
                <a:off x="7270514" y="3783771"/>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3199" dirty="0">
                    <a:solidFill>
                      <a:prstClr val="white"/>
                    </a:solidFill>
                    <a:latin typeface="Arial Black" pitchFamily="34" charset="0"/>
                    <a:ea typeface="创艺简细圆" pitchFamily="2" charset="-122"/>
                  </a:rPr>
                  <a:t>4</a:t>
                </a:r>
                <a:endParaRPr lang="zh-CN" altLang="en-US" sz="3199" dirty="0">
                  <a:solidFill>
                    <a:prstClr val="white"/>
                  </a:solidFill>
                  <a:latin typeface="Arial Black" pitchFamily="34" charset="0"/>
                  <a:ea typeface="创艺简细圆" pitchFamily="2" charset="-122"/>
                </a:endParaRPr>
              </a:p>
            </p:txBody>
          </p:sp>
        </p:grpSp>
        <p:grpSp>
          <p:nvGrpSpPr>
            <p:cNvPr id="22" name="组合 21"/>
            <p:cNvGrpSpPr/>
            <p:nvPr/>
          </p:nvGrpSpPr>
          <p:grpSpPr>
            <a:xfrm>
              <a:off x="6254521" y="2031184"/>
              <a:ext cx="1001336" cy="1001698"/>
              <a:chOff x="6127578" y="2094684"/>
              <a:chExt cx="1001698" cy="1001698"/>
            </a:xfrm>
          </p:grpSpPr>
          <p:sp>
            <p:nvSpPr>
              <p:cNvPr id="23" name="椭圆 22"/>
              <p:cNvSpPr/>
              <p:nvPr/>
            </p:nvSpPr>
            <p:spPr>
              <a:xfrm>
                <a:off x="6127578" y="2094684"/>
                <a:ext cx="1001698" cy="1001698"/>
              </a:xfrm>
              <a:prstGeom prst="ellipse">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194"/>
                <a:endParaRPr lang="zh-CN" altLang="en-US">
                  <a:solidFill>
                    <a:prstClr val="white"/>
                  </a:solidFill>
                </a:endParaRPr>
              </a:p>
            </p:txBody>
          </p:sp>
          <p:sp>
            <p:nvSpPr>
              <p:cNvPr id="24" name="TextBox 21"/>
              <p:cNvSpPr txBox="1">
                <a:spLocks noChangeArrowheads="1"/>
              </p:cNvSpPr>
              <p:nvPr/>
            </p:nvSpPr>
            <p:spPr bwMode="auto">
              <a:xfrm>
                <a:off x="6400656" y="2327843"/>
                <a:ext cx="443396"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defTabSz="914217"/>
                <a:r>
                  <a:rPr lang="en-US" altLang="zh-CN" sz="3199" dirty="0">
                    <a:solidFill>
                      <a:prstClr val="white"/>
                    </a:solidFill>
                    <a:latin typeface="Arial Black" pitchFamily="34" charset="0"/>
                    <a:ea typeface="创艺简细圆" pitchFamily="2" charset="-122"/>
                  </a:rPr>
                  <a:t>5</a:t>
                </a:r>
                <a:endParaRPr lang="zh-CN" altLang="en-US" sz="3199" dirty="0">
                  <a:solidFill>
                    <a:prstClr val="white"/>
                  </a:solidFill>
                  <a:latin typeface="Arial Black" pitchFamily="34" charset="0"/>
                  <a:ea typeface="创艺简细圆" pitchFamily="2" charset="-122"/>
                </a:endParaRPr>
              </a:p>
            </p:txBody>
          </p:sp>
        </p:grpSp>
      </p:grpSp>
      <p:grpSp>
        <p:nvGrpSpPr>
          <p:cNvPr id="65" name="组合 64"/>
          <p:cNvGrpSpPr/>
          <p:nvPr/>
        </p:nvGrpSpPr>
        <p:grpSpPr>
          <a:xfrm>
            <a:off x="7528836" y="1835101"/>
            <a:ext cx="3603621" cy="1220554"/>
            <a:chOff x="874712" y="3325188"/>
            <a:chExt cx="3603621" cy="1220554"/>
          </a:xfrm>
        </p:grpSpPr>
        <p:sp>
          <p:nvSpPr>
            <p:cNvPr id="66" name="矩形 65"/>
            <p:cNvSpPr/>
            <p:nvPr/>
          </p:nvSpPr>
          <p:spPr>
            <a:xfrm>
              <a:off x="874712" y="3677812"/>
              <a:ext cx="3603621"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67" name="矩形 66"/>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nSpc>
                  <a:spcPct val="120000"/>
                </a:lnSpc>
                <a:defRPr/>
              </a:pPr>
              <a:r>
                <a:rPr lang="zh-CN" altLang="en-US" b="1" dirty="0">
                  <a:solidFill>
                    <a:prstClr val="white"/>
                  </a:solidFill>
                </a:rPr>
                <a:t>企业理念</a:t>
              </a:r>
            </a:p>
          </p:txBody>
        </p:sp>
      </p:grpSp>
      <p:grpSp>
        <p:nvGrpSpPr>
          <p:cNvPr id="68" name="组合 67"/>
          <p:cNvGrpSpPr/>
          <p:nvPr/>
        </p:nvGrpSpPr>
        <p:grpSpPr>
          <a:xfrm>
            <a:off x="8148048" y="3468386"/>
            <a:ext cx="2853782" cy="1220554"/>
            <a:chOff x="874713" y="3325188"/>
            <a:chExt cx="2853782" cy="1220554"/>
          </a:xfrm>
        </p:grpSpPr>
        <p:sp>
          <p:nvSpPr>
            <p:cNvPr id="69" name="矩形 68"/>
            <p:cNvSpPr/>
            <p:nvPr/>
          </p:nvSpPr>
          <p:spPr>
            <a:xfrm>
              <a:off x="874713" y="3677812"/>
              <a:ext cx="2853782" cy="867930"/>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a:t>
              </a:r>
            </a:p>
          </p:txBody>
        </p:sp>
        <p:sp>
          <p:nvSpPr>
            <p:cNvPr id="70" name="矩形 69"/>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企业理念</a:t>
              </a:r>
            </a:p>
          </p:txBody>
        </p:sp>
      </p:grpSp>
      <p:grpSp>
        <p:nvGrpSpPr>
          <p:cNvPr id="71" name="组合 70"/>
          <p:cNvGrpSpPr/>
          <p:nvPr/>
        </p:nvGrpSpPr>
        <p:grpSpPr>
          <a:xfrm>
            <a:off x="7255857" y="5159915"/>
            <a:ext cx="2853782" cy="962022"/>
            <a:chOff x="874713" y="3325188"/>
            <a:chExt cx="2853782" cy="962022"/>
          </a:xfrm>
        </p:grpSpPr>
        <p:sp>
          <p:nvSpPr>
            <p:cNvPr id="72" name="矩形 71"/>
            <p:cNvSpPr/>
            <p:nvPr/>
          </p:nvSpPr>
          <p:spPr>
            <a:xfrm>
              <a:off x="874713" y="3677812"/>
              <a:ext cx="2853782"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a:t>
              </a:r>
            </a:p>
          </p:txBody>
        </p:sp>
        <p:sp>
          <p:nvSpPr>
            <p:cNvPr id="73" name="矩形 72"/>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prstClr val="white"/>
                  </a:solidFill>
                </a:rPr>
                <a:t>企业理念</a:t>
              </a:r>
            </a:p>
          </p:txBody>
        </p:sp>
      </p:grpSp>
      <p:grpSp>
        <p:nvGrpSpPr>
          <p:cNvPr id="74" name="组合 73"/>
          <p:cNvGrpSpPr/>
          <p:nvPr/>
        </p:nvGrpSpPr>
        <p:grpSpPr>
          <a:xfrm>
            <a:off x="849880" y="4655512"/>
            <a:ext cx="2853782" cy="1220554"/>
            <a:chOff x="874713" y="3325188"/>
            <a:chExt cx="2853782" cy="1220554"/>
          </a:xfrm>
        </p:grpSpPr>
        <p:sp>
          <p:nvSpPr>
            <p:cNvPr id="75" name="矩形 74"/>
            <p:cNvSpPr/>
            <p:nvPr/>
          </p:nvSpPr>
          <p:spPr>
            <a:xfrm>
              <a:off x="874713" y="3677812"/>
              <a:ext cx="285378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a:t>
              </a:r>
            </a:p>
          </p:txBody>
        </p:sp>
        <p:sp>
          <p:nvSpPr>
            <p:cNvPr id="76" name="矩形 75"/>
            <p:cNvSpPr/>
            <p:nvPr/>
          </p:nvSpPr>
          <p:spPr>
            <a:xfrm>
              <a:off x="1486521" y="3325188"/>
              <a:ext cx="2241974" cy="396134"/>
            </a:xfrm>
            <a:prstGeom prst="rect">
              <a:avLst/>
            </a:prstGeom>
          </p:spPr>
          <p:txBody>
            <a:bodyPr wrap="square">
              <a:spAutoFit/>
              <a:scene3d>
                <a:camera prst="orthographicFront"/>
                <a:lightRig rig="threePt" dir="t"/>
              </a:scene3d>
              <a:sp3d contourW="12700"/>
            </a:bodyPr>
            <a:lstStyle/>
            <a:p>
              <a:pPr lvl="0" algn="r">
                <a:lnSpc>
                  <a:spcPct val="120000"/>
                </a:lnSpc>
                <a:defRPr/>
              </a:pPr>
              <a:r>
                <a:rPr lang="zh-CN" altLang="en-US" b="1" dirty="0">
                  <a:solidFill>
                    <a:prstClr val="white"/>
                  </a:solidFill>
                </a:rPr>
                <a:t>企业理念</a:t>
              </a:r>
            </a:p>
          </p:txBody>
        </p:sp>
      </p:grpSp>
      <p:grpSp>
        <p:nvGrpSpPr>
          <p:cNvPr id="77" name="组合 76"/>
          <p:cNvGrpSpPr/>
          <p:nvPr/>
        </p:nvGrpSpPr>
        <p:grpSpPr>
          <a:xfrm>
            <a:off x="849880" y="2078537"/>
            <a:ext cx="2853782" cy="1220554"/>
            <a:chOff x="874713" y="3325188"/>
            <a:chExt cx="2853782" cy="1220554"/>
          </a:xfrm>
        </p:grpSpPr>
        <p:sp>
          <p:nvSpPr>
            <p:cNvPr id="78" name="矩形 77"/>
            <p:cNvSpPr/>
            <p:nvPr/>
          </p:nvSpPr>
          <p:spPr>
            <a:xfrm>
              <a:off x="874713" y="3677812"/>
              <a:ext cx="2853782" cy="86793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用户可以在投影仪或者计算机上进行演示也可以将演示文稿打印出来制作成胶片以便应用到更</a:t>
              </a:r>
            </a:p>
          </p:txBody>
        </p:sp>
        <p:sp>
          <p:nvSpPr>
            <p:cNvPr id="79" name="矩形 78"/>
            <p:cNvSpPr/>
            <p:nvPr/>
          </p:nvSpPr>
          <p:spPr>
            <a:xfrm>
              <a:off x="1486521" y="3325188"/>
              <a:ext cx="2241974" cy="394210"/>
            </a:xfrm>
            <a:prstGeom prst="rect">
              <a:avLst/>
            </a:prstGeom>
          </p:spPr>
          <p:txBody>
            <a:bodyPr wrap="square">
              <a:spAutoFit/>
              <a:scene3d>
                <a:camera prst="orthographicFront"/>
                <a:lightRig rig="threePt" dir="t"/>
              </a:scene3d>
              <a:sp3d contourW="12700"/>
            </a:bodyPr>
            <a:lstStyle/>
            <a:p>
              <a:pPr marL="0" marR="0" lvl="0" indent="0" algn="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企业理念</a:t>
              </a:r>
            </a:p>
          </p:txBody>
        </p:sp>
      </p:grpSp>
      <p:grpSp>
        <p:nvGrpSpPr>
          <p:cNvPr id="34" name="组合 33"/>
          <p:cNvGrpSpPr/>
          <p:nvPr/>
        </p:nvGrpSpPr>
        <p:grpSpPr>
          <a:xfrm>
            <a:off x="515169" y="423250"/>
            <a:ext cx="3719457" cy="722806"/>
            <a:chOff x="585843" y="341582"/>
            <a:chExt cx="3719457" cy="722806"/>
          </a:xfrm>
        </p:grpSpPr>
        <p:sp>
          <p:nvSpPr>
            <p:cNvPr id="35" name="文本框 34"/>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公司与团队简介</a:t>
              </a:r>
            </a:p>
          </p:txBody>
        </p:sp>
        <p:sp>
          <p:nvSpPr>
            <p:cNvPr id="36" name="文本框 35"/>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37" name="直接连接符 36"/>
          <p:cNvCxnSpPr>
            <a:stCxn id="35"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2764766"/>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par>
                          <p:cTn id="11" fill="hold">
                            <p:stCondLst>
                              <p:cond delay="1000"/>
                            </p:stCondLst>
                            <p:childTnLst>
                              <p:par>
                                <p:cTn id="12" presetID="2" presetClass="entr" presetSubtype="8"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additive="base">
                                        <p:cTn id="14" dur="500" fill="hold"/>
                                        <p:tgtEl>
                                          <p:spTgt spid="77"/>
                                        </p:tgtEl>
                                        <p:attrNameLst>
                                          <p:attrName>ppt_x</p:attrName>
                                        </p:attrNameLst>
                                      </p:cBhvr>
                                      <p:tavLst>
                                        <p:tav tm="0">
                                          <p:val>
                                            <p:strVal val="0-#ppt_w/2"/>
                                          </p:val>
                                        </p:tav>
                                        <p:tav tm="100000">
                                          <p:val>
                                            <p:strVal val="#ppt_x"/>
                                          </p:val>
                                        </p:tav>
                                      </p:tavLst>
                                    </p:anim>
                                    <p:anim calcmode="lin" valueType="num">
                                      <p:cBhvr additive="base">
                                        <p:cTn id="15" dur="500" fill="hold"/>
                                        <p:tgtEl>
                                          <p:spTgt spid="7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74"/>
                                        </p:tgtEl>
                                        <p:attrNameLst>
                                          <p:attrName>style.visibility</p:attrName>
                                        </p:attrNameLst>
                                      </p:cBhvr>
                                      <p:to>
                                        <p:strVal val="visible"/>
                                      </p:to>
                                    </p:set>
                                    <p:anim calcmode="lin" valueType="num">
                                      <p:cBhvr additive="base">
                                        <p:cTn id="18" dur="500" fill="hold"/>
                                        <p:tgtEl>
                                          <p:spTgt spid="74"/>
                                        </p:tgtEl>
                                        <p:attrNameLst>
                                          <p:attrName>ppt_x</p:attrName>
                                        </p:attrNameLst>
                                      </p:cBhvr>
                                      <p:tavLst>
                                        <p:tav tm="0">
                                          <p:val>
                                            <p:strVal val="0-#ppt_w/2"/>
                                          </p:val>
                                        </p:tav>
                                        <p:tav tm="100000">
                                          <p:val>
                                            <p:strVal val="#ppt_x"/>
                                          </p:val>
                                        </p:tav>
                                      </p:tavLst>
                                    </p:anim>
                                    <p:anim calcmode="lin" valueType="num">
                                      <p:cBhvr additive="base">
                                        <p:cTn id="19" dur="500" fill="hold"/>
                                        <p:tgtEl>
                                          <p:spTgt spid="74"/>
                                        </p:tgtEl>
                                        <p:attrNameLst>
                                          <p:attrName>ppt_y</p:attrName>
                                        </p:attrNameLst>
                                      </p:cBhvr>
                                      <p:tavLst>
                                        <p:tav tm="0">
                                          <p:val>
                                            <p:strVal val="#ppt_y"/>
                                          </p:val>
                                        </p:tav>
                                        <p:tav tm="100000">
                                          <p:val>
                                            <p:strVal val="#ppt_y"/>
                                          </p:val>
                                        </p:tav>
                                      </p:tavLst>
                                    </p:anim>
                                  </p:childTnLst>
                                </p:cTn>
                              </p:par>
                              <p:par>
                                <p:cTn id="20" presetID="2" presetClass="entr" presetSubtype="2" fill="hold" nodeType="withEffect">
                                  <p:stCondLst>
                                    <p:cond delay="0"/>
                                  </p:stCondLst>
                                  <p:childTnLst>
                                    <p:set>
                                      <p:cBhvr>
                                        <p:cTn id="21" dur="1" fill="hold">
                                          <p:stCondLst>
                                            <p:cond delay="0"/>
                                          </p:stCondLst>
                                        </p:cTn>
                                        <p:tgtEl>
                                          <p:spTgt spid="65"/>
                                        </p:tgtEl>
                                        <p:attrNameLst>
                                          <p:attrName>style.visibility</p:attrName>
                                        </p:attrNameLst>
                                      </p:cBhvr>
                                      <p:to>
                                        <p:strVal val="visible"/>
                                      </p:to>
                                    </p:set>
                                    <p:anim calcmode="lin" valueType="num">
                                      <p:cBhvr additive="base">
                                        <p:cTn id="22" dur="500" fill="hold"/>
                                        <p:tgtEl>
                                          <p:spTgt spid="65"/>
                                        </p:tgtEl>
                                        <p:attrNameLst>
                                          <p:attrName>ppt_x</p:attrName>
                                        </p:attrNameLst>
                                      </p:cBhvr>
                                      <p:tavLst>
                                        <p:tav tm="0">
                                          <p:val>
                                            <p:strVal val="1+#ppt_w/2"/>
                                          </p:val>
                                        </p:tav>
                                        <p:tav tm="100000">
                                          <p:val>
                                            <p:strVal val="#ppt_x"/>
                                          </p:val>
                                        </p:tav>
                                      </p:tavLst>
                                    </p:anim>
                                    <p:anim calcmode="lin" valueType="num">
                                      <p:cBhvr additive="base">
                                        <p:cTn id="23" dur="500" fill="hold"/>
                                        <p:tgtEl>
                                          <p:spTgt spid="65"/>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0"/>
                                  </p:stCondLst>
                                  <p:childTnLst>
                                    <p:set>
                                      <p:cBhvr>
                                        <p:cTn id="25" dur="1" fill="hold">
                                          <p:stCondLst>
                                            <p:cond delay="0"/>
                                          </p:stCondLst>
                                        </p:cTn>
                                        <p:tgtEl>
                                          <p:spTgt spid="68"/>
                                        </p:tgtEl>
                                        <p:attrNameLst>
                                          <p:attrName>style.visibility</p:attrName>
                                        </p:attrNameLst>
                                      </p:cBhvr>
                                      <p:to>
                                        <p:strVal val="visible"/>
                                      </p:to>
                                    </p:set>
                                    <p:anim calcmode="lin" valueType="num">
                                      <p:cBhvr additive="base">
                                        <p:cTn id="26" dur="500" fill="hold"/>
                                        <p:tgtEl>
                                          <p:spTgt spid="68"/>
                                        </p:tgtEl>
                                        <p:attrNameLst>
                                          <p:attrName>ppt_x</p:attrName>
                                        </p:attrNameLst>
                                      </p:cBhvr>
                                      <p:tavLst>
                                        <p:tav tm="0">
                                          <p:val>
                                            <p:strVal val="1+#ppt_w/2"/>
                                          </p:val>
                                        </p:tav>
                                        <p:tav tm="100000">
                                          <p:val>
                                            <p:strVal val="#ppt_x"/>
                                          </p:val>
                                        </p:tav>
                                      </p:tavLst>
                                    </p:anim>
                                    <p:anim calcmode="lin" valueType="num">
                                      <p:cBhvr additive="base">
                                        <p:cTn id="27" dur="500" fill="hold"/>
                                        <p:tgtEl>
                                          <p:spTgt spid="68"/>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0"/>
                                  </p:stCondLst>
                                  <p:childTnLst>
                                    <p:set>
                                      <p:cBhvr>
                                        <p:cTn id="29" dur="1" fill="hold">
                                          <p:stCondLst>
                                            <p:cond delay="0"/>
                                          </p:stCondLst>
                                        </p:cTn>
                                        <p:tgtEl>
                                          <p:spTgt spid="71"/>
                                        </p:tgtEl>
                                        <p:attrNameLst>
                                          <p:attrName>style.visibility</p:attrName>
                                        </p:attrNameLst>
                                      </p:cBhvr>
                                      <p:to>
                                        <p:strVal val="visible"/>
                                      </p:to>
                                    </p:set>
                                    <p:anim calcmode="lin" valueType="num">
                                      <p:cBhvr additive="base">
                                        <p:cTn id="30" dur="500" fill="hold"/>
                                        <p:tgtEl>
                                          <p:spTgt spid="71"/>
                                        </p:tgtEl>
                                        <p:attrNameLst>
                                          <p:attrName>ppt_x</p:attrName>
                                        </p:attrNameLst>
                                      </p:cBhvr>
                                      <p:tavLst>
                                        <p:tav tm="0">
                                          <p:val>
                                            <p:strVal val="1+#ppt_w/2"/>
                                          </p:val>
                                        </p:tav>
                                        <p:tav tm="100000">
                                          <p:val>
                                            <p:strVal val="#ppt_x"/>
                                          </p:val>
                                        </p:tav>
                                      </p:tavLst>
                                    </p:anim>
                                    <p:anim calcmode="lin" valueType="num">
                                      <p:cBhvr additive="base">
                                        <p:cTn id="31"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占位符 51"/>
          <p:cNvPicPr>
            <a:picLocks noChangeAspect="1"/>
          </p:cNvPicPr>
          <p:nvPr/>
        </p:nvPicPr>
        <p:blipFill>
          <a:blip r:embed="rId3" cstate="print">
            <a:grayscl/>
            <a:extLst>
              <a:ext uri="{28A0092B-C50C-407E-A947-70E740481C1C}">
                <a14:useLocalDpi xmlns:a14="http://schemas.microsoft.com/office/drawing/2010/main" val="0"/>
              </a:ext>
            </a:extLst>
          </a:blip>
          <a:srcRect l="15299" r="15299"/>
          <a:stretch>
            <a:fillRect/>
          </a:stretch>
        </p:blipFill>
        <p:spPr>
          <a:xfrm>
            <a:off x="1141032" y="1965088"/>
            <a:ext cx="2025062" cy="2041234"/>
          </a:xfrm>
          <a:prstGeom prst="ellipse">
            <a:avLst/>
          </a:prstGeom>
        </p:spPr>
      </p:pic>
      <p:pic>
        <p:nvPicPr>
          <p:cNvPr id="49" name="图片占位符 52"/>
          <p:cNvPicPr>
            <a:picLocks noChangeAspect="1"/>
          </p:cNvPicPr>
          <p:nvPr/>
        </p:nvPicPr>
        <p:blipFill>
          <a:blip r:embed="rId4" cstate="print">
            <a:grayscl/>
            <a:extLst>
              <a:ext uri="{28A0092B-C50C-407E-A947-70E740481C1C}">
                <a14:useLocalDpi xmlns:a14="http://schemas.microsoft.com/office/drawing/2010/main" val="0"/>
              </a:ext>
            </a:extLst>
          </a:blip>
          <a:srcRect l="17009" r="17009"/>
          <a:stretch>
            <a:fillRect/>
          </a:stretch>
        </p:blipFill>
        <p:spPr>
          <a:xfrm>
            <a:off x="3769324" y="1965088"/>
            <a:ext cx="2025062" cy="2041234"/>
          </a:xfrm>
          <a:prstGeom prst="ellipse">
            <a:avLst/>
          </a:prstGeom>
        </p:spPr>
      </p:pic>
      <p:pic>
        <p:nvPicPr>
          <p:cNvPr id="50" name="图片占位符 53"/>
          <p:cNvPicPr>
            <a:picLocks noChangeAspect="1"/>
          </p:cNvPicPr>
          <p:nvPr/>
        </p:nvPicPr>
        <p:blipFill>
          <a:blip r:embed="rId5" cstate="print">
            <a:grayscl/>
            <a:extLst>
              <a:ext uri="{28A0092B-C50C-407E-A947-70E740481C1C}">
                <a14:useLocalDpi xmlns:a14="http://schemas.microsoft.com/office/drawing/2010/main" val="0"/>
              </a:ext>
            </a:extLst>
          </a:blip>
          <a:srcRect l="16926" r="16926"/>
          <a:stretch>
            <a:fillRect/>
          </a:stretch>
        </p:blipFill>
        <p:spPr>
          <a:xfrm>
            <a:off x="6397616" y="1965088"/>
            <a:ext cx="2025062" cy="2041234"/>
          </a:xfrm>
          <a:prstGeom prst="ellipse">
            <a:avLst/>
          </a:prstGeom>
        </p:spPr>
      </p:pic>
      <p:pic>
        <p:nvPicPr>
          <p:cNvPr id="51" name="图片占位符 54"/>
          <p:cNvPicPr>
            <a:picLocks noChangeAspect="1"/>
          </p:cNvPicPr>
          <p:nvPr/>
        </p:nvPicPr>
        <p:blipFill>
          <a:blip r:embed="rId6" cstate="print">
            <a:grayscl/>
            <a:extLst>
              <a:ext uri="{28A0092B-C50C-407E-A947-70E740481C1C}">
                <a14:useLocalDpi xmlns:a14="http://schemas.microsoft.com/office/drawing/2010/main" val="0"/>
              </a:ext>
            </a:extLst>
          </a:blip>
          <a:srcRect l="12463" r="12463"/>
          <a:stretch>
            <a:fillRect/>
          </a:stretch>
        </p:blipFill>
        <p:spPr>
          <a:xfrm>
            <a:off x="9025908" y="1965088"/>
            <a:ext cx="2025062" cy="2041234"/>
          </a:xfrm>
          <a:prstGeom prst="ellipse">
            <a:avLst/>
          </a:prstGeom>
        </p:spPr>
      </p:pic>
      <p:grpSp>
        <p:nvGrpSpPr>
          <p:cNvPr id="56" name="4b050ed5-7d8e-4aca-a01a-c8b95b885eaa"/>
          <p:cNvGrpSpPr>
            <a:grpSpLocks noChangeAspect="1"/>
          </p:cNvGrpSpPr>
          <p:nvPr/>
        </p:nvGrpSpPr>
        <p:grpSpPr>
          <a:xfrm>
            <a:off x="1861902" y="3713212"/>
            <a:ext cx="8468196" cy="583320"/>
            <a:chOff x="1861902" y="4437112"/>
            <a:chExt cx="8468196" cy="583320"/>
          </a:xfrm>
        </p:grpSpPr>
        <p:sp>
          <p:nvSpPr>
            <p:cNvPr id="57" name="Oval 10"/>
            <p:cNvSpPr/>
            <p:nvPr/>
          </p:nvSpPr>
          <p:spPr>
            <a:xfrm>
              <a:off x="1861902" y="4437112"/>
              <a:ext cx="583320" cy="5833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8" name="Freeform: Shape 11"/>
            <p:cNvSpPr>
              <a:spLocks/>
            </p:cNvSpPr>
            <p:nvPr/>
          </p:nvSpPr>
          <p:spPr bwMode="auto">
            <a:xfrm>
              <a:off x="2021914" y="4551707"/>
              <a:ext cx="315922" cy="31592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a:p>
          </p:txBody>
        </p:sp>
        <p:sp>
          <p:nvSpPr>
            <p:cNvPr id="59" name="Oval 13"/>
            <p:cNvSpPr/>
            <p:nvPr/>
          </p:nvSpPr>
          <p:spPr>
            <a:xfrm>
              <a:off x="4490194" y="4437112"/>
              <a:ext cx="583320" cy="5833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0" name="Freeform: Shape 34"/>
            <p:cNvSpPr>
              <a:spLocks/>
            </p:cNvSpPr>
            <p:nvPr/>
          </p:nvSpPr>
          <p:spPr bwMode="auto">
            <a:xfrm>
              <a:off x="4663683" y="4632629"/>
              <a:ext cx="236339" cy="192286"/>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chemeClr val="bg1"/>
            </a:solidFill>
            <a:ln>
              <a:noFill/>
            </a:ln>
            <a:extLst/>
          </p:spPr>
          <p:txBody>
            <a:bodyPr anchor="ctr"/>
            <a:lstStyle/>
            <a:p>
              <a:pPr algn="ctr"/>
              <a:endParaRPr/>
            </a:p>
          </p:txBody>
        </p:sp>
        <p:sp>
          <p:nvSpPr>
            <p:cNvPr id="61" name="Oval 19"/>
            <p:cNvSpPr/>
            <p:nvPr/>
          </p:nvSpPr>
          <p:spPr>
            <a:xfrm>
              <a:off x="9746778" y="4437112"/>
              <a:ext cx="583320" cy="5833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2" name="Freeform: Shape 35"/>
            <p:cNvSpPr>
              <a:spLocks/>
            </p:cNvSpPr>
            <p:nvPr/>
          </p:nvSpPr>
          <p:spPr bwMode="auto">
            <a:xfrm>
              <a:off x="9980685" y="4605087"/>
              <a:ext cx="115506" cy="247371"/>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chemeClr val="bg1"/>
            </a:solidFill>
            <a:ln>
              <a:noFill/>
            </a:ln>
            <a:extLst/>
          </p:spPr>
          <p:txBody>
            <a:bodyPr anchor="ctr"/>
            <a:lstStyle/>
            <a:p>
              <a:pPr algn="ctr"/>
              <a:endParaRPr/>
            </a:p>
          </p:txBody>
        </p:sp>
        <p:sp>
          <p:nvSpPr>
            <p:cNvPr id="63" name="Oval 16"/>
            <p:cNvSpPr/>
            <p:nvPr/>
          </p:nvSpPr>
          <p:spPr>
            <a:xfrm>
              <a:off x="7118486" y="4437112"/>
              <a:ext cx="583320" cy="5833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4" name="Freeform: Shape 36"/>
            <p:cNvSpPr>
              <a:spLocks/>
            </p:cNvSpPr>
            <p:nvPr/>
          </p:nvSpPr>
          <p:spPr bwMode="auto">
            <a:xfrm>
              <a:off x="7320136" y="4605560"/>
              <a:ext cx="218508" cy="219355"/>
            </a:xfrm>
            <a:custGeom>
              <a:avLst/>
              <a:gdLst>
                <a:gd name="T0" fmla="*/ 0 w 21600"/>
                <a:gd name="T1" fmla="*/ 11506 h 21600"/>
                <a:gd name="T2" fmla="*/ 7091 w 21600"/>
                <a:gd name="T3" fmla="*/ 14436 h 21600"/>
                <a:gd name="T4" fmla="*/ 10145 w 21600"/>
                <a:gd name="T5" fmla="*/ 21600 h 21600"/>
                <a:gd name="T6" fmla="*/ 14291 w 21600"/>
                <a:gd name="T7" fmla="*/ 21600 h 21600"/>
                <a:gd name="T8" fmla="*/ 0 w 21600"/>
                <a:gd name="T9" fmla="*/ 7381 h 21600"/>
                <a:gd name="T10" fmla="*/ 0 w 21600"/>
                <a:gd name="T11" fmla="*/ 11506 h 21600"/>
                <a:gd name="T12" fmla="*/ 0 w 21600"/>
                <a:gd name="T13" fmla="*/ 4125 h 21600"/>
                <a:gd name="T14" fmla="*/ 17455 w 21600"/>
                <a:gd name="T15" fmla="*/ 21600 h 21600"/>
                <a:gd name="T16" fmla="*/ 21600 w 21600"/>
                <a:gd name="T17" fmla="*/ 21600 h 21600"/>
                <a:gd name="T18" fmla="*/ 0 w 21600"/>
                <a:gd name="T19" fmla="*/ 0 h 21600"/>
                <a:gd name="T20" fmla="*/ 0 w 21600"/>
                <a:gd name="T21" fmla="*/ 4125 h 21600"/>
                <a:gd name="T22" fmla="*/ 5782 w 21600"/>
                <a:gd name="T23" fmla="*/ 18669 h 21600"/>
                <a:gd name="T24" fmla="*/ 2836 w 21600"/>
                <a:gd name="T25" fmla="*/ 21600 h 21600"/>
                <a:gd name="T26" fmla="*/ 0 w 21600"/>
                <a:gd name="T27" fmla="*/ 18669 h 21600"/>
                <a:gd name="T28" fmla="*/ 2836 w 21600"/>
                <a:gd name="T29" fmla="*/ 15847 h 21600"/>
                <a:gd name="T30" fmla="*/ 5782 w 21600"/>
                <a:gd name="T31" fmla="*/ 18669 h 21600"/>
                <a:gd name="T32" fmla="*/ 5782 w 21600"/>
                <a:gd name="T33" fmla="*/ 1866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chemeClr val="bg1"/>
            </a:solidFill>
            <a:ln>
              <a:noFill/>
            </a:ln>
            <a:extLst/>
          </p:spPr>
          <p:txBody>
            <a:bodyPr anchor="ctr"/>
            <a:lstStyle/>
            <a:p>
              <a:pPr algn="ctr"/>
              <a:endParaRPr/>
            </a:p>
          </p:txBody>
        </p:sp>
      </p:grpSp>
      <p:grpSp>
        <p:nvGrpSpPr>
          <p:cNvPr id="65" name="组合 64"/>
          <p:cNvGrpSpPr/>
          <p:nvPr/>
        </p:nvGrpSpPr>
        <p:grpSpPr>
          <a:xfrm>
            <a:off x="1032575" y="4409822"/>
            <a:ext cx="2241974" cy="1198240"/>
            <a:chOff x="2116718" y="3325188"/>
            <a:chExt cx="2241974" cy="1198240"/>
          </a:xfrm>
        </p:grpSpPr>
        <p:sp>
          <p:nvSpPr>
            <p:cNvPr id="66" name="矩形 65"/>
            <p:cNvSpPr/>
            <p:nvPr/>
          </p:nvSpPr>
          <p:spPr>
            <a:xfrm>
              <a:off x="2116718" y="3677812"/>
              <a:ext cx="2241974" cy="84561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67" name="矩形 66"/>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Arial"/>
                  <a:ea typeface="微软雅黑"/>
                  <a:cs typeface="+mn-cs"/>
                </a:rPr>
                <a:t>核心成员</a:t>
              </a:r>
            </a:p>
          </p:txBody>
        </p:sp>
      </p:grpSp>
      <p:grpSp>
        <p:nvGrpSpPr>
          <p:cNvPr id="68" name="组合 67"/>
          <p:cNvGrpSpPr/>
          <p:nvPr/>
        </p:nvGrpSpPr>
        <p:grpSpPr>
          <a:xfrm>
            <a:off x="3660865" y="4409822"/>
            <a:ext cx="2241974" cy="1198240"/>
            <a:chOff x="2116718" y="3325188"/>
            <a:chExt cx="2241974" cy="1198240"/>
          </a:xfrm>
        </p:grpSpPr>
        <p:sp>
          <p:nvSpPr>
            <p:cNvPr id="69" name="矩形 68"/>
            <p:cNvSpPr/>
            <p:nvPr/>
          </p:nvSpPr>
          <p:spPr>
            <a:xfrm>
              <a:off x="2116718" y="3677812"/>
              <a:ext cx="2241974" cy="84561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70" name="矩形 69"/>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核心成员</a:t>
              </a:r>
            </a:p>
          </p:txBody>
        </p:sp>
      </p:grpSp>
      <p:grpSp>
        <p:nvGrpSpPr>
          <p:cNvPr id="71" name="组合 70"/>
          <p:cNvGrpSpPr/>
          <p:nvPr/>
        </p:nvGrpSpPr>
        <p:grpSpPr>
          <a:xfrm>
            <a:off x="6289159" y="4409822"/>
            <a:ext cx="2241974" cy="1198240"/>
            <a:chOff x="2116718" y="3325188"/>
            <a:chExt cx="2241974" cy="1198240"/>
          </a:xfrm>
        </p:grpSpPr>
        <p:sp>
          <p:nvSpPr>
            <p:cNvPr id="72" name="矩形 71"/>
            <p:cNvSpPr/>
            <p:nvPr/>
          </p:nvSpPr>
          <p:spPr>
            <a:xfrm>
              <a:off x="2116718" y="3677812"/>
              <a:ext cx="2241974" cy="84561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73" name="矩形 72"/>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核心成员</a:t>
              </a:r>
            </a:p>
          </p:txBody>
        </p:sp>
      </p:grpSp>
      <p:grpSp>
        <p:nvGrpSpPr>
          <p:cNvPr id="74" name="组合 73"/>
          <p:cNvGrpSpPr/>
          <p:nvPr/>
        </p:nvGrpSpPr>
        <p:grpSpPr>
          <a:xfrm>
            <a:off x="8917451" y="4409822"/>
            <a:ext cx="2241974" cy="1198240"/>
            <a:chOff x="2116718" y="3325188"/>
            <a:chExt cx="2241974" cy="1198240"/>
          </a:xfrm>
        </p:grpSpPr>
        <p:sp>
          <p:nvSpPr>
            <p:cNvPr id="75" name="矩形 74"/>
            <p:cNvSpPr/>
            <p:nvPr/>
          </p:nvSpPr>
          <p:spPr>
            <a:xfrm>
              <a:off x="2116718" y="3677812"/>
              <a:ext cx="2241974" cy="845616"/>
            </a:xfrm>
            <a:prstGeom prst="rect">
              <a:avLst/>
            </a:prstGeom>
          </p:spPr>
          <p:txBody>
            <a:bodyPr wrap="square">
              <a:spAutoFit/>
              <a:scene3d>
                <a:camera prst="orthographicFront"/>
                <a:lightRig rig="threePt" dir="t"/>
              </a:scene3d>
              <a:sp3d contourW="12700"/>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Arial"/>
                  <a:ea typeface="微软雅黑"/>
                  <a:cs typeface="+mn-cs"/>
                </a:rPr>
                <a:t>用户可以在投影仪或者计算机上进行演示也可以将演示文稿打印出来制作成</a:t>
              </a:r>
            </a:p>
          </p:txBody>
        </p:sp>
        <p:sp>
          <p:nvSpPr>
            <p:cNvPr id="76" name="矩形 75"/>
            <p:cNvSpPr/>
            <p:nvPr/>
          </p:nvSpPr>
          <p:spPr>
            <a:xfrm>
              <a:off x="2116718" y="3325188"/>
              <a:ext cx="2241974" cy="401264"/>
            </a:xfrm>
            <a:prstGeom prst="rect">
              <a:avLst/>
            </a:prstGeom>
          </p:spPr>
          <p:txBody>
            <a:bodyPr wrap="square">
              <a:spAutoFit/>
              <a:scene3d>
                <a:camera prst="orthographicFront"/>
                <a:lightRig rig="threePt" dir="t"/>
              </a:scene3d>
              <a:sp3d contourW="12700"/>
            </a:bodyPr>
            <a:lstStyle/>
            <a:p>
              <a:pPr lvl="0" algn="ctr">
                <a:lnSpc>
                  <a:spcPct val="120000"/>
                </a:lnSpc>
                <a:defRPr/>
              </a:pPr>
              <a:r>
                <a:rPr lang="zh-CN" altLang="en-US" b="1" dirty="0">
                  <a:solidFill>
                    <a:prstClr val="white"/>
                  </a:solidFill>
                </a:rPr>
                <a:t>核心成员</a:t>
              </a:r>
            </a:p>
          </p:txBody>
        </p:sp>
      </p:grpSp>
      <p:grpSp>
        <p:nvGrpSpPr>
          <p:cNvPr id="27" name="组合 26"/>
          <p:cNvGrpSpPr/>
          <p:nvPr/>
        </p:nvGrpSpPr>
        <p:grpSpPr>
          <a:xfrm>
            <a:off x="515169" y="423250"/>
            <a:ext cx="3719457" cy="722806"/>
            <a:chOff x="585843" y="341582"/>
            <a:chExt cx="3719457" cy="722806"/>
          </a:xfrm>
        </p:grpSpPr>
        <p:sp>
          <p:nvSpPr>
            <p:cNvPr id="28" name="文本框 27"/>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公司与团队简介</a:t>
              </a:r>
            </a:p>
          </p:txBody>
        </p:sp>
        <p:sp>
          <p:nvSpPr>
            <p:cNvPr id="29" name="文本框 28"/>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30" name="直接连接符 29"/>
          <p:cNvCxnSpPr>
            <a:stCxn id="28"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0267461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additive="base">
                                        <p:cTn id="7" dur="500" fill="hold"/>
                                        <p:tgtEl>
                                          <p:spTgt spid="48"/>
                                        </p:tgtEl>
                                        <p:attrNameLst>
                                          <p:attrName>ppt_x</p:attrName>
                                        </p:attrNameLst>
                                      </p:cBhvr>
                                      <p:tavLst>
                                        <p:tav tm="0">
                                          <p:val>
                                            <p:strVal val="1+#ppt_w/2"/>
                                          </p:val>
                                        </p:tav>
                                        <p:tav tm="100000">
                                          <p:val>
                                            <p:strVal val="#ppt_x"/>
                                          </p:val>
                                        </p:tav>
                                      </p:tavLst>
                                    </p:anim>
                                    <p:anim calcmode="lin" valueType="num">
                                      <p:cBhvr additive="base">
                                        <p:cTn id="8" dur="500" fill="hold"/>
                                        <p:tgtEl>
                                          <p:spTgt spid="4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additive="base">
                                        <p:cTn id="11" dur="500" fill="hold"/>
                                        <p:tgtEl>
                                          <p:spTgt spid="49"/>
                                        </p:tgtEl>
                                        <p:attrNameLst>
                                          <p:attrName>ppt_x</p:attrName>
                                        </p:attrNameLst>
                                      </p:cBhvr>
                                      <p:tavLst>
                                        <p:tav tm="0">
                                          <p:val>
                                            <p:strVal val="1+#ppt_w/2"/>
                                          </p:val>
                                        </p:tav>
                                        <p:tav tm="100000">
                                          <p:val>
                                            <p:strVal val="#ppt_x"/>
                                          </p:val>
                                        </p:tav>
                                      </p:tavLst>
                                    </p:anim>
                                    <p:anim calcmode="lin" valueType="num">
                                      <p:cBhvr additive="base">
                                        <p:cTn id="12" dur="500" fill="hold"/>
                                        <p:tgtEl>
                                          <p:spTgt spid="4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additive="base">
                                        <p:cTn id="15" dur="500" fill="hold"/>
                                        <p:tgtEl>
                                          <p:spTgt spid="50"/>
                                        </p:tgtEl>
                                        <p:attrNameLst>
                                          <p:attrName>ppt_x</p:attrName>
                                        </p:attrNameLst>
                                      </p:cBhvr>
                                      <p:tavLst>
                                        <p:tav tm="0">
                                          <p:val>
                                            <p:strVal val="1+#ppt_w/2"/>
                                          </p:val>
                                        </p:tav>
                                        <p:tav tm="100000">
                                          <p:val>
                                            <p:strVal val="#ppt_x"/>
                                          </p:val>
                                        </p:tav>
                                      </p:tavLst>
                                    </p:anim>
                                    <p:anim calcmode="lin" valueType="num">
                                      <p:cBhvr additive="base">
                                        <p:cTn id="16" dur="500" fill="hold"/>
                                        <p:tgtEl>
                                          <p:spTgt spid="50"/>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1+#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42" presetClass="entr" presetSubtype="0" fill="hold" nodeType="afterEffect">
                                  <p:stCondLst>
                                    <p:cond delay="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1000"/>
                                        <p:tgtEl>
                                          <p:spTgt spid="56"/>
                                        </p:tgtEl>
                                      </p:cBhvr>
                                    </p:animEffect>
                                    <p:anim calcmode="lin" valueType="num">
                                      <p:cBhvr>
                                        <p:cTn id="25" dur="1000" fill="hold"/>
                                        <p:tgtEl>
                                          <p:spTgt spid="56"/>
                                        </p:tgtEl>
                                        <p:attrNameLst>
                                          <p:attrName>ppt_x</p:attrName>
                                        </p:attrNameLst>
                                      </p:cBhvr>
                                      <p:tavLst>
                                        <p:tav tm="0">
                                          <p:val>
                                            <p:strVal val="#ppt_x"/>
                                          </p:val>
                                        </p:tav>
                                        <p:tav tm="100000">
                                          <p:val>
                                            <p:strVal val="#ppt_x"/>
                                          </p:val>
                                        </p:tav>
                                      </p:tavLst>
                                    </p:anim>
                                    <p:anim calcmode="lin" valueType="num">
                                      <p:cBhvr>
                                        <p:cTn id="26" dur="1000" fill="hold"/>
                                        <p:tgtEl>
                                          <p:spTgt spid="56"/>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53" presetClass="entr" presetSubtype="16" fill="hold" nodeType="afterEffect">
                                  <p:stCondLst>
                                    <p:cond delay="0"/>
                                  </p:stCondLst>
                                  <p:childTnLst>
                                    <p:set>
                                      <p:cBhvr>
                                        <p:cTn id="29" dur="1" fill="hold">
                                          <p:stCondLst>
                                            <p:cond delay="0"/>
                                          </p:stCondLst>
                                        </p:cTn>
                                        <p:tgtEl>
                                          <p:spTgt spid="65"/>
                                        </p:tgtEl>
                                        <p:attrNameLst>
                                          <p:attrName>style.visibility</p:attrName>
                                        </p:attrNameLst>
                                      </p:cBhvr>
                                      <p:to>
                                        <p:strVal val="visible"/>
                                      </p:to>
                                    </p:set>
                                    <p:anim calcmode="lin" valueType="num">
                                      <p:cBhvr>
                                        <p:cTn id="30" dur="500" fill="hold"/>
                                        <p:tgtEl>
                                          <p:spTgt spid="65"/>
                                        </p:tgtEl>
                                        <p:attrNameLst>
                                          <p:attrName>ppt_w</p:attrName>
                                        </p:attrNameLst>
                                      </p:cBhvr>
                                      <p:tavLst>
                                        <p:tav tm="0">
                                          <p:val>
                                            <p:fltVal val="0"/>
                                          </p:val>
                                        </p:tav>
                                        <p:tav tm="100000">
                                          <p:val>
                                            <p:strVal val="#ppt_w"/>
                                          </p:val>
                                        </p:tav>
                                      </p:tavLst>
                                    </p:anim>
                                    <p:anim calcmode="lin" valueType="num">
                                      <p:cBhvr>
                                        <p:cTn id="31" dur="500" fill="hold"/>
                                        <p:tgtEl>
                                          <p:spTgt spid="65"/>
                                        </p:tgtEl>
                                        <p:attrNameLst>
                                          <p:attrName>ppt_h</p:attrName>
                                        </p:attrNameLst>
                                      </p:cBhvr>
                                      <p:tavLst>
                                        <p:tav tm="0">
                                          <p:val>
                                            <p:fltVal val="0"/>
                                          </p:val>
                                        </p:tav>
                                        <p:tav tm="100000">
                                          <p:val>
                                            <p:strVal val="#ppt_h"/>
                                          </p:val>
                                        </p:tav>
                                      </p:tavLst>
                                    </p:anim>
                                    <p:animEffect transition="in" filter="fade">
                                      <p:cBhvr>
                                        <p:cTn id="32" dur="500"/>
                                        <p:tgtEl>
                                          <p:spTgt spid="65"/>
                                        </p:tgtEl>
                                      </p:cBhvr>
                                    </p:animEffect>
                                  </p:childTnLst>
                                </p:cTn>
                              </p:par>
                            </p:childTnLst>
                          </p:cTn>
                        </p:par>
                        <p:par>
                          <p:cTn id="33" fill="hold">
                            <p:stCondLst>
                              <p:cond delay="2000"/>
                            </p:stCondLst>
                            <p:childTnLst>
                              <p:par>
                                <p:cTn id="34" presetID="53" presetClass="entr" presetSubtype="16" fill="hold"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p:cTn id="36" dur="500" fill="hold"/>
                                        <p:tgtEl>
                                          <p:spTgt spid="68"/>
                                        </p:tgtEl>
                                        <p:attrNameLst>
                                          <p:attrName>ppt_w</p:attrName>
                                        </p:attrNameLst>
                                      </p:cBhvr>
                                      <p:tavLst>
                                        <p:tav tm="0">
                                          <p:val>
                                            <p:fltVal val="0"/>
                                          </p:val>
                                        </p:tav>
                                        <p:tav tm="100000">
                                          <p:val>
                                            <p:strVal val="#ppt_w"/>
                                          </p:val>
                                        </p:tav>
                                      </p:tavLst>
                                    </p:anim>
                                    <p:anim calcmode="lin" valueType="num">
                                      <p:cBhvr>
                                        <p:cTn id="37" dur="500" fill="hold"/>
                                        <p:tgtEl>
                                          <p:spTgt spid="68"/>
                                        </p:tgtEl>
                                        <p:attrNameLst>
                                          <p:attrName>ppt_h</p:attrName>
                                        </p:attrNameLst>
                                      </p:cBhvr>
                                      <p:tavLst>
                                        <p:tav tm="0">
                                          <p:val>
                                            <p:fltVal val="0"/>
                                          </p:val>
                                        </p:tav>
                                        <p:tav tm="100000">
                                          <p:val>
                                            <p:strVal val="#ppt_h"/>
                                          </p:val>
                                        </p:tav>
                                      </p:tavLst>
                                    </p:anim>
                                    <p:animEffect transition="in" filter="fade">
                                      <p:cBhvr>
                                        <p:cTn id="38" dur="500"/>
                                        <p:tgtEl>
                                          <p:spTgt spid="68"/>
                                        </p:tgtEl>
                                      </p:cBhvr>
                                    </p:animEffect>
                                  </p:childTnLst>
                                </p:cTn>
                              </p:par>
                            </p:childTnLst>
                          </p:cTn>
                        </p:par>
                        <p:par>
                          <p:cTn id="39" fill="hold">
                            <p:stCondLst>
                              <p:cond delay="2500"/>
                            </p:stCondLst>
                            <p:childTnLst>
                              <p:par>
                                <p:cTn id="40" presetID="53" presetClass="entr" presetSubtype="16" fill="hold" nodeType="after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p:cTn id="42" dur="500" fill="hold"/>
                                        <p:tgtEl>
                                          <p:spTgt spid="71"/>
                                        </p:tgtEl>
                                        <p:attrNameLst>
                                          <p:attrName>ppt_w</p:attrName>
                                        </p:attrNameLst>
                                      </p:cBhvr>
                                      <p:tavLst>
                                        <p:tav tm="0">
                                          <p:val>
                                            <p:fltVal val="0"/>
                                          </p:val>
                                        </p:tav>
                                        <p:tav tm="100000">
                                          <p:val>
                                            <p:strVal val="#ppt_w"/>
                                          </p:val>
                                        </p:tav>
                                      </p:tavLst>
                                    </p:anim>
                                    <p:anim calcmode="lin" valueType="num">
                                      <p:cBhvr>
                                        <p:cTn id="43" dur="500" fill="hold"/>
                                        <p:tgtEl>
                                          <p:spTgt spid="71"/>
                                        </p:tgtEl>
                                        <p:attrNameLst>
                                          <p:attrName>ppt_h</p:attrName>
                                        </p:attrNameLst>
                                      </p:cBhvr>
                                      <p:tavLst>
                                        <p:tav tm="0">
                                          <p:val>
                                            <p:fltVal val="0"/>
                                          </p:val>
                                        </p:tav>
                                        <p:tav tm="100000">
                                          <p:val>
                                            <p:strVal val="#ppt_h"/>
                                          </p:val>
                                        </p:tav>
                                      </p:tavLst>
                                    </p:anim>
                                    <p:animEffect transition="in" filter="fade">
                                      <p:cBhvr>
                                        <p:cTn id="44" dur="500"/>
                                        <p:tgtEl>
                                          <p:spTgt spid="71"/>
                                        </p:tgtEl>
                                      </p:cBhvr>
                                    </p:animEffect>
                                  </p:childTnLst>
                                </p:cTn>
                              </p:par>
                            </p:childTnLst>
                          </p:cTn>
                        </p:par>
                        <p:par>
                          <p:cTn id="45" fill="hold">
                            <p:stCondLst>
                              <p:cond delay="3000"/>
                            </p:stCondLst>
                            <p:childTnLst>
                              <p:par>
                                <p:cTn id="46" presetID="53" presetClass="entr" presetSubtype="16" fill="hold" nodeType="afterEffect">
                                  <p:stCondLst>
                                    <p:cond delay="0"/>
                                  </p:stCondLst>
                                  <p:childTnLst>
                                    <p:set>
                                      <p:cBhvr>
                                        <p:cTn id="47" dur="1" fill="hold">
                                          <p:stCondLst>
                                            <p:cond delay="0"/>
                                          </p:stCondLst>
                                        </p:cTn>
                                        <p:tgtEl>
                                          <p:spTgt spid="74"/>
                                        </p:tgtEl>
                                        <p:attrNameLst>
                                          <p:attrName>style.visibility</p:attrName>
                                        </p:attrNameLst>
                                      </p:cBhvr>
                                      <p:to>
                                        <p:strVal val="visible"/>
                                      </p:to>
                                    </p:set>
                                    <p:anim calcmode="lin" valueType="num">
                                      <p:cBhvr>
                                        <p:cTn id="48" dur="500" fill="hold"/>
                                        <p:tgtEl>
                                          <p:spTgt spid="74"/>
                                        </p:tgtEl>
                                        <p:attrNameLst>
                                          <p:attrName>ppt_w</p:attrName>
                                        </p:attrNameLst>
                                      </p:cBhvr>
                                      <p:tavLst>
                                        <p:tav tm="0">
                                          <p:val>
                                            <p:fltVal val="0"/>
                                          </p:val>
                                        </p:tav>
                                        <p:tav tm="100000">
                                          <p:val>
                                            <p:strVal val="#ppt_w"/>
                                          </p:val>
                                        </p:tav>
                                      </p:tavLst>
                                    </p:anim>
                                    <p:anim calcmode="lin" valueType="num">
                                      <p:cBhvr>
                                        <p:cTn id="49" dur="500" fill="hold"/>
                                        <p:tgtEl>
                                          <p:spTgt spid="74"/>
                                        </p:tgtEl>
                                        <p:attrNameLst>
                                          <p:attrName>ppt_h</p:attrName>
                                        </p:attrNameLst>
                                      </p:cBhvr>
                                      <p:tavLst>
                                        <p:tav tm="0">
                                          <p:val>
                                            <p:fltVal val="0"/>
                                          </p:val>
                                        </p:tav>
                                        <p:tav tm="100000">
                                          <p:val>
                                            <p:strVal val="#ppt_h"/>
                                          </p:val>
                                        </p:tav>
                                      </p:tavLst>
                                    </p:anim>
                                    <p:animEffect transition="in" filter="fade">
                                      <p:cBhvr>
                                        <p:cTn id="50"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977900" y="1960237"/>
            <a:ext cx="1674974" cy="1650384"/>
            <a:chOff x="977900" y="1960237"/>
            <a:chExt cx="1674974" cy="1650384"/>
          </a:xfrm>
        </p:grpSpPr>
        <p:sp>
          <p:nvSpPr>
            <p:cNvPr id="4" name="矩形 3"/>
            <p:cNvSpPr/>
            <p:nvPr/>
          </p:nvSpPr>
          <p:spPr>
            <a:xfrm>
              <a:off x="977900" y="1960237"/>
              <a:ext cx="1674974" cy="1650384"/>
            </a:xfrm>
            <a:prstGeom prst="rect">
              <a:avLst/>
            </a:prstGeom>
            <a:solidFill>
              <a:schemeClr val="accent1"/>
            </a:solidFill>
            <a:ln w="25400">
              <a:solidFill>
                <a:srgbClr val="000000">
                  <a:alpha val="0"/>
                </a:srgbClr>
              </a:solidFill>
              <a:miter lim="400000"/>
            </a:ln>
          </p:spPr>
          <p:txBody>
            <a:bodyPr anchor="ctr"/>
            <a:lstStyle/>
            <a:p>
              <a:pPr algn="ctr"/>
              <a:endParaRPr/>
            </a:p>
          </p:txBody>
        </p:sp>
        <p:sp>
          <p:nvSpPr>
            <p:cNvPr id="5" name="任意多边形 4"/>
            <p:cNvSpPr/>
            <p:nvPr/>
          </p:nvSpPr>
          <p:spPr>
            <a:xfrm>
              <a:off x="1551734" y="2391806"/>
              <a:ext cx="611986" cy="611987"/>
            </a:xfrm>
            <a:custGeom>
              <a:avLst/>
              <a:gdLst/>
              <a:ahLst/>
              <a:cxnLst>
                <a:cxn ang="0">
                  <a:pos x="wd2" y="hd2"/>
                </a:cxn>
                <a:cxn ang="5400000">
                  <a:pos x="wd2" y="hd2"/>
                </a:cxn>
                <a:cxn ang="10800000">
                  <a:pos x="wd2" y="hd2"/>
                </a:cxn>
                <a:cxn ang="16200000">
                  <a:pos x="wd2" y="hd2"/>
                </a:cxn>
              </a:cxnLst>
              <a:rect l="0" t="0" r="r" b="b"/>
              <a:pathLst>
                <a:path w="21543" h="21600" extrusionOk="0">
                  <a:moveTo>
                    <a:pt x="16976" y="19986"/>
                  </a:moveTo>
                  <a:lnTo>
                    <a:pt x="11226" y="17681"/>
                  </a:lnTo>
                  <a:cubicBezTo>
                    <a:pt x="11089" y="17626"/>
                    <a:pt x="10947" y="17608"/>
                    <a:pt x="10806" y="17600"/>
                  </a:cubicBezTo>
                  <a:lnTo>
                    <a:pt x="19660" y="3838"/>
                  </a:lnTo>
                  <a:cubicBezTo>
                    <a:pt x="19660" y="3838"/>
                    <a:pt x="16976" y="19986"/>
                    <a:pt x="16976" y="19986"/>
                  </a:cubicBezTo>
                  <a:close/>
                  <a:moveTo>
                    <a:pt x="6859" y="16245"/>
                  </a:moveTo>
                  <a:cubicBezTo>
                    <a:pt x="6858" y="16242"/>
                    <a:pt x="6856" y="16241"/>
                    <a:pt x="6854" y="16238"/>
                  </a:cubicBezTo>
                  <a:lnTo>
                    <a:pt x="19607" y="2552"/>
                  </a:lnTo>
                  <a:lnTo>
                    <a:pt x="8735" y="19537"/>
                  </a:lnTo>
                  <a:cubicBezTo>
                    <a:pt x="8735" y="19537"/>
                    <a:pt x="6859" y="16245"/>
                    <a:pt x="6859" y="16245"/>
                  </a:cubicBezTo>
                  <a:close/>
                  <a:moveTo>
                    <a:pt x="2111" y="14025"/>
                  </a:moveTo>
                  <a:lnTo>
                    <a:pt x="17713" y="3595"/>
                  </a:lnTo>
                  <a:lnTo>
                    <a:pt x="6369" y="15770"/>
                  </a:lnTo>
                  <a:cubicBezTo>
                    <a:pt x="6309" y="15735"/>
                    <a:pt x="6256" y="15687"/>
                    <a:pt x="6191" y="15661"/>
                  </a:cubicBezTo>
                  <a:cubicBezTo>
                    <a:pt x="6191" y="15661"/>
                    <a:pt x="2111" y="14025"/>
                    <a:pt x="2111" y="14025"/>
                  </a:cubicBezTo>
                  <a:close/>
                  <a:moveTo>
                    <a:pt x="21234" y="108"/>
                  </a:moveTo>
                  <a:cubicBezTo>
                    <a:pt x="21123" y="36"/>
                    <a:pt x="20996" y="0"/>
                    <a:pt x="20869" y="0"/>
                  </a:cubicBezTo>
                  <a:cubicBezTo>
                    <a:pt x="20739" y="0"/>
                    <a:pt x="20609" y="37"/>
                    <a:pt x="20496" y="113"/>
                  </a:cubicBezTo>
                  <a:lnTo>
                    <a:pt x="299" y="13613"/>
                  </a:lnTo>
                  <a:cubicBezTo>
                    <a:pt x="91" y="13752"/>
                    <a:pt x="-23" y="13996"/>
                    <a:pt x="3" y="14245"/>
                  </a:cubicBezTo>
                  <a:cubicBezTo>
                    <a:pt x="29" y="14494"/>
                    <a:pt x="190" y="14709"/>
                    <a:pt x="423" y="14801"/>
                  </a:cubicBezTo>
                  <a:lnTo>
                    <a:pt x="5690" y="16915"/>
                  </a:lnTo>
                  <a:lnTo>
                    <a:pt x="8167" y="21260"/>
                  </a:lnTo>
                  <a:cubicBezTo>
                    <a:pt x="8285" y="21468"/>
                    <a:pt x="8505" y="21597"/>
                    <a:pt x="8744" y="21600"/>
                  </a:cubicBezTo>
                  <a:lnTo>
                    <a:pt x="8751" y="21600"/>
                  </a:lnTo>
                  <a:cubicBezTo>
                    <a:pt x="8987" y="21600"/>
                    <a:pt x="9207" y="21475"/>
                    <a:pt x="9329" y="21272"/>
                  </a:cubicBezTo>
                  <a:lnTo>
                    <a:pt x="10727" y="18934"/>
                  </a:lnTo>
                  <a:lnTo>
                    <a:pt x="17253" y="21551"/>
                  </a:lnTo>
                  <a:cubicBezTo>
                    <a:pt x="17333" y="21584"/>
                    <a:pt x="17418" y="21600"/>
                    <a:pt x="17503" y="21600"/>
                  </a:cubicBezTo>
                  <a:cubicBezTo>
                    <a:pt x="17617" y="21600"/>
                    <a:pt x="17731" y="21571"/>
                    <a:pt x="17833" y="21513"/>
                  </a:cubicBezTo>
                  <a:cubicBezTo>
                    <a:pt x="18010" y="21413"/>
                    <a:pt x="18134" y="21238"/>
                    <a:pt x="18167" y="21036"/>
                  </a:cubicBezTo>
                  <a:lnTo>
                    <a:pt x="21533" y="786"/>
                  </a:lnTo>
                  <a:cubicBezTo>
                    <a:pt x="21577" y="521"/>
                    <a:pt x="21460" y="254"/>
                    <a:pt x="21234" y="108"/>
                  </a:cubicBezTo>
                </a:path>
              </a:pathLst>
            </a:custGeom>
            <a:solidFill>
              <a:schemeClr val="bg1"/>
            </a:solidFill>
            <a:ln w="12700">
              <a:miter lim="400000"/>
            </a:ln>
          </p:spPr>
          <p:txBody>
            <a:bodyPr anchor="ctr"/>
            <a:lstStyle/>
            <a:p>
              <a:pPr algn="ctr"/>
              <a:endParaRPr/>
            </a:p>
          </p:txBody>
        </p:sp>
      </p:grpSp>
      <p:grpSp>
        <p:nvGrpSpPr>
          <p:cNvPr id="33" name="组合 32"/>
          <p:cNvGrpSpPr/>
          <p:nvPr/>
        </p:nvGrpSpPr>
        <p:grpSpPr>
          <a:xfrm>
            <a:off x="6096000" y="3968104"/>
            <a:ext cx="1674974" cy="1650384"/>
            <a:chOff x="6096000" y="3968104"/>
            <a:chExt cx="1674974" cy="1650384"/>
          </a:xfrm>
        </p:grpSpPr>
        <p:sp>
          <p:nvSpPr>
            <p:cNvPr id="10" name="矩形 9"/>
            <p:cNvSpPr/>
            <p:nvPr/>
          </p:nvSpPr>
          <p:spPr>
            <a:xfrm>
              <a:off x="6096000" y="3968104"/>
              <a:ext cx="1674974" cy="1650384"/>
            </a:xfrm>
            <a:prstGeom prst="rect">
              <a:avLst/>
            </a:prstGeom>
            <a:solidFill>
              <a:schemeClr val="accent2"/>
            </a:solidFill>
            <a:ln w="25400">
              <a:solidFill>
                <a:srgbClr val="000000">
                  <a:alpha val="0"/>
                </a:srgbClr>
              </a:solidFill>
              <a:miter lim="400000"/>
            </a:ln>
          </p:spPr>
          <p:txBody>
            <a:bodyPr anchor="ctr"/>
            <a:lstStyle/>
            <a:p>
              <a:pPr algn="ctr"/>
              <a:endParaRPr/>
            </a:p>
          </p:txBody>
        </p:sp>
        <p:sp>
          <p:nvSpPr>
            <p:cNvPr id="15" name="任意多边形 14"/>
            <p:cNvSpPr/>
            <p:nvPr/>
          </p:nvSpPr>
          <p:spPr>
            <a:xfrm>
              <a:off x="6679852" y="4489180"/>
              <a:ext cx="673448" cy="589267"/>
            </a:xfrm>
            <a:custGeom>
              <a:avLst/>
              <a:gdLst>
                <a:gd name="connsiteX0" fmla="*/ 304803 w 609602"/>
                <a:gd name="connsiteY0" fmla="*/ 95250 h 533402"/>
                <a:gd name="connsiteX1" fmla="*/ 314326 w 609602"/>
                <a:gd name="connsiteY1" fmla="*/ 104775 h 533402"/>
                <a:gd name="connsiteX2" fmla="*/ 304803 w 609602"/>
                <a:gd name="connsiteY2" fmla="*/ 114300 h 533402"/>
                <a:gd name="connsiteX3" fmla="*/ 114298 w 609602"/>
                <a:gd name="connsiteY3" fmla="*/ 228601 h 533402"/>
                <a:gd name="connsiteX4" fmla="*/ 104774 w 609602"/>
                <a:gd name="connsiteY4" fmla="*/ 238126 h 533402"/>
                <a:gd name="connsiteX5" fmla="*/ 95250 w 609602"/>
                <a:gd name="connsiteY5" fmla="*/ 228601 h 533402"/>
                <a:gd name="connsiteX6" fmla="*/ 304803 w 609602"/>
                <a:gd name="connsiteY6" fmla="*/ 95250 h 533402"/>
                <a:gd name="connsiteX7" fmla="*/ 304801 w 609602"/>
                <a:gd name="connsiteY7" fmla="*/ 38104 h 533402"/>
                <a:gd name="connsiteX8" fmla="*/ 38100 w 609602"/>
                <a:gd name="connsiteY8" fmla="*/ 228598 h 533402"/>
                <a:gd name="connsiteX9" fmla="*/ 150849 w 609602"/>
                <a:gd name="connsiteY9" fmla="*/ 383753 h 533402"/>
                <a:gd name="connsiteX10" fmla="*/ 171592 w 609602"/>
                <a:gd name="connsiteY10" fmla="*/ 417684 h 533402"/>
                <a:gd name="connsiteX11" fmla="*/ 171423 w 609602"/>
                <a:gd name="connsiteY11" fmla="*/ 421190 h 533402"/>
                <a:gd name="connsiteX12" fmla="*/ 157791 w 609602"/>
                <a:gd name="connsiteY12" fmla="*/ 477049 h 533402"/>
                <a:gd name="connsiteX13" fmla="*/ 216578 w 609602"/>
                <a:gd name="connsiteY13" fmla="*/ 428673 h 533402"/>
                <a:gd name="connsiteX14" fmla="*/ 246014 w 609602"/>
                <a:gd name="connsiteY14" fmla="*/ 414745 h 533402"/>
                <a:gd name="connsiteX15" fmla="*/ 251546 w 609602"/>
                <a:gd name="connsiteY15" fmla="*/ 415165 h 533402"/>
                <a:gd name="connsiteX16" fmla="*/ 304801 w 609602"/>
                <a:gd name="connsiteY16" fmla="*/ 419091 h 533402"/>
                <a:gd name="connsiteX17" fmla="*/ 571502 w 609602"/>
                <a:gd name="connsiteY17" fmla="*/ 228598 h 533402"/>
                <a:gd name="connsiteX18" fmla="*/ 304801 w 609602"/>
                <a:gd name="connsiteY18" fmla="*/ 38104 h 533402"/>
                <a:gd name="connsiteX19" fmla="*/ 304801 w 609602"/>
                <a:gd name="connsiteY19" fmla="*/ 0 h 533402"/>
                <a:gd name="connsiteX20" fmla="*/ 609602 w 609602"/>
                <a:gd name="connsiteY20" fmla="*/ 228598 h 533402"/>
                <a:gd name="connsiteX21" fmla="*/ 304801 w 609602"/>
                <a:gd name="connsiteY21" fmla="*/ 457195 h 533402"/>
                <a:gd name="connsiteX22" fmla="*/ 246014 w 609602"/>
                <a:gd name="connsiteY22" fmla="*/ 452849 h 533402"/>
                <a:gd name="connsiteX23" fmla="*/ 117377 w 609602"/>
                <a:gd name="connsiteY23" fmla="*/ 533155 h 533402"/>
                <a:gd name="connsiteX24" fmla="*/ 112494 w 609602"/>
                <a:gd name="connsiteY24" fmla="*/ 533402 h 533402"/>
                <a:gd name="connsiteX25" fmla="*/ 95251 w 609602"/>
                <a:gd name="connsiteY25" fmla="*/ 516141 h 533402"/>
                <a:gd name="connsiteX26" fmla="*/ 96662 w 609602"/>
                <a:gd name="connsiteY26" fmla="*/ 509325 h 533402"/>
                <a:gd name="connsiteX27" fmla="*/ 96605 w 609602"/>
                <a:gd name="connsiteY27" fmla="*/ 509325 h 533402"/>
                <a:gd name="connsiteX28" fmla="*/ 133351 w 609602"/>
                <a:gd name="connsiteY28" fmla="*/ 419091 h 533402"/>
                <a:gd name="connsiteX29" fmla="*/ 133492 w 609602"/>
                <a:gd name="connsiteY29" fmla="*/ 417684 h 533402"/>
                <a:gd name="connsiteX30" fmla="*/ 0 w 609602"/>
                <a:gd name="connsiteY30" fmla="*/ 228598 h 533402"/>
                <a:gd name="connsiteX31" fmla="*/ 304801 w 609602"/>
                <a:gd name="connsiteY31" fmla="*/ 0 h 533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609602" h="533402">
                  <a:moveTo>
                    <a:pt x="304803" y="95250"/>
                  </a:moveTo>
                  <a:cubicBezTo>
                    <a:pt x="310056" y="95250"/>
                    <a:pt x="314326" y="99517"/>
                    <a:pt x="314326" y="104775"/>
                  </a:cubicBezTo>
                  <a:cubicBezTo>
                    <a:pt x="314326" y="110034"/>
                    <a:pt x="310056" y="114300"/>
                    <a:pt x="304803" y="114300"/>
                  </a:cubicBezTo>
                  <a:cubicBezTo>
                    <a:pt x="203318" y="114300"/>
                    <a:pt x="114298" y="167720"/>
                    <a:pt x="114298" y="228601"/>
                  </a:cubicBezTo>
                  <a:cubicBezTo>
                    <a:pt x="114298" y="233860"/>
                    <a:pt x="110028" y="238126"/>
                    <a:pt x="104774" y="238126"/>
                  </a:cubicBezTo>
                  <a:cubicBezTo>
                    <a:pt x="99520" y="238126"/>
                    <a:pt x="95250" y="233860"/>
                    <a:pt x="95250" y="228601"/>
                  </a:cubicBezTo>
                  <a:cubicBezTo>
                    <a:pt x="95250" y="156323"/>
                    <a:pt x="191208" y="95250"/>
                    <a:pt x="304803" y="95250"/>
                  </a:cubicBezTo>
                  <a:close/>
                  <a:moveTo>
                    <a:pt x="304801" y="38104"/>
                  </a:moveTo>
                  <a:cubicBezTo>
                    <a:pt x="157735" y="38104"/>
                    <a:pt x="38100" y="123547"/>
                    <a:pt x="38100" y="228598"/>
                  </a:cubicBezTo>
                  <a:cubicBezTo>
                    <a:pt x="38100" y="289692"/>
                    <a:pt x="80236" y="347699"/>
                    <a:pt x="150849" y="383753"/>
                  </a:cubicBezTo>
                  <a:cubicBezTo>
                    <a:pt x="163577" y="390248"/>
                    <a:pt x="171592" y="403385"/>
                    <a:pt x="171592" y="417684"/>
                  </a:cubicBezTo>
                  <a:cubicBezTo>
                    <a:pt x="171592" y="418745"/>
                    <a:pt x="171535" y="419980"/>
                    <a:pt x="171423" y="421190"/>
                  </a:cubicBezTo>
                  <a:cubicBezTo>
                    <a:pt x="171056" y="440896"/>
                    <a:pt x="165214" y="460010"/>
                    <a:pt x="157791" y="477049"/>
                  </a:cubicBezTo>
                  <a:cubicBezTo>
                    <a:pt x="185223" y="460726"/>
                    <a:pt x="208394" y="438625"/>
                    <a:pt x="216578" y="428673"/>
                  </a:cubicBezTo>
                  <a:cubicBezTo>
                    <a:pt x="223860" y="419783"/>
                    <a:pt x="234697" y="414745"/>
                    <a:pt x="246014" y="414745"/>
                  </a:cubicBezTo>
                  <a:cubicBezTo>
                    <a:pt x="247849" y="414745"/>
                    <a:pt x="249683" y="414868"/>
                    <a:pt x="251546" y="415165"/>
                  </a:cubicBezTo>
                  <a:cubicBezTo>
                    <a:pt x="269439" y="417782"/>
                    <a:pt x="287332" y="419091"/>
                    <a:pt x="304801" y="419091"/>
                  </a:cubicBezTo>
                  <a:cubicBezTo>
                    <a:pt x="451868" y="419091"/>
                    <a:pt x="571502" y="333648"/>
                    <a:pt x="571502" y="228598"/>
                  </a:cubicBezTo>
                  <a:cubicBezTo>
                    <a:pt x="571502" y="123547"/>
                    <a:pt x="451868" y="38104"/>
                    <a:pt x="304801" y="38104"/>
                  </a:cubicBezTo>
                  <a:close/>
                  <a:moveTo>
                    <a:pt x="304801" y="0"/>
                  </a:moveTo>
                  <a:cubicBezTo>
                    <a:pt x="473119" y="0"/>
                    <a:pt x="609602" y="102359"/>
                    <a:pt x="609602" y="228598"/>
                  </a:cubicBezTo>
                  <a:cubicBezTo>
                    <a:pt x="609602" y="354836"/>
                    <a:pt x="473119" y="457195"/>
                    <a:pt x="304801" y="457195"/>
                  </a:cubicBezTo>
                  <a:cubicBezTo>
                    <a:pt x="284651" y="457195"/>
                    <a:pt x="265036" y="455639"/>
                    <a:pt x="246014" y="452849"/>
                  </a:cubicBezTo>
                  <a:cubicBezTo>
                    <a:pt x="232975" y="468703"/>
                    <a:pt x="176898" y="523401"/>
                    <a:pt x="117377" y="533155"/>
                  </a:cubicBezTo>
                  <a:cubicBezTo>
                    <a:pt x="117433" y="532908"/>
                    <a:pt x="114301" y="533402"/>
                    <a:pt x="112494" y="533402"/>
                  </a:cubicBezTo>
                  <a:cubicBezTo>
                    <a:pt x="102955" y="533402"/>
                    <a:pt x="95251" y="525673"/>
                    <a:pt x="95251" y="516141"/>
                  </a:cubicBezTo>
                  <a:cubicBezTo>
                    <a:pt x="95251" y="513721"/>
                    <a:pt x="95759" y="511424"/>
                    <a:pt x="96662" y="509325"/>
                  </a:cubicBezTo>
                  <a:lnTo>
                    <a:pt x="96605" y="509325"/>
                  </a:lnTo>
                  <a:cubicBezTo>
                    <a:pt x="107838" y="490014"/>
                    <a:pt x="133351" y="453268"/>
                    <a:pt x="133351" y="419091"/>
                  </a:cubicBezTo>
                  <a:cubicBezTo>
                    <a:pt x="133351" y="418548"/>
                    <a:pt x="133492" y="418202"/>
                    <a:pt x="133492" y="417684"/>
                  </a:cubicBezTo>
                  <a:cubicBezTo>
                    <a:pt x="52945" y="376543"/>
                    <a:pt x="0" y="307225"/>
                    <a:pt x="0" y="228598"/>
                  </a:cubicBezTo>
                  <a:cubicBezTo>
                    <a:pt x="0" y="102359"/>
                    <a:pt x="136455" y="0"/>
                    <a:pt x="304801" y="0"/>
                  </a:cubicBezTo>
                  <a:close/>
                </a:path>
              </a:pathLst>
            </a:custGeom>
            <a:solidFill>
              <a:schemeClr val="bg1"/>
            </a:solidFill>
            <a:ln w="12700" cap="flat">
              <a:noFill/>
              <a:miter lim="400000"/>
            </a:ln>
            <a:effectLst/>
          </p:spPr>
          <p:txBody>
            <a:bodyPr anchor="ctr"/>
            <a:lstStyle/>
            <a:p>
              <a:pPr algn="ctr"/>
              <a:endParaRPr/>
            </a:p>
          </p:txBody>
        </p:sp>
      </p:grpSp>
      <p:pic>
        <p:nvPicPr>
          <p:cNvPr id="27" name="图片占位符 26"/>
          <p:cNvPicPr>
            <a:picLocks noGrp="1" noChangeAspect="1"/>
          </p:cNvPicPr>
          <p:nvPr>
            <p:ph type="pic" sz="quarter" idx="10"/>
          </p:nvPr>
        </p:nvPicPr>
        <p:blipFill>
          <a:blip r:embed="rId3" cstate="print">
            <a:grayscl/>
            <a:extLst>
              <a:ext uri="{28A0092B-C50C-407E-A947-70E740481C1C}">
                <a14:useLocalDpi xmlns:a14="http://schemas.microsoft.com/office/drawing/2010/main" val="0"/>
              </a:ext>
            </a:extLst>
          </a:blip>
          <a:srcRect t="11706" b="11706"/>
          <a:stretch>
            <a:fillRect/>
          </a:stretch>
        </p:blipFill>
        <p:spPr/>
      </p:pic>
      <p:pic>
        <p:nvPicPr>
          <p:cNvPr id="28" name="图片占位符 27"/>
          <p:cNvPicPr>
            <a:picLocks noGrp="1" noChangeAspect="1"/>
          </p:cNvPicPr>
          <p:nvPr>
            <p:ph type="pic" sz="quarter" idx="11"/>
          </p:nvPr>
        </p:nvPicPr>
        <p:blipFill>
          <a:blip r:embed="rId4" cstate="print">
            <a:grayscl/>
            <a:extLst>
              <a:ext uri="{28A0092B-C50C-407E-A947-70E740481C1C}">
                <a14:useLocalDpi xmlns:a14="http://schemas.microsoft.com/office/drawing/2010/main" val="0"/>
              </a:ext>
            </a:extLst>
          </a:blip>
          <a:srcRect t="18065" b="18065"/>
          <a:stretch>
            <a:fillRect/>
          </a:stretch>
        </p:blipFill>
        <p:spPr/>
      </p:pic>
      <p:grpSp>
        <p:nvGrpSpPr>
          <p:cNvPr id="24" name="组合 23"/>
          <p:cNvGrpSpPr/>
          <p:nvPr/>
        </p:nvGrpSpPr>
        <p:grpSpPr>
          <a:xfrm>
            <a:off x="6229120" y="2304418"/>
            <a:ext cx="4725987" cy="962022"/>
            <a:chOff x="874712" y="3325188"/>
            <a:chExt cx="4725987" cy="962022"/>
          </a:xfrm>
        </p:grpSpPr>
        <p:sp>
          <p:nvSpPr>
            <p:cNvPr id="25" name="矩形 24"/>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26" name="矩形 25"/>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lvl="0" algn="just">
                <a:lnSpc>
                  <a:spcPct val="120000"/>
                </a:lnSpc>
                <a:defRPr/>
              </a:pPr>
              <a:r>
                <a:rPr lang="zh-CN" altLang="en-US" b="1" dirty="0">
                  <a:solidFill>
                    <a:schemeClr val="bg1"/>
                  </a:solidFill>
                </a:rPr>
                <a:t>项目成员</a:t>
              </a:r>
            </a:p>
          </p:txBody>
        </p:sp>
      </p:grpSp>
      <p:grpSp>
        <p:nvGrpSpPr>
          <p:cNvPr id="29" name="组合 28"/>
          <p:cNvGrpSpPr/>
          <p:nvPr/>
        </p:nvGrpSpPr>
        <p:grpSpPr>
          <a:xfrm>
            <a:off x="1078087" y="4312285"/>
            <a:ext cx="4725987" cy="962022"/>
            <a:chOff x="874712" y="3325188"/>
            <a:chExt cx="4725987" cy="962022"/>
          </a:xfrm>
        </p:grpSpPr>
        <p:sp>
          <p:nvSpPr>
            <p:cNvPr id="30" name="矩形 29"/>
            <p:cNvSpPr/>
            <p:nvPr/>
          </p:nvSpPr>
          <p:spPr>
            <a:xfrm>
              <a:off x="874712" y="3677812"/>
              <a:ext cx="4725987" cy="609398"/>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latin typeface="Arial"/>
                  <a:ea typeface="微软雅黑"/>
                  <a:cs typeface="+mn-cs"/>
                </a:rPr>
                <a:t>用户可以在投影仪或者计算机上进行演示也可以将演示文稿打印出来制作成胶片以便应用到更广泛的领域中</a:t>
              </a:r>
            </a:p>
          </p:txBody>
        </p:sp>
        <p:sp>
          <p:nvSpPr>
            <p:cNvPr id="31" name="矩形 30"/>
            <p:cNvSpPr/>
            <p:nvPr/>
          </p:nvSpPr>
          <p:spPr>
            <a:xfrm>
              <a:off x="874713" y="3325188"/>
              <a:ext cx="2241974" cy="401264"/>
            </a:xfrm>
            <a:prstGeom prst="rect">
              <a:avLst/>
            </a:prstGeom>
          </p:spPr>
          <p:txBody>
            <a:bodyPr wrap="square">
              <a:spAutoFit/>
              <a:scene3d>
                <a:camera prst="orthographicFront"/>
                <a:lightRig rig="threePt" dir="t"/>
              </a:scene3d>
              <a:sp3d contourW="12700"/>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bg1"/>
                  </a:solidFill>
                  <a:effectLst/>
                  <a:uLnTx/>
                  <a:uFillTx/>
                  <a:latin typeface="Arial"/>
                  <a:ea typeface="微软雅黑"/>
                  <a:cs typeface="+mn-cs"/>
                </a:rPr>
                <a:t>项目成员</a:t>
              </a:r>
            </a:p>
          </p:txBody>
        </p:sp>
      </p:grpSp>
      <p:grpSp>
        <p:nvGrpSpPr>
          <p:cNvPr id="16" name="组合 15"/>
          <p:cNvGrpSpPr/>
          <p:nvPr/>
        </p:nvGrpSpPr>
        <p:grpSpPr>
          <a:xfrm>
            <a:off x="515169" y="423250"/>
            <a:ext cx="3719457" cy="722806"/>
            <a:chOff x="585843" y="341582"/>
            <a:chExt cx="3719457" cy="722806"/>
          </a:xfrm>
        </p:grpSpPr>
        <p:sp>
          <p:nvSpPr>
            <p:cNvPr id="17" name="文本框 16"/>
            <p:cNvSpPr txBox="1"/>
            <p:nvPr/>
          </p:nvSpPr>
          <p:spPr>
            <a:xfrm>
              <a:off x="585843" y="341582"/>
              <a:ext cx="3279772"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accent1"/>
                  </a:solidFill>
                  <a:latin typeface="+mj-ea"/>
                  <a:ea typeface="+mj-ea"/>
                </a:rPr>
                <a:t>公司与团队简介</a:t>
              </a:r>
            </a:p>
          </p:txBody>
        </p:sp>
        <p:sp>
          <p:nvSpPr>
            <p:cNvPr id="18" name="文本框 17"/>
            <p:cNvSpPr txBox="1"/>
            <p:nvPr/>
          </p:nvSpPr>
          <p:spPr>
            <a:xfrm>
              <a:off x="585843" y="798931"/>
              <a:ext cx="3719457" cy="265457"/>
            </a:xfrm>
            <a:prstGeom prst="rect">
              <a:avLst/>
            </a:prstGeom>
            <a:noFill/>
          </p:spPr>
          <p:txBody>
            <a:bodyPr wrap="square" rtlCol="0">
              <a:spAutoFit/>
              <a:scene3d>
                <a:camera prst="orthographicFront"/>
                <a:lightRig rig="threePt" dir="t"/>
              </a:scene3d>
              <a:sp3d contourW="12700"/>
            </a:bodyPr>
            <a:lstStyle/>
            <a:p>
              <a:pPr>
                <a:lnSpc>
                  <a:spcPct val="125000"/>
                </a:lnSpc>
              </a:pPr>
              <a:r>
                <a:rPr lang="en-US" altLang="zh-CN" sz="900" dirty="0">
                  <a:solidFill>
                    <a:schemeClr val="bg1"/>
                  </a:solidFill>
                  <a:latin typeface="+mj-ea"/>
                  <a:ea typeface="+mj-ea"/>
                </a:rPr>
                <a:t>The user can demonstrate on a projector or </a:t>
              </a:r>
              <a:r>
                <a:rPr lang="en-US" altLang="zh-CN" sz="900" dirty="0" err="1">
                  <a:solidFill>
                    <a:schemeClr val="bg1"/>
                  </a:solidFill>
                  <a:latin typeface="+mj-ea"/>
                  <a:ea typeface="+mj-ea"/>
                </a:rPr>
                <a:t>computerprint</a:t>
              </a:r>
              <a:endParaRPr lang="en-US" altLang="zh-CN" sz="900" dirty="0">
                <a:solidFill>
                  <a:schemeClr val="bg1"/>
                </a:solidFill>
                <a:latin typeface="+mj-ea"/>
                <a:ea typeface="+mj-ea"/>
              </a:endParaRPr>
            </a:p>
          </p:txBody>
        </p:sp>
      </p:grpSp>
      <p:cxnSp>
        <p:nvCxnSpPr>
          <p:cNvPr id="19" name="直接连接符 18"/>
          <p:cNvCxnSpPr>
            <a:stCxn id="17" idx="3"/>
          </p:cNvCxnSpPr>
          <p:nvPr/>
        </p:nvCxnSpPr>
        <p:spPr>
          <a:xfrm>
            <a:off x="3794941" y="684860"/>
            <a:ext cx="8397059" cy="940"/>
          </a:xfrm>
          <a:prstGeom prst="line">
            <a:avLst/>
          </a:prstGeom>
          <a:ln>
            <a:gradFill flip="none" rotWithShape="1">
              <a:gsLst>
                <a:gs pos="0">
                  <a:schemeClr val="accent1"/>
                </a:gs>
                <a:gs pos="100000">
                  <a:schemeClr val="accent2"/>
                </a:gs>
              </a:gsLst>
              <a:lin ang="2700000" scaled="1"/>
              <a:tileRect/>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0272565"/>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2" presetClass="entr" presetSubtype="8"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500"/>
                                        <p:tgtEl>
                                          <p:spTgt spid="2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p:cTn id="22" dur="500" fill="hold"/>
                                        <p:tgtEl>
                                          <p:spTgt spid="33"/>
                                        </p:tgtEl>
                                        <p:attrNameLst>
                                          <p:attrName>ppt_w</p:attrName>
                                        </p:attrNameLst>
                                      </p:cBhvr>
                                      <p:tavLst>
                                        <p:tav tm="0">
                                          <p:val>
                                            <p:fltVal val="0"/>
                                          </p:val>
                                        </p:tav>
                                        <p:tav tm="100000">
                                          <p:val>
                                            <p:strVal val="#ppt_w"/>
                                          </p:val>
                                        </p:tav>
                                      </p:tavLst>
                                    </p:anim>
                                    <p:anim calcmode="lin" valueType="num">
                                      <p:cBhvr>
                                        <p:cTn id="23" dur="500" fill="hold"/>
                                        <p:tgtEl>
                                          <p:spTgt spid="33"/>
                                        </p:tgtEl>
                                        <p:attrNameLst>
                                          <p:attrName>ppt_h</p:attrName>
                                        </p:attrNameLst>
                                      </p:cBhvr>
                                      <p:tavLst>
                                        <p:tav tm="0">
                                          <p:val>
                                            <p:fltVal val="0"/>
                                          </p:val>
                                        </p:tav>
                                        <p:tav tm="100000">
                                          <p:val>
                                            <p:strVal val="#ppt_h"/>
                                          </p:val>
                                        </p:tav>
                                      </p:tavLst>
                                    </p:anim>
                                    <p:animEffect transition="in" filter="fade">
                                      <p:cBhvr>
                                        <p:cTn id="24" dur="500"/>
                                        <p:tgtEl>
                                          <p:spTgt spid="33"/>
                                        </p:tgtEl>
                                      </p:cBhvr>
                                    </p:animEffect>
                                  </p:childTnLst>
                                </p:cTn>
                              </p:par>
                            </p:childTnLst>
                          </p:cTn>
                        </p:par>
                        <p:par>
                          <p:cTn id="25" fill="hold">
                            <p:stCondLst>
                              <p:cond delay="2000"/>
                            </p:stCondLst>
                            <p:childTnLst>
                              <p:par>
                                <p:cTn id="26" presetID="2" presetClass="entr" presetSubtype="2"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fill="hold"/>
                                        <p:tgtEl>
                                          <p:spTgt spid="28"/>
                                        </p:tgtEl>
                                        <p:attrNameLst>
                                          <p:attrName>ppt_x</p:attrName>
                                        </p:attrNameLst>
                                      </p:cBhvr>
                                      <p:tavLst>
                                        <p:tav tm="0">
                                          <p:val>
                                            <p:strVal val="1+#ppt_w/2"/>
                                          </p:val>
                                        </p:tav>
                                        <p:tav tm="100000">
                                          <p:val>
                                            <p:strVal val="#ppt_x"/>
                                          </p:val>
                                        </p:tav>
                                      </p:tavLst>
                                    </p:anim>
                                    <p:anim calcmode="lin" valueType="num">
                                      <p:cBhvr additive="base">
                                        <p:cTn id="29" dur="500" fill="hold"/>
                                        <p:tgtEl>
                                          <p:spTgt spid="28"/>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left)">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615543" y="3235082"/>
            <a:ext cx="2960914" cy="1446550"/>
          </a:xfrm>
          <a:prstGeom prst="rect">
            <a:avLst/>
          </a:prstGeom>
          <a:noFill/>
        </p:spPr>
        <p:txBody>
          <a:bodyPr wrap="square" rtlCol="0">
            <a:spAutoFit/>
            <a:scene3d>
              <a:camera prst="orthographicFront"/>
              <a:lightRig rig="glow" dir="t"/>
            </a:scene3d>
            <a:sp3d contourW="12700"/>
          </a:bodyPr>
          <a:lstStyle/>
          <a:p>
            <a:pPr lvl="0" algn="ctr">
              <a:defRPr/>
            </a:pPr>
            <a:r>
              <a:rPr lang="zh-CN" altLang="en-US" sz="4400" dirty="0">
                <a:solidFill>
                  <a:schemeClr val="accent1"/>
                </a:solidFill>
                <a:effectLst>
                  <a:outerShdw blurRad="812800" dist="38100" dir="2700000" algn="tl">
                    <a:srgbClr val="000000">
                      <a:alpha val="90000"/>
                    </a:srgbClr>
                  </a:outerShdw>
                </a:effectLst>
                <a:latin typeface="迷你简综艺" panose="03000509000000000000" pitchFamily="65" charset="-122"/>
                <a:ea typeface="迷你简综艺" panose="03000509000000000000" pitchFamily="65" charset="-122"/>
              </a:rPr>
              <a:t>产品项目介绍</a:t>
            </a:r>
          </a:p>
        </p:txBody>
      </p:sp>
      <p:sp>
        <p:nvSpPr>
          <p:cNvPr id="11" name="文本框 10"/>
          <p:cNvSpPr txBox="1"/>
          <p:nvPr/>
        </p:nvSpPr>
        <p:spPr>
          <a:xfrm>
            <a:off x="874711" y="2050469"/>
            <a:ext cx="10442578" cy="1446550"/>
          </a:xfrm>
          <a:prstGeom prst="rect">
            <a:avLst/>
          </a:prstGeom>
          <a:noFill/>
        </p:spPr>
        <p:txBody>
          <a:bodyPr wrap="square" rtlCol="0">
            <a:spAutoFit/>
            <a:scene3d>
              <a:camera prst="orthographicFront"/>
              <a:lightRig rig="glow"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rPr>
              <a:t>02</a:t>
            </a:r>
            <a:endParaRPr kumimoji="0" lang="zh-CN" altLang="en-US" sz="8800" b="0" i="0" u="none" strike="noStrike" kern="1200" cap="none" spc="0" normalizeH="0" baseline="0" noProof="0" dirty="0">
              <a:ln>
                <a:noFill/>
              </a:ln>
              <a:solidFill>
                <a:schemeClr val="accent1"/>
              </a:solidFill>
              <a:effectLst>
                <a:outerShdw blurRad="812800" dist="38100" dir="2700000" algn="tl">
                  <a:srgbClr val="000000">
                    <a:alpha val="90000"/>
                  </a:srgbClr>
                </a:outerShdw>
              </a:effectLst>
              <a:uLnTx/>
              <a:uFillTx/>
              <a:latin typeface="迷你简综艺" panose="03000509000000000000" pitchFamily="65" charset="-122"/>
              <a:ea typeface="迷你简综艺" panose="03000509000000000000" pitchFamily="65" charset="-122"/>
            </a:endParaRPr>
          </a:p>
        </p:txBody>
      </p:sp>
    </p:spTree>
    <p:extLst>
      <p:ext uri="{BB962C8B-B14F-4D97-AF65-F5344CB8AC3E}">
        <p14:creationId xmlns:p14="http://schemas.microsoft.com/office/powerpoint/2010/main" val="2316287264"/>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ShuJTB#"/>
  <p:tag name="MH_LAYOUT" val="SubTitleText"/>
  <p:tag name="MH" val="20170722183725"/>
  <p:tag name="MH_LIBRARY" val="GRAPHIC"/>
</p:tagLst>
</file>

<file path=ppt/tags/tag12.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2"/>
</p:tagLst>
</file>

<file path=ppt/tags/tag14.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3"/>
</p:tagLst>
</file>

<file path=ppt/tags/tag15.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4"/>
</p:tagLst>
</file>

<file path=ppt/tags/tag16.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5"/>
</p:tagLst>
</file>

<file path=ppt/tags/tag17.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6"/>
</p:tagLst>
</file>

<file path=ppt/tags/tag18.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7"/>
</p:tagLst>
</file>

<file path=ppt/tags/tag19.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8"/>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BingLLB#"/>
  <p:tag name="MH_LAYOUT" val="SubTitleDesc"/>
  <p:tag name="MH" val="20170722183904"/>
  <p:tag name="MH_LIBRARY" val="GRAPHIC"/>
</p:tagLst>
</file>

<file path=ppt/tags/tag20.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9"/>
</p:tagLst>
</file>

<file path=ppt/tags/tag21.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10"/>
</p:tagLst>
</file>

<file path=ppt/tags/tag22.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11"/>
</p:tagLst>
</file>

<file path=ppt/tags/tag23.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Other"/>
  <p:tag name="MH_ORDER" val="12"/>
</p:tagLst>
</file>

<file path=ppt/tags/tag24.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Text"/>
  <p:tag name="MH_ORDER" val="1"/>
</p:tagLst>
</file>

<file path=ppt/tags/tag25.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Text"/>
  <p:tag name="MH_ORDER" val="2"/>
</p:tagLst>
</file>

<file path=ppt/tags/tag26.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Text"/>
  <p:tag name="MH_ORDER" val="3"/>
</p:tagLst>
</file>

<file path=ppt/tags/tag27.xml><?xml version="1.0" encoding="utf-8"?>
<p:tagLst xmlns:a="http://schemas.openxmlformats.org/drawingml/2006/main" xmlns:r="http://schemas.openxmlformats.org/officeDocument/2006/relationships" xmlns:p="http://schemas.openxmlformats.org/presentationml/2006/main">
  <p:tag name="MH" val="20170722183725"/>
  <p:tag name="MH_LIBRARY" val="GRAPHIC"/>
  <p:tag name="MH_TYPE" val="Text"/>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SubTitle"/>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Other"/>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SubTitle"/>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SubTitle"/>
  <p:tag name="MH_ORDER" val="2"/>
</p:tagLst>
</file>

<file path=ppt/tags/tag9.xml><?xml version="1.0" encoding="utf-8"?>
<p:tagLst xmlns:a="http://schemas.openxmlformats.org/drawingml/2006/main" xmlns:r="http://schemas.openxmlformats.org/officeDocument/2006/relationships" xmlns:p="http://schemas.openxmlformats.org/presentationml/2006/main">
  <p:tag name="MH" val="20170722183904"/>
  <p:tag name="MH_LIBRARY" val="GRAPHIC"/>
  <p:tag name="MH_TYPE" val="Other"/>
  <p:tag name="MH_ORDER" val="5"/>
</p:tagLst>
</file>

<file path=ppt/theme/theme1.xml><?xml version="1.0" encoding="utf-8"?>
<a:theme xmlns:a="http://schemas.openxmlformats.org/drawingml/2006/main" name="包图主题2">
  <a:themeElements>
    <a:clrScheme name="自定义 215">
      <a:dk1>
        <a:sysClr val="windowText" lastClr="000000"/>
      </a:dk1>
      <a:lt1>
        <a:sysClr val="window" lastClr="FFFFFF"/>
      </a:lt1>
      <a:dk2>
        <a:srgbClr val="44546A"/>
      </a:dk2>
      <a:lt2>
        <a:srgbClr val="E7E6E6"/>
      </a:lt2>
      <a:accent1>
        <a:srgbClr val="44CEF3"/>
      </a:accent1>
      <a:accent2>
        <a:srgbClr val="A22EA5"/>
      </a:accent2>
      <a:accent3>
        <a:srgbClr val="44CEF3"/>
      </a:accent3>
      <a:accent4>
        <a:srgbClr val="A22EA5"/>
      </a:accent4>
      <a:accent5>
        <a:srgbClr val="44CEF3"/>
      </a:accent5>
      <a:accent6>
        <a:srgbClr val="A22EA5"/>
      </a:accent6>
      <a:hlink>
        <a:srgbClr val="A22EA5"/>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包图主题2" id="{50CFA792-C506-47E4-B272-6A6183483AB3}" vid="{CC1AE437-2F7F-4319-9F22-408F5F8C346F}"/>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188</TotalTime>
  <Words>1829</Words>
  <Application>Microsoft Office PowerPoint</Application>
  <PresentationFormat>宽屏</PresentationFormat>
  <Paragraphs>250</Paragraphs>
  <Slides>25</Slides>
  <Notes>25</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25</vt:i4>
      </vt:variant>
    </vt:vector>
  </HeadingPairs>
  <TitlesOfParts>
    <vt:vector size="38" baseType="lpstr">
      <vt:lpstr>创艺简细圆</vt:lpstr>
      <vt:lpstr>等线</vt:lpstr>
      <vt:lpstr>方正细珊瑚繁体</vt:lpstr>
      <vt:lpstr>迷你简综艺</vt:lpstr>
      <vt:lpstr>宋体</vt:lpstr>
      <vt:lpstr>微软雅黑</vt:lpstr>
      <vt:lpstr>Arial</vt:lpstr>
      <vt:lpstr>Arial Black</vt:lpstr>
      <vt:lpstr>Calibri</vt:lpstr>
      <vt:lpstr>Century Gothic</vt:lpstr>
      <vt:lpstr>Impact</vt:lpstr>
      <vt:lpstr>Wingdings</vt:lpstr>
      <vt:lpstr>包图主题2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逆流的小鱼</dc:creator>
  <cp:lastModifiedBy>wang baolun</cp:lastModifiedBy>
  <cp:revision>26</cp:revision>
  <dcterms:created xsi:type="dcterms:W3CDTF">2017-09-19T15:20:02Z</dcterms:created>
  <dcterms:modified xsi:type="dcterms:W3CDTF">2018-08-14T08:46:31Z</dcterms:modified>
</cp:coreProperties>
</file>