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3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85" r:id="rId2"/>
    <p:sldId id="286" r:id="rId3"/>
    <p:sldId id="258" r:id="rId4"/>
    <p:sldId id="260" r:id="rId5"/>
    <p:sldId id="261" r:id="rId6"/>
    <p:sldId id="262" r:id="rId7"/>
    <p:sldId id="263" r:id="rId8"/>
    <p:sldId id="287" r:id="rId9"/>
    <p:sldId id="267" r:id="rId10"/>
    <p:sldId id="268" r:id="rId11"/>
    <p:sldId id="269" r:id="rId12"/>
    <p:sldId id="270" r:id="rId13"/>
    <p:sldId id="288" r:id="rId14"/>
    <p:sldId id="271" r:id="rId15"/>
    <p:sldId id="272" r:id="rId16"/>
    <p:sldId id="273" r:id="rId17"/>
    <p:sldId id="274" r:id="rId18"/>
    <p:sldId id="289" r:id="rId19"/>
    <p:sldId id="275" r:id="rId20"/>
    <p:sldId id="276" r:id="rId21"/>
    <p:sldId id="277" r:id="rId22"/>
    <p:sldId id="278" r:id="rId23"/>
    <p:sldId id="290" r:id="rId24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1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  <a:srgbClr val="FDAB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43" y="67"/>
      </p:cViewPr>
      <p:guideLst>
        <p:guide orient="horz" pos="1620"/>
        <p:guide pos="2880"/>
        <p:guide orient="horz" pos="161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4" d="100"/>
        <a:sy n="8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A555BC-A709-4E2C-8439-88F51C9AB188}" type="datetimeFigureOut">
              <a:rPr lang="zh-CN" altLang="en-US" smtClean="0"/>
              <a:t>2018/6/28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EC0A4D-5EDD-4CFC-A2C1-41ADF746E6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712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40F44-9F27-4A28-8D45-D2051A7A5FA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4859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C0A4D-5EDD-4CFC-A2C1-41ADF746E66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3146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C0A4D-5EDD-4CFC-A2C1-41ADF746E66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869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C0A4D-5EDD-4CFC-A2C1-41ADF746E66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2527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C0A4D-5EDD-4CFC-A2C1-41ADF746E66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7205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C0A4D-5EDD-4CFC-A2C1-41ADF746E66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3295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C0A4D-5EDD-4CFC-A2C1-41ADF746E66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5159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C0A4D-5EDD-4CFC-A2C1-41ADF746E66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8453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C0A4D-5EDD-4CFC-A2C1-41ADF746E66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9250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C0A4D-5EDD-4CFC-A2C1-41ADF746E66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7205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C0A4D-5EDD-4CFC-A2C1-41ADF746E66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7869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40F44-9F27-4A28-8D45-D2051A7A5FA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0840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C0A4D-5EDD-4CFC-A2C1-41ADF746E66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9119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C0A4D-5EDD-4CFC-A2C1-41ADF746E66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912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C0A4D-5EDD-4CFC-A2C1-41ADF746E66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1386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40F44-9F27-4A28-8D45-D2051A7A5FA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4859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C0A4D-5EDD-4CFC-A2C1-41ADF746E66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7205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C0A4D-5EDD-4CFC-A2C1-41ADF746E66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912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C0A4D-5EDD-4CFC-A2C1-41ADF746E66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1371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C0A4D-5EDD-4CFC-A2C1-41ADF746E66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8692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C0A4D-5EDD-4CFC-A2C1-41ADF746E66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487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C0A4D-5EDD-4CFC-A2C1-41ADF746E66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7205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C0A4D-5EDD-4CFC-A2C1-41ADF746E66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083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A16ED07-CDC7-46FF-8C85-17627DBD8373}" type="datetimeFigureOut">
              <a:rPr lang="zh-CN" altLang="en-US" smtClean="0"/>
              <a:pPr/>
              <a:t>2018/6/28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A5D3022-2CAF-4BED-82C3-2FA6281781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092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000">
        <p:dissolve/>
      </p:transition>
    </mc:Choice>
    <mc:Fallback xmlns="">
      <p:transition spd="slow" advTm="1000">
        <p:dissolv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A16ED07-CDC7-46FF-8C85-17627DBD8373}" type="datetimeFigureOut">
              <a:rPr lang="zh-CN" altLang="en-US" smtClean="0"/>
              <a:pPr/>
              <a:t>2018/6/28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A5D3022-2CAF-4BED-82C3-2FA6281781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016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000">
        <p:dissolve/>
      </p:transition>
    </mc:Choice>
    <mc:Fallback xmlns="">
      <p:transition spd="slow" advTm="1000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A16ED07-CDC7-46FF-8C85-17627DBD8373}" type="datetimeFigureOut">
              <a:rPr lang="zh-CN" altLang="en-US" smtClean="0"/>
              <a:pPr/>
              <a:t>2018/6/28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A5D3022-2CAF-4BED-82C3-2FA6281781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798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000">
        <p:dissolve/>
      </p:transition>
    </mc:Choice>
    <mc:Fallback xmlns="">
      <p:transition spd="slow" advTm="1000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A16ED07-CDC7-46FF-8C85-17627DBD8373}" type="datetimeFigureOut">
              <a:rPr lang="zh-CN" altLang="en-US" smtClean="0"/>
              <a:pPr/>
              <a:t>2018/6/28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A5D3022-2CAF-4BED-82C3-2FA6281781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612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000">
        <p:dissolve/>
      </p:transition>
    </mc:Choice>
    <mc:Fallback xmlns="">
      <p:transition spd="slow" advTm="1000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A16ED07-CDC7-46FF-8C85-17627DBD8373}" type="datetimeFigureOut">
              <a:rPr lang="zh-CN" altLang="en-US" smtClean="0"/>
              <a:pPr/>
              <a:t>2018/6/28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A5D3022-2CAF-4BED-82C3-2FA6281781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269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000">
        <p:dissolve/>
      </p:transition>
    </mc:Choice>
    <mc:Fallback xmlns="">
      <p:transition spd="slow" advTm="1000">
        <p:dissolv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A16ED07-CDC7-46FF-8C85-17627DBD8373}" type="datetimeFigureOut">
              <a:rPr lang="zh-CN" altLang="en-US" smtClean="0"/>
              <a:pPr/>
              <a:t>2018/6/28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A5D3022-2CAF-4BED-82C3-2FA6281781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911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000">
        <p:dissolve/>
      </p:transition>
    </mc:Choice>
    <mc:Fallback xmlns="">
      <p:transition spd="slow" advTm="1000">
        <p:dissolv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A16ED07-CDC7-46FF-8C85-17627DBD8373}" type="datetimeFigureOut">
              <a:rPr lang="zh-CN" altLang="en-US" smtClean="0"/>
              <a:pPr/>
              <a:t>2018/6/28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A5D3022-2CAF-4BED-82C3-2FA6281781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808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000">
        <p:dissolve/>
      </p:transition>
    </mc:Choice>
    <mc:Fallback xmlns="">
      <p:transition spd="slow" advTm="1000">
        <p:dissolv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A16ED07-CDC7-46FF-8C85-17627DBD8373}" type="datetimeFigureOut">
              <a:rPr lang="zh-CN" altLang="en-US" smtClean="0"/>
              <a:pPr/>
              <a:t>2018/6/28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A5D3022-2CAF-4BED-82C3-2FA6281781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62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000">
        <p:dissolve/>
      </p:transition>
    </mc:Choice>
    <mc:Fallback xmlns="">
      <p:transition spd="slow" advTm="1000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A16ED07-CDC7-46FF-8C85-17627DBD8373}" type="datetimeFigureOut">
              <a:rPr lang="zh-CN" altLang="en-US" smtClean="0"/>
              <a:pPr/>
              <a:t>2018/6/28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A5D3022-2CAF-4BED-82C3-2FA6281781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31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000">
        <p:dissolve/>
      </p:transition>
    </mc:Choice>
    <mc:Fallback xmlns="">
      <p:transition spd="slow" advTm="1000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A16ED07-CDC7-46FF-8C85-17627DBD8373}" type="datetimeFigureOut">
              <a:rPr lang="zh-CN" altLang="en-US" smtClean="0"/>
              <a:pPr/>
              <a:t>2018/6/28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A5D3022-2CAF-4BED-82C3-2FA6281781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000">
        <p:dissolve/>
      </p:transition>
    </mc:Choice>
    <mc:Fallback xmlns="">
      <p:transition spd="slow" advTm="1000">
        <p:dissolv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A16ED07-CDC7-46FF-8C85-17627DBD8373}" type="datetimeFigureOut">
              <a:rPr lang="zh-CN" altLang="en-US" smtClean="0"/>
              <a:pPr/>
              <a:t>2018/6/28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A5D3022-2CAF-4BED-82C3-2FA6281781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741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000">
        <p:dissolve/>
      </p:transition>
    </mc:Choice>
    <mc:Fallback xmlns="">
      <p:transition spd="slow" advTm="1000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>
            <a:off x="427458" y="415766"/>
            <a:ext cx="0" cy="31242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5807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200" advTm="1000">
        <p:dissolve/>
      </p:transition>
    </mc:Choice>
    <mc:Fallback xmlns="">
      <p:transition spd="slow" advTm="1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1898" y="108444"/>
            <a:ext cx="9039902" cy="4935854"/>
            <a:chOff x="63" y="-1102"/>
            <a:chExt cx="18643" cy="103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" y="-853"/>
              <a:ext cx="18149" cy="9872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3" y="-1102"/>
              <a:ext cx="18643" cy="10364"/>
            </a:xfrm>
            <a:prstGeom prst="rect">
              <a:avLst/>
            </a:prstGeom>
            <a:solidFill>
              <a:schemeClr val="bg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035743" y="1065835"/>
            <a:ext cx="1072515" cy="1117759"/>
            <a:chOff x="8474" y="2295"/>
            <a:chExt cx="2252" cy="2347"/>
          </a:xfrm>
        </p:grpSpPr>
        <p:sp>
          <p:nvSpPr>
            <p:cNvPr id="11" name="椭圆 10"/>
            <p:cNvSpPr/>
            <p:nvPr/>
          </p:nvSpPr>
          <p:spPr>
            <a:xfrm>
              <a:off x="8474" y="2295"/>
              <a:ext cx="2252" cy="225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9025" y="2391"/>
              <a:ext cx="1163" cy="22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l"/>
              <a:r>
                <a:rPr lang="zh-CN" altLang="en-US" sz="2400" dirty="0">
                  <a:latin typeface="华文细黑" panose="02010600040101010101" charset="-122"/>
                  <a:ea typeface="华文细黑" panose="02010600040101010101" charset="-122"/>
                </a:rPr>
                <a:t>极简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696653" y="2429339"/>
            <a:ext cx="1750219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工作报告</a:t>
            </a:r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演讲</a:t>
            </a:r>
            <a:endParaRPr lang="en-US" altLang="zh-CN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07288" y="2832212"/>
            <a:ext cx="5526028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4100" dirty="0">
                <a:latin typeface="微软雅黑" panose="020B0503020204020204" charset="-122"/>
                <a:ea typeface="微软雅黑" panose="020B0503020204020204" charset="-122"/>
              </a:rPr>
              <a:t>MINIMALIST REPORT</a:t>
            </a:r>
          </a:p>
        </p:txBody>
      </p:sp>
      <p:pic>
        <p:nvPicPr>
          <p:cNvPr id="2" name="Mark Petrie - New Ligh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645321" y="184667"/>
            <a:ext cx="457200" cy="45720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C30DDD6B-B8F7-42FC-901B-4D129B3F75C6}"/>
              </a:ext>
            </a:extLst>
          </p:cNvPr>
          <p:cNvSpPr/>
          <p:nvPr/>
        </p:nvSpPr>
        <p:spPr>
          <a:xfrm>
            <a:off x="3577084" y="3715359"/>
            <a:ext cx="1965603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汇报人：夕小觉   时间：XX年XX月</a:t>
            </a:r>
          </a:p>
        </p:txBody>
      </p:sp>
    </p:spTree>
    <p:extLst>
      <p:ext uri="{BB962C8B-B14F-4D97-AF65-F5344CB8AC3E}">
        <p14:creationId xmlns:p14="http://schemas.microsoft.com/office/powerpoint/2010/main" val="3375006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9" grpId="0"/>
      <p:bldP spid="19" grpId="1"/>
      <p:bldP spid="14" grpId="0"/>
      <p:bldP spid="14" grpId="1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4"/>
          <p:cNvSpPr txBox="1"/>
          <p:nvPr/>
        </p:nvSpPr>
        <p:spPr>
          <a:xfrm>
            <a:off x="427458" y="401475"/>
            <a:ext cx="199897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en-US" altLang="zh-CN" sz="1800" dirty="0">
                <a:latin typeface="华文细黑" panose="02010600040101010101" charset="-122"/>
                <a:ea typeface="华文细黑" panose="02010600040101010101" charset="-122"/>
              </a:rPr>
              <a:t>ADD YOUR TLITLE</a:t>
            </a:r>
          </a:p>
        </p:txBody>
      </p:sp>
      <p:grpSp>
        <p:nvGrpSpPr>
          <p:cNvPr id="33" name="52b0676d-feee-4c24-97a0-d7f3952809e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912429" y="1533525"/>
            <a:ext cx="3319142" cy="2616995"/>
            <a:chOff x="3501875" y="1598757"/>
            <a:chExt cx="5154384" cy="4064000"/>
          </a:xfrm>
        </p:grpSpPr>
        <p:sp>
          <p:nvSpPr>
            <p:cNvPr id="34" name="íşḻîde"/>
            <p:cNvSpPr/>
            <p:nvPr/>
          </p:nvSpPr>
          <p:spPr>
            <a:xfrm>
              <a:off x="5195150" y="2729908"/>
              <a:ext cx="1801701" cy="1801700"/>
            </a:xfrm>
            <a:prstGeom prst="ellipse">
              <a:avLst/>
            </a:prstGeom>
            <a:solidFill>
              <a:schemeClr val="accent1">
                <a:lumMod val="75000"/>
                <a:alpha val="78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íṧľïḋè"/>
            <p:cNvSpPr/>
            <p:nvPr/>
          </p:nvSpPr>
          <p:spPr>
            <a:xfrm>
              <a:off x="4207933" y="3122758"/>
              <a:ext cx="532187" cy="1016000"/>
            </a:xfrm>
            <a:prstGeom prst="chevron">
              <a:avLst>
                <a:gd name="adj" fmla="val 62310"/>
              </a:avLst>
            </a:prstGeom>
            <a:solidFill>
              <a:schemeClr val="accent1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sľíḑê"/>
            <p:cNvSpPr/>
            <p:nvPr/>
          </p:nvSpPr>
          <p:spPr>
            <a:xfrm flipH="1">
              <a:off x="7451880" y="3122758"/>
              <a:ext cx="532187" cy="1016000"/>
            </a:xfrm>
            <a:prstGeom prst="chevron">
              <a:avLst>
                <a:gd name="adj" fmla="val 62310"/>
              </a:avLst>
            </a:prstGeom>
            <a:solidFill>
              <a:schemeClr val="accent3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íšļîdé"/>
            <p:cNvSpPr/>
            <p:nvPr/>
          </p:nvSpPr>
          <p:spPr>
            <a:xfrm>
              <a:off x="3501875" y="3122758"/>
              <a:ext cx="532187" cy="1016000"/>
            </a:xfrm>
            <a:prstGeom prst="chevron">
              <a:avLst>
                <a:gd name="adj" fmla="val 62310"/>
              </a:avLst>
            </a:prstGeom>
            <a:solidFill>
              <a:schemeClr val="accent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íṡļiḍe"/>
            <p:cNvSpPr/>
            <p:nvPr/>
          </p:nvSpPr>
          <p:spPr>
            <a:xfrm flipH="1">
              <a:off x="8124072" y="3122758"/>
              <a:ext cx="532187" cy="1016000"/>
            </a:xfrm>
            <a:prstGeom prst="chevron">
              <a:avLst>
                <a:gd name="adj" fmla="val 62310"/>
              </a:avLst>
            </a:prstGeom>
            <a:solidFill>
              <a:schemeClr val="accent4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9" name="îṩḷiḍè"/>
            <p:cNvGrpSpPr/>
            <p:nvPr/>
          </p:nvGrpSpPr>
          <p:grpSpPr>
            <a:xfrm>
              <a:off x="5757334" y="3292091"/>
              <a:ext cx="677333" cy="677333"/>
              <a:chOff x="990600" y="1936122"/>
              <a:chExt cx="508000" cy="508000"/>
            </a:xfrm>
            <a:solidFill>
              <a:schemeClr val="accent1"/>
            </a:solidFill>
          </p:grpSpPr>
          <p:sp>
            <p:nvSpPr>
              <p:cNvPr id="42" name="ïṥḷîḑê"/>
              <p:cNvSpPr/>
              <p:nvPr/>
            </p:nvSpPr>
            <p:spPr>
              <a:xfrm>
                <a:off x="990600" y="1936122"/>
                <a:ext cx="508000" cy="50800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ŝľíḓè"/>
              <p:cNvSpPr>
                <a:spLocks/>
              </p:cNvSpPr>
              <p:nvPr/>
            </p:nvSpPr>
            <p:spPr bwMode="auto">
              <a:xfrm>
                <a:off x="1117600" y="2087704"/>
                <a:ext cx="254000" cy="204838"/>
              </a:xfrm>
              <a:custGeom>
                <a:avLst/>
                <a:gdLst/>
                <a:ahLst/>
                <a:cxnLst>
                  <a:cxn ang="0">
                    <a:pos x="55" y="27"/>
                  </a:cxn>
                  <a:cxn ang="0">
                    <a:pos x="54" y="27"/>
                  </a:cxn>
                  <a:cxn ang="0">
                    <a:pos x="54" y="27"/>
                  </a:cxn>
                  <a:cxn ang="0">
                    <a:pos x="53" y="27"/>
                  </a:cxn>
                  <a:cxn ang="0">
                    <a:pos x="28" y="6"/>
                  </a:cxn>
                  <a:cxn ang="0">
                    <a:pos x="4" y="27"/>
                  </a:cxn>
                  <a:cxn ang="0">
                    <a:pos x="3" y="27"/>
                  </a:cxn>
                  <a:cxn ang="0">
                    <a:pos x="2" y="27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26" y="1"/>
                  </a:cxn>
                  <a:cxn ang="0">
                    <a:pos x="31" y="1"/>
                  </a:cxn>
                  <a:cxn ang="0">
                    <a:pos x="40" y="8"/>
                  </a:cxn>
                  <a:cxn ang="0">
                    <a:pos x="40" y="1"/>
                  </a:cxn>
                  <a:cxn ang="0">
                    <a:pos x="41" y="0"/>
                  </a:cxn>
                  <a:cxn ang="0">
                    <a:pos x="48" y="0"/>
                  </a:cxn>
                  <a:cxn ang="0">
                    <a:pos x="49" y="1"/>
                  </a:cxn>
                  <a:cxn ang="0">
                    <a:pos x="49" y="16"/>
                  </a:cxn>
                  <a:cxn ang="0">
                    <a:pos x="57" y="23"/>
                  </a:cxn>
                  <a:cxn ang="0">
                    <a:pos x="57" y="24"/>
                  </a:cxn>
                  <a:cxn ang="0">
                    <a:pos x="55" y="27"/>
                  </a:cxn>
                  <a:cxn ang="0">
                    <a:pos x="49" y="44"/>
                  </a:cxn>
                  <a:cxn ang="0">
                    <a:pos x="47" y="46"/>
                  </a:cxn>
                  <a:cxn ang="0">
                    <a:pos x="33" y="46"/>
                  </a:cxn>
                  <a:cxn ang="0">
                    <a:pos x="33" y="32"/>
                  </a:cxn>
                  <a:cxn ang="0">
                    <a:pos x="24" y="32"/>
                  </a:cxn>
                  <a:cxn ang="0">
                    <a:pos x="24" y="46"/>
                  </a:cxn>
                  <a:cxn ang="0">
                    <a:pos x="10" y="46"/>
                  </a:cxn>
                  <a:cxn ang="0">
                    <a:pos x="8" y="44"/>
                  </a:cxn>
                  <a:cxn ang="0">
                    <a:pos x="8" y="27"/>
                  </a:cxn>
                  <a:cxn ang="0">
                    <a:pos x="8" y="26"/>
                  </a:cxn>
                  <a:cxn ang="0">
                    <a:pos x="28" y="9"/>
                  </a:cxn>
                  <a:cxn ang="0">
                    <a:pos x="49" y="26"/>
                  </a:cxn>
                  <a:cxn ang="0">
                    <a:pos x="49" y="27"/>
                  </a:cxn>
                  <a:cxn ang="0">
                    <a:pos x="49" y="44"/>
                  </a:cxn>
                </a:cxnLst>
                <a:rect l="0" t="0" r="r" b="b"/>
                <a:pathLst>
                  <a:path w="57" h="46">
                    <a:moveTo>
                      <a:pt x="55" y="27"/>
                    </a:moveTo>
                    <a:cubicBezTo>
                      <a:pt x="55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3" y="27"/>
                      <a:pt x="53" y="2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3" y="27"/>
                      <a:pt x="3" y="27"/>
                    </a:cubicBezTo>
                    <a:cubicBezTo>
                      <a:pt x="3" y="27"/>
                      <a:pt x="2" y="27"/>
                      <a:pt x="2" y="2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30" y="0"/>
                      <a:pt x="31" y="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1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49" y="1"/>
                      <a:pt x="49" y="1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3"/>
                      <a:pt x="57" y="24"/>
                      <a:pt x="57" y="24"/>
                    </a:cubicBezTo>
                    <a:lnTo>
                      <a:pt x="55" y="27"/>
                    </a:lnTo>
                    <a:close/>
                    <a:moveTo>
                      <a:pt x="49" y="44"/>
                    </a:moveTo>
                    <a:cubicBezTo>
                      <a:pt x="49" y="45"/>
                      <a:pt x="48" y="46"/>
                      <a:pt x="47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8" y="45"/>
                      <a:pt x="8" y="4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6"/>
                      <a:pt x="8" y="26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7"/>
                      <a:pt x="49" y="27"/>
                    </a:cubicBezTo>
                    <a:lnTo>
                      <a:pt x="49" y="4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0" name="ïṩľide"/>
            <p:cNvSpPr/>
            <p:nvPr/>
          </p:nvSpPr>
          <p:spPr>
            <a:xfrm>
              <a:off x="4064000" y="1598757"/>
              <a:ext cx="4064000" cy="4064000"/>
            </a:xfrm>
            <a:prstGeom prst="ellipse">
              <a:avLst/>
            </a:prstGeom>
            <a:noFill/>
            <a:ln w="19050">
              <a:solidFill>
                <a:schemeClr val="bg2">
                  <a:lumMod val="9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iṣlíḋé"/>
            <p:cNvSpPr/>
            <p:nvPr/>
          </p:nvSpPr>
          <p:spPr>
            <a:xfrm>
              <a:off x="4775200" y="2309957"/>
              <a:ext cx="2641600" cy="2641600"/>
            </a:xfrm>
            <a:prstGeom prst="ellipse">
              <a:avLst/>
            </a:prstGeom>
            <a:noFill/>
            <a:ln w="19050">
              <a:solidFill>
                <a:schemeClr val="bg2">
                  <a:lumMod val="9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358900" y="1533526"/>
            <a:ext cx="2088749" cy="977705"/>
            <a:chOff x="1541719" y="2349127"/>
            <a:chExt cx="2784999" cy="1303606"/>
          </a:xfrm>
        </p:grpSpPr>
        <p:sp>
          <p:nvSpPr>
            <p:cNvPr id="45" name="文本框 32"/>
            <p:cNvSpPr txBox="1"/>
            <p:nvPr/>
          </p:nvSpPr>
          <p:spPr>
            <a:xfrm>
              <a:off x="1541720" y="2349127"/>
              <a:ext cx="2133782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6" name="文本框 33"/>
            <p:cNvSpPr txBox="1"/>
            <p:nvPr/>
          </p:nvSpPr>
          <p:spPr>
            <a:xfrm>
              <a:off x="1541719" y="2687682"/>
              <a:ext cx="2784999" cy="965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358900" y="3343276"/>
            <a:ext cx="2088749" cy="977705"/>
            <a:chOff x="1541719" y="2349127"/>
            <a:chExt cx="2784999" cy="1303606"/>
          </a:xfrm>
        </p:grpSpPr>
        <p:sp>
          <p:nvSpPr>
            <p:cNvPr id="48" name="文本框 35"/>
            <p:cNvSpPr txBox="1"/>
            <p:nvPr/>
          </p:nvSpPr>
          <p:spPr>
            <a:xfrm>
              <a:off x="1541720" y="2349127"/>
              <a:ext cx="2133782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9" name="文本框 36"/>
            <p:cNvSpPr txBox="1"/>
            <p:nvPr/>
          </p:nvSpPr>
          <p:spPr>
            <a:xfrm>
              <a:off x="1541719" y="2687682"/>
              <a:ext cx="2784999" cy="965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14475" y="1533526"/>
            <a:ext cx="2088749" cy="977705"/>
            <a:chOff x="1541719" y="2349127"/>
            <a:chExt cx="2784999" cy="1303606"/>
          </a:xfrm>
        </p:grpSpPr>
        <p:sp>
          <p:nvSpPr>
            <p:cNvPr id="51" name="文本框 38"/>
            <p:cNvSpPr txBox="1"/>
            <p:nvPr/>
          </p:nvSpPr>
          <p:spPr>
            <a:xfrm>
              <a:off x="2192936" y="2349127"/>
              <a:ext cx="2133782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2" name="文本框 39"/>
            <p:cNvSpPr txBox="1"/>
            <p:nvPr/>
          </p:nvSpPr>
          <p:spPr>
            <a:xfrm>
              <a:off x="1541719" y="2687682"/>
              <a:ext cx="2784999" cy="965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14475" y="3343276"/>
            <a:ext cx="2088749" cy="977705"/>
            <a:chOff x="1541719" y="2349127"/>
            <a:chExt cx="2784999" cy="1303606"/>
          </a:xfrm>
        </p:grpSpPr>
        <p:sp>
          <p:nvSpPr>
            <p:cNvPr id="54" name="文本框 41"/>
            <p:cNvSpPr txBox="1"/>
            <p:nvPr/>
          </p:nvSpPr>
          <p:spPr>
            <a:xfrm>
              <a:off x="2192936" y="2349127"/>
              <a:ext cx="2133782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5" name="文本框 42"/>
            <p:cNvSpPr txBox="1"/>
            <p:nvPr/>
          </p:nvSpPr>
          <p:spPr>
            <a:xfrm>
              <a:off x="1541719" y="2687682"/>
              <a:ext cx="2784999" cy="965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4427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1000">
        <p14:pan dir="u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7"/>
          <p:cNvSpPr>
            <a:spLocks noChangeArrowheads="1"/>
          </p:cNvSpPr>
          <p:nvPr/>
        </p:nvSpPr>
        <p:spPr bwMode="auto">
          <a:xfrm>
            <a:off x="1423547" y="1571322"/>
            <a:ext cx="1150937" cy="1150937"/>
          </a:xfrm>
          <a:prstGeom prst="ellipse">
            <a:avLst/>
          </a:prstGeom>
          <a:noFill/>
          <a:ln w="9525">
            <a:solidFill>
              <a:srgbClr val="40404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标题</a:t>
            </a:r>
            <a:endParaRPr lang="en-US" altLang="zh-CN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Oval 8"/>
          <p:cNvSpPr>
            <a:spLocks noChangeArrowheads="1"/>
          </p:cNvSpPr>
          <p:nvPr/>
        </p:nvSpPr>
        <p:spPr bwMode="auto">
          <a:xfrm>
            <a:off x="7376588" y="1636402"/>
            <a:ext cx="1008063" cy="100806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Line 9"/>
          <p:cNvSpPr>
            <a:spLocks noChangeShapeType="1"/>
          </p:cNvSpPr>
          <p:nvPr/>
        </p:nvSpPr>
        <p:spPr bwMode="auto">
          <a:xfrm flipH="1">
            <a:off x="2790384" y="2147584"/>
            <a:ext cx="4465241" cy="0"/>
          </a:xfrm>
          <a:prstGeom prst="line">
            <a:avLst/>
          </a:prstGeom>
          <a:noFill/>
          <a:ln w="12700">
            <a:solidFill>
              <a:srgbClr val="404040"/>
            </a:solidFill>
            <a:prstDash val="sysDash"/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40404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2790384" y="1642759"/>
            <a:ext cx="5184775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请输入文字内容及说明</a:t>
            </a:r>
            <a:endParaRPr lang="en-US" altLang="zh-CN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Oval 12"/>
          <p:cNvSpPr>
            <a:spLocks noChangeArrowheads="1"/>
          </p:cNvSpPr>
          <p:nvPr/>
        </p:nvSpPr>
        <p:spPr bwMode="auto">
          <a:xfrm>
            <a:off x="5527482" y="3154059"/>
            <a:ext cx="1008062" cy="100806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内容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Line 13"/>
          <p:cNvSpPr>
            <a:spLocks noChangeShapeType="1"/>
          </p:cNvSpPr>
          <p:nvPr/>
        </p:nvSpPr>
        <p:spPr bwMode="auto">
          <a:xfrm flipH="1">
            <a:off x="2790384" y="3658884"/>
            <a:ext cx="2592387" cy="0"/>
          </a:xfrm>
          <a:prstGeom prst="line">
            <a:avLst/>
          </a:prstGeom>
          <a:noFill/>
          <a:ln w="12700">
            <a:solidFill>
              <a:srgbClr val="404040"/>
            </a:solidFill>
            <a:prstDash val="sysDash"/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40404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2790384" y="3154059"/>
            <a:ext cx="2881313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请输入文字内容</a:t>
            </a:r>
            <a:endParaRPr lang="en-US" altLang="zh-CN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Oval 15"/>
          <p:cNvSpPr>
            <a:spLocks noChangeArrowheads="1"/>
          </p:cNvSpPr>
          <p:nvPr/>
        </p:nvSpPr>
        <p:spPr bwMode="auto">
          <a:xfrm>
            <a:off x="1423547" y="3081010"/>
            <a:ext cx="1150937" cy="1150938"/>
          </a:xfrm>
          <a:prstGeom prst="ellipse">
            <a:avLst/>
          </a:prstGeom>
          <a:noFill/>
          <a:ln w="9525">
            <a:solidFill>
              <a:srgbClr val="40404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Oval 16"/>
          <p:cNvSpPr>
            <a:spLocks noChangeArrowheads="1"/>
          </p:cNvSpPr>
          <p:nvPr/>
        </p:nvSpPr>
        <p:spPr bwMode="auto">
          <a:xfrm>
            <a:off x="1494984" y="3152448"/>
            <a:ext cx="1008063" cy="1008062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62B2BEF-6CB9-4869-B4EE-2CD8059FF082}"/>
              </a:ext>
            </a:extLst>
          </p:cNvPr>
          <p:cNvSpPr txBox="1"/>
          <p:nvPr/>
        </p:nvSpPr>
        <p:spPr>
          <a:xfrm>
            <a:off x="2998381" y="429838"/>
            <a:ext cx="316850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</a:p>
        </p:txBody>
      </p:sp>
      <p:sp>
        <p:nvSpPr>
          <p:cNvPr id="14" name="文本框 4"/>
          <p:cNvSpPr txBox="1"/>
          <p:nvPr/>
        </p:nvSpPr>
        <p:spPr>
          <a:xfrm>
            <a:off x="427458" y="401475"/>
            <a:ext cx="199897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en-US" altLang="zh-CN" sz="1800" dirty="0">
                <a:latin typeface="华文细黑" panose="02010600040101010101" charset="-122"/>
                <a:ea typeface="华文细黑" panose="02010600040101010101" charset="-122"/>
              </a:rPr>
              <a:t>ADD YOUR TLITLE</a:t>
            </a:r>
          </a:p>
        </p:txBody>
      </p:sp>
    </p:spTree>
    <p:extLst>
      <p:ext uri="{BB962C8B-B14F-4D97-AF65-F5344CB8AC3E}">
        <p14:creationId xmlns:p14="http://schemas.microsoft.com/office/powerpoint/2010/main" val="3130851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1000">
        <p14:pan dir="u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8" grpId="0" animBg="1"/>
      <p:bldP spid="9" grpId="0" animBg="1"/>
      <p:bldP spid="10" grpId="0"/>
      <p:bldP spid="11" grpId="0" animBg="1"/>
      <p:bldP spid="12" grpId="0" animBg="1"/>
      <p:bldP spid="13" grpId="0"/>
      <p:bldP spid="14" grpId="0"/>
      <p:bldP spid="1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id="{08243544-BD80-4B90-8904-585F6CE9B039}"/>
              </a:ext>
            </a:extLst>
          </p:cNvPr>
          <p:cNvSpPr txBox="1"/>
          <p:nvPr/>
        </p:nvSpPr>
        <p:spPr>
          <a:xfrm>
            <a:off x="2998381" y="429838"/>
            <a:ext cx="316850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</a:p>
        </p:txBody>
      </p:sp>
      <p:sp>
        <p:nvSpPr>
          <p:cNvPr id="21" name="文本框 4"/>
          <p:cNvSpPr txBox="1"/>
          <p:nvPr/>
        </p:nvSpPr>
        <p:spPr>
          <a:xfrm>
            <a:off x="427458" y="401475"/>
            <a:ext cx="199897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en-US" altLang="zh-CN" sz="1800" dirty="0">
                <a:latin typeface="华文细黑" panose="02010600040101010101" charset="-122"/>
                <a:ea typeface="华文细黑" panose="02010600040101010101" charset="-122"/>
              </a:rPr>
              <a:t>ADD YOUR TLITLE</a:t>
            </a:r>
          </a:p>
        </p:txBody>
      </p:sp>
      <p:grpSp>
        <p:nvGrpSpPr>
          <p:cNvPr id="22" name="6b5db905-360f-425a-8754-dc21219d53c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1341022" y="1422089"/>
            <a:ext cx="6751850" cy="2680804"/>
            <a:chOff x="2329623" y="2060354"/>
            <a:chExt cx="7944679" cy="3154413"/>
          </a:xfrm>
        </p:grpSpPr>
        <p:grpSp>
          <p:nvGrpSpPr>
            <p:cNvPr id="23" name="îṡḷïdè"/>
            <p:cNvGrpSpPr/>
            <p:nvPr/>
          </p:nvGrpSpPr>
          <p:grpSpPr>
            <a:xfrm>
              <a:off x="2329623" y="2400302"/>
              <a:ext cx="7944679" cy="2600753"/>
              <a:chOff x="805621" y="1905000"/>
              <a:chExt cx="7944679" cy="2600753"/>
            </a:xfrm>
          </p:grpSpPr>
          <p:cxnSp>
            <p:nvCxnSpPr>
              <p:cNvPr id="50" name="Straight Connector 41"/>
              <p:cNvCxnSpPr/>
              <p:nvPr/>
            </p:nvCxnSpPr>
            <p:spPr>
              <a:xfrm>
                <a:off x="805621" y="4494038"/>
                <a:ext cx="7944679" cy="0"/>
              </a:xfrm>
              <a:prstGeom prst="line">
                <a:avLst/>
              </a:prstGeom>
              <a:ln w="28575">
                <a:solidFill>
                  <a:schemeClr val="bg2">
                    <a:lumMod val="90000"/>
                  </a:schemeClr>
                </a:solidFill>
                <a:headEnd type="none" w="med" len="lg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43"/>
              <p:cNvCxnSpPr/>
              <p:nvPr/>
            </p:nvCxnSpPr>
            <p:spPr>
              <a:xfrm flipV="1">
                <a:off x="811479" y="1905000"/>
                <a:ext cx="0" cy="2600753"/>
              </a:xfrm>
              <a:prstGeom prst="line">
                <a:avLst/>
              </a:prstGeom>
              <a:ln w="28575">
                <a:solidFill>
                  <a:schemeClr val="bg2">
                    <a:lumMod val="90000"/>
                  </a:schemeClr>
                </a:solidFill>
                <a:headEnd type="none" w="med" len="lg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îSlíḓe"/>
            <p:cNvSpPr/>
            <p:nvPr/>
          </p:nvSpPr>
          <p:spPr bwMode="auto">
            <a:xfrm>
              <a:off x="2748436" y="3192535"/>
              <a:ext cx="7047805" cy="1805004"/>
            </a:xfrm>
            <a:custGeom>
              <a:avLst/>
              <a:gdLst>
                <a:gd name="connsiteX0" fmla="*/ 0 w 7742537"/>
                <a:gd name="connsiteY0" fmla="*/ 2055245 h 2087422"/>
                <a:gd name="connsiteX1" fmla="*/ 1739900 w 7742537"/>
                <a:gd name="connsiteY1" fmla="*/ 48645 h 2087422"/>
                <a:gd name="connsiteX2" fmla="*/ 3429000 w 7742537"/>
                <a:gd name="connsiteY2" fmla="*/ 670945 h 2087422"/>
                <a:gd name="connsiteX3" fmla="*/ 5194300 w 7742537"/>
                <a:gd name="connsiteY3" fmla="*/ 1242445 h 2087422"/>
                <a:gd name="connsiteX4" fmla="*/ 6883400 w 7742537"/>
                <a:gd name="connsiteY4" fmla="*/ 1674245 h 2087422"/>
                <a:gd name="connsiteX5" fmla="*/ 7670800 w 7742537"/>
                <a:gd name="connsiteY5" fmla="*/ 2042545 h 2087422"/>
                <a:gd name="connsiteX6" fmla="*/ 7658100 w 7742537"/>
                <a:gd name="connsiteY6" fmla="*/ 2067945 h 2087422"/>
                <a:gd name="connsiteX0" fmla="*/ 0 w 7742537"/>
                <a:gd name="connsiteY0" fmla="*/ 1935380 h 1967557"/>
                <a:gd name="connsiteX1" fmla="*/ 1651000 w 7742537"/>
                <a:gd name="connsiteY1" fmla="*/ 55780 h 1967557"/>
                <a:gd name="connsiteX2" fmla="*/ 3429000 w 7742537"/>
                <a:gd name="connsiteY2" fmla="*/ 551080 h 1967557"/>
                <a:gd name="connsiteX3" fmla="*/ 5194300 w 7742537"/>
                <a:gd name="connsiteY3" fmla="*/ 1122580 h 1967557"/>
                <a:gd name="connsiteX4" fmla="*/ 6883400 w 7742537"/>
                <a:gd name="connsiteY4" fmla="*/ 1554380 h 1967557"/>
                <a:gd name="connsiteX5" fmla="*/ 7670800 w 7742537"/>
                <a:gd name="connsiteY5" fmla="*/ 1922680 h 1967557"/>
                <a:gd name="connsiteX6" fmla="*/ 7658100 w 7742537"/>
                <a:gd name="connsiteY6" fmla="*/ 1948080 h 1967557"/>
                <a:gd name="connsiteX0" fmla="*/ 0 w 7742537"/>
                <a:gd name="connsiteY0" fmla="*/ 1946613 h 1978790"/>
                <a:gd name="connsiteX1" fmla="*/ 1651000 w 7742537"/>
                <a:gd name="connsiteY1" fmla="*/ 67013 h 1978790"/>
                <a:gd name="connsiteX2" fmla="*/ 3492500 w 7742537"/>
                <a:gd name="connsiteY2" fmla="*/ 486113 h 1978790"/>
                <a:gd name="connsiteX3" fmla="*/ 5194300 w 7742537"/>
                <a:gd name="connsiteY3" fmla="*/ 1133813 h 1978790"/>
                <a:gd name="connsiteX4" fmla="*/ 6883400 w 7742537"/>
                <a:gd name="connsiteY4" fmla="*/ 1565613 h 1978790"/>
                <a:gd name="connsiteX5" fmla="*/ 7670800 w 7742537"/>
                <a:gd name="connsiteY5" fmla="*/ 1933913 h 1978790"/>
                <a:gd name="connsiteX6" fmla="*/ 7658100 w 7742537"/>
                <a:gd name="connsiteY6" fmla="*/ 1959313 h 1978790"/>
                <a:gd name="connsiteX0" fmla="*/ 0 w 7742537"/>
                <a:gd name="connsiteY0" fmla="*/ 1954212 h 1986389"/>
                <a:gd name="connsiteX1" fmla="*/ 1651000 w 7742537"/>
                <a:gd name="connsiteY1" fmla="*/ 74612 h 1986389"/>
                <a:gd name="connsiteX2" fmla="*/ 3492500 w 7742537"/>
                <a:gd name="connsiteY2" fmla="*/ 493712 h 1986389"/>
                <a:gd name="connsiteX3" fmla="*/ 5194300 w 7742537"/>
                <a:gd name="connsiteY3" fmla="*/ 1141412 h 1986389"/>
                <a:gd name="connsiteX4" fmla="*/ 6883400 w 7742537"/>
                <a:gd name="connsiteY4" fmla="*/ 1573212 h 1986389"/>
                <a:gd name="connsiteX5" fmla="*/ 7670800 w 7742537"/>
                <a:gd name="connsiteY5" fmla="*/ 1941512 h 1986389"/>
                <a:gd name="connsiteX6" fmla="*/ 7658100 w 7742537"/>
                <a:gd name="connsiteY6" fmla="*/ 1966912 h 1986389"/>
                <a:gd name="connsiteX0" fmla="*/ 0 w 7742537"/>
                <a:gd name="connsiteY0" fmla="*/ 1954212 h 1986389"/>
                <a:gd name="connsiteX1" fmla="*/ 1651000 w 7742537"/>
                <a:gd name="connsiteY1" fmla="*/ 74612 h 1986389"/>
                <a:gd name="connsiteX2" fmla="*/ 3492500 w 7742537"/>
                <a:gd name="connsiteY2" fmla="*/ 493712 h 1986389"/>
                <a:gd name="connsiteX3" fmla="*/ 5194300 w 7742537"/>
                <a:gd name="connsiteY3" fmla="*/ 1141412 h 1986389"/>
                <a:gd name="connsiteX4" fmla="*/ 6883400 w 7742537"/>
                <a:gd name="connsiteY4" fmla="*/ 1573212 h 1986389"/>
                <a:gd name="connsiteX5" fmla="*/ 7670800 w 7742537"/>
                <a:gd name="connsiteY5" fmla="*/ 1941512 h 1986389"/>
                <a:gd name="connsiteX6" fmla="*/ 7658100 w 7742537"/>
                <a:gd name="connsiteY6" fmla="*/ 1966912 h 1986389"/>
                <a:gd name="connsiteX0" fmla="*/ 0 w 7670800"/>
                <a:gd name="connsiteY0" fmla="*/ 1954212 h 1954212"/>
                <a:gd name="connsiteX1" fmla="*/ 1651000 w 7670800"/>
                <a:gd name="connsiteY1" fmla="*/ 74612 h 1954212"/>
                <a:gd name="connsiteX2" fmla="*/ 3492500 w 7670800"/>
                <a:gd name="connsiteY2" fmla="*/ 493712 h 1954212"/>
                <a:gd name="connsiteX3" fmla="*/ 5194300 w 7670800"/>
                <a:gd name="connsiteY3" fmla="*/ 1141412 h 1954212"/>
                <a:gd name="connsiteX4" fmla="*/ 6883400 w 7670800"/>
                <a:gd name="connsiteY4" fmla="*/ 1573212 h 1954212"/>
                <a:gd name="connsiteX5" fmla="*/ 7670800 w 7670800"/>
                <a:gd name="connsiteY5" fmla="*/ 1941512 h 1954212"/>
                <a:gd name="connsiteX0" fmla="*/ 0 w 7640320"/>
                <a:gd name="connsiteY0" fmla="*/ 1954212 h 1956752"/>
                <a:gd name="connsiteX1" fmla="*/ 1651000 w 7640320"/>
                <a:gd name="connsiteY1" fmla="*/ 74612 h 1956752"/>
                <a:gd name="connsiteX2" fmla="*/ 3492500 w 7640320"/>
                <a:gd name="connsiteY2" fmla="*/ 493712 h 1956752"/>
                <a:gd name="connsiteX3" fmla="*/ 5194300 w 7640320"/>
                <a:gd name="connsiteY3" fmla="*/ 1141412 h 1956752"/>
                <a:gd name="connsiteX4" fmla="*/ 6883400 w 7640320"/>
                <a:gd name="connsiteY4" fmla="*/ 1573212 h 1956752"/>
                <a:gd name="connsiteX5" fmla="*/ 7640320 w 7640320"/>
                <a:gd name="connsiteY5" fmla="*/ 1956752 h 1956752"/>
                <a:gd name="connsiteX0" fmla="*/ 0 w 7640320"/>
                <a:gd name="connsiteY0" fmla="*/ 1954212 h 1956752"/>
                <a:gd name="connsiteX1" fmla="*/ 1651000 w 7640320"/>
                <a:gd name="connsiteY1" fmla="*/ 74612 h 1956752"/>
                <a:gd name="connsiteX2" fmla="*/ 3492500 w 7640320"/>
                <a:gd name="connsiteY2" fmla="*/ 493712 h 1956752"/>
                <a:gd name="connsiteX3" fmla="*/ 5194300 w 7640320"/>
                <a:gd name="connsiteY3" fmla="*/ 1141412 h 1956752"/>
                <a:gd name="connsiteX4" fmla="*/ 6875780 w 7640320"/>
                <a:gd name="connsiteY4" fmla="*/ 1672272 h 1956752"/>
                <a:gd name="connsiteX5" fmla="*/ 7640320 w 7640320"/>
                <a:gd name="connsiteY5" fmla="*/ 1956752 h 1956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40320" h="1956752">
                  <a:moveTo>
                    <a:pt x="0" y="1954212"/>
                  </a:moveTo>
                  <a:cubicBezTo>
                    <a:pt x="584200" y="1066270"/>
                    <a:pt x="1068917" y="318029"/>
                    <a:pt x="1651000" y="74612"/>
                  </a:cubicBezTo>
                  <a:cubicBezTo>
                    <a:pt x="2233083" y="-168805"/>
                    <a:pt x="2901950" y="239712"/>
                    <a:pt x="3492500" y="493712"/>
                  </a:cubicBezTo>
                  <a:cubicBezTo>
                    <a:pt x="4083050" y="747712"/>
                    <a:pt x="4630420" y="944985"/>
                    <a:pt x="5194300" y="1141412"/>
                  </a:cubicBezTo>
                  <a:cubicBezTo>
                    <a:pt x="5758180" y="1337839"/>
                    <a:pt x="6468110" y="1536382"/>
                    <a:pt x="6875780" y="1672272"/>
                  </a:cubicBezTo>
                  <a:cubicBezTo>
                    <a:pt x="7283450" y="1808162"/>
                    <a:pt x="7511203" y="1891135"/>
                    <a:pt x="7640320" y="1956752"/>
                  </a:cubicBezTo>
                </a:path>
              </a:pathLst>
            </a:custGeom>
            <a:noFill/>
            <a:ln w="28575">
              <a:solidFill>
                <a:schemeClr val="bg2">
                  <a:lumMod val="90000"/>
                </a:schemeClr>
              </a:solidFill>
              <a:prstDash val="sysDash"/>
              <a:round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25" name="Straight Connector 45"/>
            <p:cNvCxnSpPr/>
            <p:nvPr/>
          </p:nvCxnSpPr>
          <p:spPr>
            <a:xfrm flipV="1">
              <a:off x="4338761" y="2619378"/>
              <a:ext cx="0" cy="2381679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46"/>
            <p:cNvCxnSpPr/>
            <p:nvPr/>
          </p:nvCxnSpPr>
          <p:spPr>
            <a:xfrm flipV="1">
              <a:off x="5920299" y="3015345"/>
              <a:ext cx="0" cy="1985711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47"/>
            <p:cNvCxnSpPr/>
            <p:nvPr/>
          </p:nvCxnSpPr>
          <p:spPr>
            <a:xfrm flipV="1">
              <a:off x="7501839" y="3636246"/>
              <a:ext cx="0" cy="1364809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48"/>
            <p:cNvCxnSpPr/>
            <p:nvPr/>
          </p:nvCxnSpPr>
          <p:spPr>
            <a:xfrm flipV="1">
              <a:off x="9083377" y="4151710"/>
              <a:ext cx="0" cy="849345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49"/>
            <p:cNvCxnSpPr/>
            <p:nvPr/>
          </p:nvCxnSpPr>
          <p:spPr>
            <a:xfrm flipV="1">
              <a:off x="2757223" y="3538979"/>
              <a:ext cx="0" cy="1462076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ïSlïḍe"/>
            <p:cNvSpPr/>
            <p:nvPr/>
          </p:nvSpPr>
          <p:spPr bwMode="auto">
            <a:xfrm>
              <a:off x="2626377" y="3015344"/>
              <a:ext cx="1079771" cy="388701"/>
            </a:xfrm>
            <a:prstGeom prst="wedgeRectCallout">
              <a:avLst>
                <a:gd name="adj1" fmla="val -37950"/>
                <a:gd name="adj2" fmla="val 85024"/>
              </a:avLst>
            </a:prstGeom>
            <a:noFill/>
            <a:ln w="12700">
              <a:solidFill>
                <a:schemeClr val="bg2">
                  <a:lumMod val="75000"/>
                </a:schemeClr>
              </a:solidFill>
              <a:prstDash val="dash"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b="1" dirty="0">
                <a:solidFill>
                  <a:schemeClr val="bg1"/>
                </a:solidFill>
              </a:endParaRPr>
            </a:p>
          </p:txBody>
        </p:sp>
        <p:sp>
          <p:nvSpPr>
            <p:cNvPr id="31" name="iŝḷiḍê"/>
            <p:cNvSpPr/>
            <p:nvPr/>
          </p:nvSpPr>
          <p:spPr bwMode="auto">
            <a:xfrm>
              <a:off x="4229100" y="2060354"/>
              <a:ext cx="1079771" cy="388701"/>
            </a:xfrm>
            <a:prstGeom prst="wedgeRectCallout">
              <a:avLst>
                <a:gd name="adj1" fmla="val -37950"/>
                <a:gd name="adj2" fmla="val 85024"/>
              </a:avLst>
            </a:prstGeom>
            <a:noFill/>
            <a:ln w="12700">
              <a:solidFill>
                <a:schemeClr val="bg2">
                  <a:lumMod val="75000"/>
                </a:schemeClr>
              </a:solidFill>
              <a:prstDash val="dash"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b="1" dirty="0">
                <a:solidFill>
                  <a:schemeClr val="bg1"/>
                </a:solidFill>
              </a:endParaRPr>
            </a:p>
          </p:txBody>
        </p:sp>
        <p:sp>
          <p:nvSpPr>
            <p:cNvPr id="32" name="iṥľïḍe"/>
            <p:cNvSpPr/>
            <p:nvPr/>
          </p:nvSpPr>
          <p:spPr bwMode="auto">
            <a:xfrm>
              <a:off x="5802157" y="2520888"/>
              <a:ext cx="1079771" cy="388701"/>
            </a:xfrm>
            <a:prstGeom prst="wedgeRectCallout">
              <a:avLst>
                <a:gd name="adj1" fmla="val -37950"/>
                <a:gd name="adj2" fmla="val 85024"/>
              </a:avLst>
            </a:prstGeom>
            <a:noFill/>
            <a:ln w="12700">
              <a:solidFill>
                <a:schemeClr val="bg2">
                  <a:lumMod val="75000"/>
                </a:schemeClr>
              </a:solidFill>
              <a:prstDash val="dash"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b="1" dirty="0">
                <a:solidFill>
                  <a:schemeClr val="bg1"/>
                </a:solidFill>
              </a:endParaRPr>
            </a:p>
          </p:txBody>
        </p:sp>
        <p:sp>
          <p:nvSpPr>
            <p:cNvPr id="33" name="iS1iḋé"/>
            <p:cNvSpPr/>
            <p:nvPr/>
          </p:nvSpPr>
          <p:spPr bwMode="auto">
            <a:xfrm>
              <a:off x="7383237" y="3122536"/>
              <a:ext cx="1079771" cy="388701"/>
            </a:xfrm>
            <a:prstGeom prst="wedgeRectCallout">
              <a:avLst>
                <a:gd name="adj1" fmla="val -37950"/>
                <a:gd name="adj2" fmla="val 85024"/>
              </a:avLst>
            </a:prstGeom>
            <a:noFill/>
            <a:ln w="12700">
              <a:solidFill>
                <a:schemeClr val="bg2">
                  <a:lumMod val="75000"/>
                </a:schemeClr>
              </a:solidFill>
              <a:prstDash val="dash"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b="1" dirty="0">
                <a:solidFill>
                  <a:schemeClr val="bg1"/>
                </a:solidFill>
              </a:endParaRPr>
            </a:p>
          </p:txBody>
        </p:sp>
        <p:sp>
          <p:nvSpPr>
            <p:cNvPr id="34" name="íṧlíḋê"/>
            <p:cNvSpPr/>
            <p:nvPr/>
          </p:nvSpPr>
          <p:spPr bwMode="auto">
            <a:xfrm>
              <a:off x="8967353" y="3636904"/>
              <a:ext cx="1079771" cy="388701"/>
            </a:xfrm>
            <a:prstGeom prst="wedgeRectCallout">
              <a:avLst>
                <a:gd name="adj1" fmla="val -37950"/>
                <a:gd name="adj2" fmla="val 85024"/>
              </a:avLst>
            </a:prstGeom>
            <a:noFill/>
            <a:ln w="12700">
              <a:solidFill>
                <a:schemeClr val="bg2">
                  <a:lumMod val="75000"/>
                </a:schemeClr>
              </a:solidFill>
              <a:prstDash val="dash"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b="1" dirty="0">
                <a:solidFill>
                  <a:schemeClr val="bg1"/>
                </a:solidFill>
              </a:endParaRPr>
            </a:p>
          </p:txBody>
        </p:sp>
        <p:grpSp>
          <p:nvGrpSpPr>
            <p:cNvPr id="35" name="í$líḋé"/>
            <p:cNvGrpSpPr/>
            <p:nvPr/>
          </p:nvGrpSpPr>
          <p:grpSpPr>
            <a:xfrm>
              <a:off x="2531797" y="4763913"/>
              <a:ext cx="450852" cy="450854"/>
              <a:chOff x="1096697" y="4179712"/>
              <a:chExt cx="450852" cy="450854"/>
            </a:xfrm>
          </p:grpSpPr>
          <p:sp>
            <p:nvSpPr>
              <p:cNvPr id="48" name="îśḷíde"/>
              <p:cNvSpPr/>
              <p:nvPr/>
            </p:nvSpPr>
            <p:spPr bwMode="auto">
              <a:xfrm>
                <a:off x="1096697" y="4179712"/>
                <a:ext cx="450852" cy="450854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9" name="îṣ1íďe"/>
              <p:cNvSpPr>
                <a:spLocks/>
              </p:cNvSpPr>
              <p:nvPr/>
            </p:nvSpPr>
            <p:spPr bwMode="auto">
              <a:xfrm>
                <a:off x="1175075" y="4276405"/>
                <a:ext cx="294094" cy="257463"/>
              </a:xfrm>
              <a:custGeom>
                <a:avLst/>
                <a:gdLst>
                  <a:gd name="T0" fmla="*/ 793 w 853"/>
                  <a:gd name="T1" fmla="*/ 481 h 748"/>
                  <a:gd name="T2" fmla="*/ 840 w 853"/>
                  <a:gd name="T3" fmla="*/ 71 h 748"/>
                  <a:gd name="T4" fmla="*/ 840 w 853"/>
                  <a:gd name="T5" fmla="*/ 45 h 748"/>
                  <a:gd name="T6" fmla="*/ 463 w 853"/>
                  <a:gd name="T7" fmla="*/ 45 h 748"/>
                  <a:gd name="T8" fmla="*/ 449 w 853"/>
                  <a:gd name="T9" fmla="*/ 0 h 748"/>
                  <a:gd name="T10" fmla="*/ 376 w 853"/>
                  <a:gd name="T11" fmla="*/ 13 h 748"/>
                  <a:gd name="T12" fmla="*/ 73 w 853"/>
                  <a:gd name="T13" fmla="*/ 45 h 748"/>
                  <a:gd name="T14" fmla="*/ 0 w 853"/>
                  <a:gd name="T15" fmla="*/ 58 h 748"/>
                  <a:gd name="T16" fmla="*/ 60 w 853"/>
                  <a:gd name="T17" fmla="*/ 71 h 748"/>
                  <a:gd name="T18" fmla="*/ 13 w 853"/>
                  <a:gd name="T19" fmla="*/ 481 h 748"/>
                  <a:gd name="T20" fmla="*/ 13 w 853"/>
                  <a:gd name="T21" fmla="*/ 507 h 748"/>
                  <a:gd name="T22" fmla="*/ 414 w 853"/>
                  <a:gd name="T23" fmla="*/ 507 h 748"/>
                  <a:gd name="T24" fmla="*/ 413 w 853"/>
                  <a:gd name="T25" fmla="*/ 565 h 748"/>
                  <a:gd name="T26" fmla="*/ 216 w 853"/>
                  <a:gd name="T27" fmla="*/ 721 h 748"/>
                  <a:gd name="T28" fmla="*/ 216 w 853"/>
                  <a:gd name="T29" fmla="*/ 747 h 748"/>
                  <a:gd name="T30" fmla="*/ 314 w 853"/>
                  <a:gd name="T31" fmla="*/ 748 h 748"/>
                  <a:gd name="T32" fmla="*/ 425 w 853"/>
                  <a:gd name="T33" fmla="*/ 747 h 748"/>
                  <a:gd name="T34" fmla="*/ 428 w 853"/>
                  <a:gd name="T35" fmla="*/ 747 h 748"/>
                  <a:gd name="T36" fmla="*/ 539 w 853"/>
                  <a:gd name="T37" fmla="*/ 748 h 748"/>
                  <a:gd name="T38" fmla="*/ 643 w 853"/>
                  <a:gd name="T39" fmla="*/ 747 h 748"/>
                  <a:gd name="T40" fmla="*/ 643 w 853"/>
                  <a:gd name="T41" fmla="*/ 721 h 748"/>
                  <a:gd name="T42" fmla="*/ 440 w 853"/>
                  <a:gd name="T43" fmla="*/ 565 h 748"/>
                  <a:gd name="T44" fmla="*/ 440 w 853"/>
                  <a:gd name="T45" fmla="*/ 507 h 748"/>
                  <a:gd name="T46" fmla="*/ 840 w 853"/>
                  <a:gd name="T47" fmla="*/ 507 h 748"/>
                  <a:gd name="T48" fmla="*/ 840 w 853"/>
                  <a:gd name="T49" fmla="*/ 481 h 748"/>
                  <a:gd name="T50" fmla="*/ 413 w 853"/>
                  <a:gd name="T51" fmla="*/ 721 h 748"/>
                  <a:gd name="T52" fmla="*/ 413 w 853"/>
                  <a:gd name="T53" fmla="*/ 612 h 748"/>
                  <a:gd name="T54" fmla="*/ 440 w 853"/>
                  <a:gd name="T55" fmla="*/ 721 h 748"/>
                  <a:gd name="T56" fmla="*/ 514 w 853"/>
                  <a:gd name="T57" fmla="*/ 721 h 748"/>
                  <a:gd name="T58" fmla="*/ 436 w 853"/>
                  <a:gd name="T59" fmla="*/ 26 h 748"/>
                  <a:gd name="T60" fmla="*/ 402 w 853"/>
                  <a:gd name="T61" fmla="*/ 45 h 748"/>
                  <a:gd name="T62" fmla="*/ 87 w 853"/>
                  <a:gd name="T63" fmla="*/ 481 h 748"/>
                  <a:gd name="T64" fmla="*/ 389 w 853"/>
                  <a:gd name="T65" fmla="*/ 71 h 748"/>
                  <a:gd name="T66" fmla="*/ 767 w 853"/>
                  <a:gd name="T67" fmla="*/ 71 h 748"/>
                  <a:gd name="T68" fmla="*/ 87 w 853"/>
                  <a:gd name="T69" fmla="*/ 481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53" h="748">
                    <a:moveTo>
                      <a:pt x="840" y="481"/>
                    </a:moveTo>
                    <a:lnTo>
                      <a:pt x="793" y="481"/>
                    </a:lnTo>
                    <a:lnTo>
                      <a:pt x="793" y="71"/>
                    </a:lnTo>
                    <a:lnTo>
                      <a:pt x="840" y="71"/>
                    </a:lnTo>
                    <a:cubicBezTo>
                      <a:pt x="847" y="71"/>
                      <a:pt x="853" y="65"/>
                      <a:pt x="853" y="58"/>
                    </a:cubicBezTo>
                    <a:cubicBezTo>
                      <a:pt x="853" y="51"/>
                      <a:pt x="847" y="45"/>
                      <a:pt x="840" y="45"/>
                    </a:cubicBezTo>
                    <a:lnTo>
                      <a:pt x="780" y="45"/>
                    </a:lnTo>
                    <a:lnTo>
                      <a:pt x="463" y="45"/>
                    </a:lnTo>
                    <a:lnTo>
                      <a:pt x="463" y="13"/>
                    </a:lnTo>
                    <a:cubicBezTo>
                      <a:pt x="463" y="6"/>
                      <a:pt x="457" y="0"/>
                      <a:pt x="449" y="0"/>
                    </a:cubicBezTo>
                    <a:lnTo>
                      <a:pt x="389" y="0"/>
                    </a:lnTo>
                    <a:cubicBezTo>
                      <a:pt x="382" y="0"/>
                      <a:pt x="376" y="6"/>
                      <a:pt x="376" y="13"/>
                    </a:cubicBezTo>
                    <a:lnTo>
                      <a:pt x="376" y="45"/>
                    </a:lnTo>
                    <a:lnTo>
                      <a:pt x="73" y="45"/>
                    </a:lnTo>
                    <a:lnTo>
                      <a:pt x="13" y="45"/>
                    </a:lnTo>
                    <a:cubicBezTo>
                      <a:pt x="6" y="45"/>
                      <a:pt x="0" y="51"/>
                      <a:pt x="0" y="58"/>
                    </a:cubicBezTo>
                    <a:cubicBezTo>
                      <a:pt x="0" y="65"/>
                      <a:pt x="6" y="71"/>
                      <a:pt x="13" y="71"/>
                    </a:cubicBezTo>
                    <a:lnTo>
                      <a:pt x="60" y="71"/>
                    </a:lnTo>
                    <a:lnTo>
                      <a:pt x="60" y="481"/>
                    </a:lnTo>
                    <a:lnTo>
                      <a:pt x="13" y="481"/>
                    </a:lnTo>
                    <a:cubicBezTo>
                      <a:pt x="6" y="481"/>
                      <a:pt x="0" y="487"/>
                      <a:pt x="0" y="494"/>
                    </a:cubicBezTo>
                    <a:cubicBezTo>
                      <a:pt x="0" y="501"/>
                      <a:pt x="6" y="507"/>
                      <a:pt x="13" y="507"/>
                    </a:cubicBezTo>
                    <a:lnTo>
                      <a:pt x="73" y="507"/>
                    </a:lnTo>
                    <a:lnTo>
                      <a:pt x="414" y="507"/>
                    </a:lnTo>
                    <a:cubicBezTo>
                      <a:pt x="414" y="508"/>
                      <a:pt x="413" y="508"/>
                      <a:pt x="413" y="509"/>
                    </a:cubicBezTo>
                    <a:lnTo>
                      <a:pt x="413" y="565"/>
                    </a:lnTo>
                    <a:lnTo>
                      <a:pt x="307" y="721"/>
                    </a:lnTo>
                    <a:lnTo>
                      <a:pt x="216" y="721"/>
                    </a:lnTo>
                    <a:cubicBezTo>
                      <a:pt x="209" y="721"/>
                      <a:pt x="203" y="727"/>
                      <a:pt x="203" y="734"/>
                    </a:cubicBezTo>
                    <a:cubicBezTo>
                      <a:pt x="203" y="741"/>
                      <a:pt x="209" y="747"/>
                      <a:pt x="216" y="747"/>
                    </a:cubicBezTo>
                    <a:lnTo>
                      <a:pt x="312" y="747"/>
                    </a:lnTo>
                    <a:cubicBezTo>
                      <a:pt x="312" y="748"/>
                      <a:pt x="313" y="748"/>
                      <a:pt x="314" y="748"/>
                    </a:cubicBezTo>
                    <a:cubicBezTo>
                      <a:pt x="315" y="748"/>
                      <a:pt x="316" y="748"/>
                      <a:pt x="317" y="747"/>
                    </a:cubicBezTo>
                    <a:lnTo>
                      <a:pt x="425" y="747"/>
                    </a:lnTo>
                    <a:cubicBezTo>
                      <a:pt x="426" y="747"/>
                      <a:pt x="426" y="748"/>
                      <a:pt x="427" y="748"/>
                    </a:cubicBezTo>
                    <a:cubicBezTo>
                      <a:pt x="427" y="748"/>
                      <a:pt x="428" y="747"/>
                      <a:pt x="428" y="747"/>
                    </a:cubicBezTo>
                    <a:lnTo>
                      <a:pt x="537" y="747"/>
                    </a:lnTo>
                    <a:cubicBezTo>
                      <a:pt x="537" y="748"/>
                      <a:pt x="538" y="748"/>
                      <a:pt x="539" y="748"/>
                    </a:cubicBezTo>
                    <a:cubicBezTo>
                      <a:pt x="540" y="748"/>
                      <a:pt x="541" y="748"/>
                      <a:pt x="542" y="747"/>
                    </a:cubicBezTo>
                    <a:lnTo>
                      <a:pt x="643" y="747"/>
                    </a:lnTo>
                    <a:cubicBezTo>
                      <a:pt x="650" y="747"/>
                      <a:pt x="656" y="741"/>
                      <a:pt x="656" y="734"/>
                    </a:cubicBezTo>
                    <a:cubicBezTo>
                      <a:pt x="656" y="727"/>
                      <a:pt x="650" y="721"/>
                      <a:pt x="643" y="721"/>
                    </a:cubicBezTo>
                    <a:lnTo>
                      <a:pt x="546" y="721"/>
                    </a:lnTo>
                    <a:lnTo>
                      <a:pt x="440" y="565"/>
                    </a:lnTo>
                    <a:lnTo>
                      <a:pt x="440" y="509"/>
                    </a:lnTo>
                    <a:cubicBezTo>
                      <a:pt x="440" y="508"/>
                      <a:pt x="440" y="508"/>
                      <a:pt x="440" y="507"/>
                    </a:cubicBezTo>
                    <a:lnTo>
                      <a:pt x="780" y="507"/>
                    </a:lnTo>
                    <a:lnTo>
                      <a:pt x="840" y="507"/>
                    </a:lnTo>
                    <a:cubicBezTo>
                      <a:pt x="847" y="507"/>
                      <a:pt x="853" y="501"/>
                      <a:pt x="853" y="494"/>
                    </a:cubicBezTo>
                    <a:cubicBezTo>
                      <a:pt x="853" y="487"/>
                      <a:pt x="847" y="481"/>
                      <a:pt x="840" y="481"/>
                    </a:cubicBezTo>
                    <a:close/>
                    <a:moveTo>
                      <a:pt x="413" y="612"/>
                    </a:moveTo>
                    <a:lnTo>
                      <a:pt x="413" y="721"/>
                    </a:lnTo>
                    <a:lnTo>
                      <a:pt x="339" y="721"/>
                    </a:lnTo>
                    <a:lnTo>
                      <a:pt x="413" y="612"/>
                    </a:lnTo>
                    <a:close/>
                    <a:moveTo>
                      <a:pt x="514" y="721"/>
                    </a:moveTo>
                    <a:lnTo>
                      <a:pt x="440" y="721"/>
                    </a:lnTo>
                    <a:lnTo>
                      <a:pt x="440" y="612"/>
                    </a:lnTo>
                    <a:lnTo>
                      <a:pt x="514" y="721"/>
                    </a:lnTo>
                    <a:close/>
                    <a:moveTo>
                      <a:pt x="402" y="26"/>
                    </a:moveTo>
                    <a:lnTo>
                      <a:pt x="436" y="26"/>
                    </a:lnTo>
                    <a:lnTo>
                      <a:pt x="436" y="45"/>
                    </a:lnTo>
                    <a:lnTo>
                      <a:pt x="402" y="45"/>
                    </a:lnTo>
                    <a:lnTo>
                      <a:pt x="402" y="26"/>
                    </a:lnTo>
                    <a:close/>
                    <a:moveTo>
                      <a:pt x="87" y="481"/>
                    </a:moveTo>
                    <a:lnTo>
                      <a:pt x="87" y="71"/>
                    </a:lnTo>
                    <a:lnTo>
                      <a:pt x="389" y="71"/>
                    </a:lnTo>
                    <a:lnTo>
                      <a:pt x="449" y="71"/>
                    </a:lnTo>
                    <a:lnTo>
                      <a:pt x="767" y="71"/>
                    </a:lnTo>
                    <a:lnTo>
                      <a:pt x="767" y="481"/>
                    </a:lnTo>
                    <a:lnTo>
                      <a:pt x="87" y="48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36" name="îŝḷiďê"/>
            <p:cNvGrpSpPr/>
            <p:nvPr/>
          </p:nvGrpSpPr>
          <p:grpSpPr>
            <a:xfrm>
              <a:off x="4113336" y="3004649"/>
              <a:ext cx="450852" cy="450853"/>
              <a:chOff x="2678235" y="2420448"/>
              <a:chExt cx="450852" cy="450853"/>
            </a:xfrm>
          </p:grpSpPr>
          <p:sp>
            <p:nvSpPr>
              <p:cNvPr id="46" name="îṣľîḓe"/>
              <p:cNvSpPr/>
              <p:nvPr/>
            </p:nvSpPr>
            <p:spPr bwMode="auto">
              <a:xfrm>
                <a:off x="2678235" y="2420448"/>
                <a:ext cx="450852" cy="450853"/>
              </a:xfrm>
              <a:prstGeom prst="ellipse">
                <a:avLst/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7" name="îšḷiḋé"/>
              <p:cNvSpPr>
                <a:spLocks/>
              </p:cNvSpPr>
              <p:nvPr/>
            </p:nvSpPr>
            <p:spPr bwMode="auto">
              <a:xfrm>
                <a:off x="2769298" y="2511713"/>
                <a:ext cx="268725" cy="268319"/>
              </a:xfrm>
              <a:custGeom>
                <a:avLst/>
                <a:gdLst>
                  <a:gd name="connsiteX0" fmla="*/ 264400 w 607639"/>
                  <a:gd name="connsiteY0" fmla="*/ 371924 h 606722"/>
                  <a:gd name="connsiteX1" fmla="*/ 209306 w 607639"/>
                  <a:gd name="connsiteY1" fmla="*/ 398407 h 606722"/>
                  <a:gd name="connsiteX2" fmla="*/ 171212 w 607639"/>
                  <a:gd name="connsiteY2" fmla="*/ 423290 h 606722"/>
                  <a:gd name="connsiteX3" fmla="*/ 196756 w 607639"/>
                  <a:gd name="connsiteY3" fmla="*/ 433510 h 606722"/>
                  <a:gd name="connsiteX4" fmla="*/ 410813 w 607639"/>
                  <a:gd name="connsiteY4" fmla="*/ 433510 h 606722"/>
                  <a:gd name="connsiteX5" fmla="*/ 436358 w 607639"/>
                  <a:gd name="connsiteY5" fmla="*/ 423290 h 606722"/>
                  <a:gd name="connsiteX6" fmla="*/ 398352 w 607639"/>
                  <a:gd name="connsiteY6" fmla="*/ 398407 h 606722"/>
                  <a:gd name="connsiteX7" fmla="*/ 342368 w 607639"/>
                  <a:gd name="connsiteY7" fmla="*/ 372457 h 606722"/>
                  <a:gd name="connsiteX8" fmla="*/ 303740 w 607639"/>
                  <a:gd name="connsiteY8" fmla="*/ 382499 h 606722"/>
                  <a:gd name="connsiteX9" fmla="*/ 264400 w 607639"/>
                  <a:gd name="connsiteY9" fmla="*/ 371924 h 606722"/>
                  <a:gd name="connsiteX10" fmla="*/ 303740 w 607639"/>
                  <a:gd name="connsiteY10" fmla="*/ 173124 h 606722"/>
                  <a:gd name="connsiteX11" fmla="*/ 236720 w 607639"/>
                  <a:gd name="connsiteY11" fmla="*/ 262970 h 606722"/>
                  <a:gd name="connsiteX12" fmla="*/ 303740 w 607639"/>
                  <a:gd name="connsiteY12" fmla="*/ 352906 h 606722"/>
                  <a:gd name="connsiteX13" fmla="*/ 370850 w 607639"/>
                  <a:gd name="connsiteY13" fmla="*/ 262970 h 606722"/>
                  <a:gd name="connsiteX14" fmla="*/ 303740 w 607639"/>
                  <a:gd name="connsiteY14" fmla="*/ 173124 h 606722"/>
                  <a:gd name="connsiteX15" fmla="*/ 303740 w 607639"/>
                  <a:gd name="connsiteY15" fmla="*/ 143530 h 606722"/>
                  <a:gd name="connsiteX16" fmla="*/ 400489 w 607639"/>
                  <a:gd name="connsiteY16" fmla="*/ 262970 h 606722"/>
                  <a:gd name="connsiteX17" fmla="*/ 368981 w 607639"/>
                  <a:gd name="connsiteY17" fmla="*/ 350684 h 606722"/>
                  <a:gd name="connsiteX18" fmla="*/ 410902 w 607639"/>
                  <a:gd name="connsiteY18" fmla="*/ 371568 h 606722"/>
                  <a:gd name="connsiteX19" fmla="*/ 466085 w 607639"/>
                  <a:gd name="connsiteY19" fmla="*/ 423290 h 606722"/>
                  <a:gd name="connsiteX20" fmla="*/ 410813 w 607639"/>
                  <a:gd name="connsiteY20" fmla="*/ 463192 h 606722"/>
                  <a:gd name="connsiteX21" fmla="*/ 196756 w 607639"/>
                  <a:gd name="connsiteY21" fmla="*/ 463192 h 606722"/>
                  <a:gd name="connsiteX22" fmla="*/ 141484 w 607639"/>
                  <a:gd name="connsiteY22" fmla="*/ 423290 h 606722"/>
                  <a:gd name="connsiteX23" fmla="*/ 196578 w 607639"/>
                  <a:gd name="connsiteY23" fmla="*/ 371657 h 606722"/>
                  <a:gd name="connsiteX24" fmla="*/ 238589 w 607639"/>
                  <a:gd name="connsiteY24" fmla="*/ 350773 h 606722"/>
                  <a:gd name="connsiteX25" fmla="*/ 206992 w 607639"/>
                  <a:gd name="connsiteY25" fmla="*/ 262970 h 606722"/>
                  <a:gd name="connsiteX26" fmla="*/ 303740 w 607639"/>
                  <a:gd name="connsiteY26" fmla="*/ 143530 h 606722"/>
                  <a:gd name="connsiteX27" fmla="*/ 288644 w 607639"/>
                  <a:gd name="connsiteY27" fmla="*/ 31105 h 606722"/>
                  <a:gd name="connsiteX28" fmla="*/ 31152 w 607639"/>
                  <a:gd name="connsiteY28" fmla="*/ 288209 h 606722"/>
                  <a:gd name="connsiteX29" fmla="*/ 91141 w 607639"/>
                  <a:gd name="connsiteY29" fmla="*/ 288209 h 606722"/>
                  <a:gd name="connsiteX30" fmla="*/ 91141 w 607639"/>
                  <a:gd name="connsiteY30" fmla="*/ 318514 h 606722"/>
                  <a:gd name="connsiteX31" fmla="*/ 31152 w 607639"/>
                  <a:gd name="connsiteY31" fmla="*/ 318514 h 606722"/>
                  <a:gd name="connsiteX32" fmla="*/ 288644 w 607639"/>
                  <a:gd name="connsiteY32" fmla="*/ 575617 h 606722"/>
                  <a:gd name="connsiteX33" fmla="*/ 288644 w 607639"/>
                  <a:gd name="connsiteY33" fmla="*/ 515718 h 606722"/>
                  <a:gd name="connsiteX34" fmla="*/ 318995 w 607639"/>
                  <a:gd name="connsiteY34" fmla="*/ 515718 h 606722"/>
                  <a:gd name="connsiteX35" fmla="*/ 318995 w 607639"/>
                  <a:gd name="connsiteY35" fmla="*/ 575617 h 606722"/>
                  <a:gd name="connsiteX36" fmla="*/ 576487 w 607639"/>
                  <a:gd name="connsiteY36" fmla="*/ 318514 h 606722"/>
                  <a:gd name="connsiteX37" fmla="*/ 516498 w 607639"/>
                  <a:gd name="connsiteY37" fmla="*/ 318514 h 606722"/>
                  <a:gd name="connsiteX38" fmla="*/ 516498 w 607639"/>
                  <a:gd name="connsiteY38" fmla="*/ 288209 h 606722"/>
                  <a:gd name="connsiteX39" fmla="*/ 576487 w 607639"/>
                  <a:gd name="connsiteY39" fmla="*/ 288209 h 606722"/>
                  <a:gd name="connsiteX40" fmla="*/ 318995 w 607639"/>
                  <a:gd name="connsiteY40" fmla="*/ 31105 h 606722"/>
                  <a:gd name="connsiteX41" fmla="*/ 318995 w 607639"/>
                  <a:gd name="connsiteY41" fmla="*/ 91004 h 606722"/>
                  <a:gd name="connsiteX42" fmla="*/ 288644 w 607639"/>
                  <a:gd name="connsiteY42" fmla="*/ 91004 h 606722"/>
                  <a:gd name="connsiteX43" fmla="*/ 303775 w 607639"/>
                  <a:gd name="connsiteY43" fmla="*/ 0 h 606722"/>
                  <a:gd name="connsiteX44" fmla="*/ 607639 w 607639"/>
                  <a:gd name="connsiteY44" fmla="*/ 303317 h 606722"/>
                  <a:gd name="connsiteX45" fmla="*/ 303775 w 607639"/>
                  <a:gd name="connsiteY45" fmla="*/ 606722 h 606722"/>
                  <a:gd name="connsiteX46" fmla="*/ 0 w 607639"/>
                  <a:gd name="connsiteY46" fmla="*/ 303317 h 606722"/>
                  <a:gd name="connsiteX47" fmla="*/ 303775 w 607639"/>
                  <a:gd name="connsiteY47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607639" h="606722">
                    <a:moveTo>
                      <a:pt x="264400" y="371924"/>
                    </a:moveTo>
                    <a:cubicBezTo>
                      <a:pt x="249625" y="379033"/>
                      <a:pt x="214557" y="395918"/>
                      <a:pt x="209306" y="398407"/>
                    </a:cubicBezTo>
                    <a:cubicBezTo>
                      <a:pt x="175929" y="413870"/>
                      <a:pt x="171212" y="416536"/>
                      <a:pt x="171212" y="423290"/>
                    </a:cubicBezTo>
                    <a:cubicBezTo>
                      <a:pt x="171212" y="432088"/>
                      <a:pt x="177531" y="433510"/>
                      <a:pt x="196756" y="433510"/>
                    </a:cubicBezTo>
                    <a:lnTo>
                      <a:pt x="410813" y="433510"/>
                    </a:lnTo>
                    <a:cubicBezTo>
                      <a:pt x="429949" y="433510"/>
                      <a:pt x="436358" y="432088"/>
                      <a:pt x="436358" y="423290"/>
                    </a:cubicBezTo>
                    <a:cubicBezTo>
                      <a:pt x="436358" y="416536"/>
                      <a:pt x="431551" y="413870"/>
                      <a:pt x="398352" y="398407"/>
                    </a:cubicBezTo>
                    <a:cubicBezTo>
                      <a:pt x="393813" y="396363"/>
                      <a:pt x="362216" y="381699"/>
                      <a:pt x="342368" y="372457"/>
                    </a:cubicBezTo>
                    <a:cubicBezTo>
                      <a:pt x="330531" y="378856"/>
                      <a:pt x="317536" y="382499"/>
                      <a:pt x="303740" y="382499"/>
                    </a:cubicBezTo>
                    <a:cubicBezTo>
                      <a:pt x="289766" y="382499"/>
                      <a:pt x="276416" y="378589"/>
                      <a:pt x="264400" y="371924"/>
                    </a:cubicBezTo>
                    <a:close/>
                    <a:moveTo>
                      <a:pt x="303740" y="173124"/>
                    </a:moveTo>
                    <a:cubicBezTo>
                      <a:pt x="266803" y="173124"/>
                      <a:pt x="236720" y="213470"/>
                      <a:pt x="236720" y="262970"/>
                    </a:cubicBezTo>
                    <a:cubicBezTo>
                      <a:pt x="236720" y="312559"/>
                      <a:pt x="266803" y="352906"/>
                      <a:pt x="303740" y="352906"/>
                    </a:cubicBezTo>
                    <a:cubicBezTo>
                      <a:pt x="340766" y="352906"/>
                      <a:pt x="370850" y="312559"/>
                      <a:pt x="370850" y="262970"/>
                    </a:cubicBezTo>
                    <a:cubicBezTo>
                      <a:pt x="370850" y="213470"/>
                      <a:pt x="340766" y="173124"/>
                      <a:pt x="303740" y="173124"/>
                    </a:cubicBezTo>
                    <a:close/>
                    <a:moveTo>
                      <a:pt x="303740" y="143530"/>
                    </a:moveTo>
                    <a:cubicBezTo>
                      <a:pt x="357143" y="143530"/>
                      <a:pt x="400489" y="197118"/>
                      <a:pt x="400489" y="262970"/>
                    </a:cubicBezTo>
                    <a:cubicBezTo>
                      <a:pt x="400489" y="297807"/>
                      <a:pt x="388206" y="328822"/>
                      <a:pt x="368981" y="350684"/>
                    </a:cubicBezTo>
                    <a:cubicBezTo>
                      <a:pt x="386070" y="359304"/>
                      <a:pt x="408232" y="370324"/>
                      <a:pt x="410902" y="371568"/>
                    </a:cubicBezTo>
                    <a:cubicBezTo>
                      <a:pt x="448818" y="389164"/>
                      <a:pt x="466085" y="397163"/>
                      <a:pt x="466085" y="423290"/>
                    </a:cubicBezTo>
                    <a:cubicBezTo>
                      <a:pt x="466085" y="463192"/>
                      <a:pt x="424431" y="463192"/>
                      <a:pt x="410813" y="463192"/>
                    </a:cubicBezTo>
                    <a:lnTo>
                      <a:pt x="196756" y="463192"/>
                    </a:lnTo>
                    <a:cubicBezTo>
                      <a:pt x="183050" y="463192"/>
                      <a:pt x="141484" y="463192"/>
                      <a:pt x="141484" y="423290"/>
                    </a:cubicBezTo>
                    <a:cubicBezTo>
                      <a:pt x="141484" y="397163"/>
                      <a:pt x="158751" y="389164"/>
                      <a:pt x="196578" y="371657"/>
                    </a:cubicBezTo>
                    <a:cubicBezTo>
                      <a:pt x="199693" y="370146"/>
                      <a:pt x="224526" y="357794"/>
                      <a:pt x="238589" y="350773"/>
                    </a:cubicBezTo>
                    <a:cubicBezTo>
                      <a:pt x="219275" y="328911"/>
                      <a:pt x="206992" y="297807"/>
                      <a:pt x="206992" y="262970"/>
                    </a:cubicBezTo>
                    <a:cubicBezTo>
                      <a:pt x="206992" y="197118"/>
                      <a:pt x="250426" y="143530"/>
                      <a:pt x="303740" y="143530"/>
                    </a:cubicBezTo>
                    <a:close/>
                    <a:moveTo>
                      <a:pt x="288644" y="31105"/>
                    </a:moveTo>
                    <a:cubicBezTo>
                      <a:pt x="149974" y="38747"/>
                      <a:pt x="38806" y="149748"/>
                      <a:pt x="31152" y="288209"/>
                    </a:cubicBezTo>
                    <a:lnTo>
                      <a:pt x="91141" y="288209"/>
                    </a:lnTo>
                    <a:lnTo>
                      <a:pt x="91141" y="318514"/>
                    </a:lnTo>
                    <a:lnTo>
                      <a:pt x="31152" y="318514"/>
                    </a:lnTo>
                    <a:cubicBezTo>
                      <a:pt x="38806" y="456975"/>
                      <a:pt x="149974" y="567886"/>
                      <a:pt x="288644" y="575617"/>
                    </a:cubicBezTo>
                    <a:lnTo>
                      <a:pt x="288644" y="515718"/>
                    </a:lnTo>
                    <a:lnTo>
                      <a:pt x="318995" y="515718"/>
                    </a:lnTo>
                    <a:lnTo>
                      <a:pt x="318995" y="575617"/>
                    </a:lnTo>
                    <a:cubicBezTo>
                      <a:pt x="457665" y="567886"/>
                      <a:pt x="568833" y="456975"/>
                      <a:pt x="576487" y="318514"/>
                    </a:cubicBezTo>
                    <a:lnTo>
                      <a:pt x="516498" y="318514"/>
                    </a:lnTo>
                    <a:lnTo>
                      <a:pt x="516498" y="288209"/>
                    </a:lnTo>
                    <a:lnTo>
                      <a:pt x="576487" y="288209"/>
                    </a:lnTo>
                    <a:cubicBezTo>
                      <a:pt x="568833" y="149748"/>
                      <a:pt x="457665" y="38747"/>
                      <a:pt x="318995" y="31105"/>
                    </a:cubicBezTo>
                    <a:lnTo>
                      <a:pt x="318995" y="91004"/>
                    </a:lnTo>
                    <a:lnTo>
                      <a:pt x="288644" y="91004"/>
                    </a:lnTo>
                    <a:close/>
                    <a:moveTo>
                      <a:pt x="303775" y="0"/>
                    </a:moveTo>
                    <a:cubicBezTo>
                      <a:pt x="471550" y="0"/>
                      <a:pt x="607639" y="135795"/>
                      <a:pt x="607639" y="303317"/>
                    </a:cubicBezTo>
                    <a:cubicBezTo>
                      <a:pt x="607639" y="470839"/>
                      <a:pt x="471550" y="606722"/>
                      <a:pt x="303775" y="606722"/>
                    </a:cubicBezTo>
                    <a:cubicBezTo>
                      <a:pt x="136000" y="606722"/>
                      <a:pt x="0" y="470839"/>
                      <a:pt x="0" y="303317"/>
                    </a:cubicBezTo>
                    <a:cubicBezTo>
                      <a:pt x="0" y="135795"/>
                      <a:pt x="136000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37" name="ïšļide"/>
            <p:cNvGrpSpPr/>
            <p:nvPr/>
          </p:nvGrpSpPr>
          <p:grpSpPr>
            <a:xfrm>
              <a:off x="5659729" y="3422470"/>
              <a:ext cx="450852" cy="450853"/>
              <a:chOff x="4224628" y="2838269"/>
              <a:chExt cx="450852" cy="450853"/>
            </a:xfrm>
          </p:grpSpPr>
          <p:sp>
            <p:nvSpPr>
              <p:cNvPr id="44" name="iṧḻîḍé"/>
              <p:cNvSpPr/>
              <p:nvPr/>
            </p:nvSpPr>
            <p:spPr bwMode="auto">
              <a:xfrm>
                <a:off x="4224628" y="2838269"/>
                <a:ext cx="450852" cy="450853"/>
              </a:xfrm>
              <a:prstGeom prst="ellipse">
                <a:avLst/>
              </a:prstGeom>
              <a:solidFill>
                <a:schemeClr val="accent3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5" name="ïṥľiḍe"/>
              <p:cNvSpPr>
                <a:spLocks/>
              </p:cNvSpPr>
              <p:nvPr/>
            </p:nvSpPr>
            <p:spPr bwMode="auto">
              <a:xfrm>
                <a:off x="4331030" y="2979999"/>
                <a:ext cx="238047" cy="167390"/>
              </a:xfrm>
              <a:custGeom>
                <a:avLst/>
                <a:gdLst>
                  <a:gd name="connsiteX0" fmla="*/ 449927 w 558430"/>
                  <a:gd name="connsiteY0" fmla="*/ 167891 h 392678"/>
                  <a:gd name="connsiteX1" fmla="*/ 444760 w 558430"/>
                  <a:gd name="connsiteY1" fmla="*/ 178218 h 392678"/>
                  <a:gd name="connsiteX2" fmla="*/ 431843 w 558430"/>
                  <a:gd name="connsiteY2" fmla="*/ 204034 h 392678"/>
                  <a:gd name="connsiteX3" fmla="*/ 452510 w 558430"/>
                  <a:gd name="connsiteY3" fmla="*/ 204034 h 392678"/>
                  <a:gd name="connsiteX4" fmla="*/ 449927 w 558430"/>
                  <a:gd name="connsiteY4" fmla="*/ 178218 h 392678"/>
                  <a:gd name="connsiteX5" fmla="*/ 449927 w 558430"/>
                  <a:gd name="connsiteY5" fmla="*/ 167891 h 392678"/>
                  <a:gd name="connsiteX6" fmla="*/ 434427 w 558430"/>
                  <a:gd name="connsiteY6" fmla="*/ 124004 h 392678"/>
                  <a:gd name="connsiteX7" fmla="*/ 478344 w 558430"/>
                  <a:gd name="connsiteY7" fmla="*/ 124004 h 392678"/>
                  <a:gd name="connsiteX8" fmla="*/ 496428 w 558430"/>
                  <a:gd name="connsiteY8" fmla="*/ 271155 h 392678"/>
                  <a:gd name="connsiteX9" fmla="*/ 457677 w 558430"/>
                  <a:gd name="connsiteY9" fmla="*/ 271155 h 392678"/>
                  <a:gd name="connsiteX10" fmla="*/ 452510 w 558430"/>
                  <a:gd name="connsiteY10" fmla="*/ 235013 h 392678"/>
                  <a:gd name="connsiteX11" fmla="*/ 421510 w 558430"/>
                  <a:gd name="connsiteY11" fmla="*/ 235013 h 392678"/>
                  <a:gd name="connsiteX12" fmla="*/ 403426 w 558430"/>
                  <a:gd name="connsiteY12" fmla="*/ 271155 h 392678"/>
                  <a:gd name="connsiteX13" fmla="*/ 362091 w 558430"/>
                  <a:gd name="connsiteY13" fmla="*/ 271155 h 392678"/>
                  <a:gd name="connsiteX14" fmla="*/ 232747 w 558430"/>
                  <a:gd name="connsiteY14" fmla="*/ 124004 h 392678"/>
                  <a:gd name="connsiteX15" fmla="*/ 269088 w 558430"/>
                  <a:gd name="connsiteY15" fmla="*/ 124004 h 392678"/>
                  <a:gd name="connsiteX16" fmla="*/ 243130 w 558430"/>
                  <a:gd name="connsiteY16" fmla="*/ 271155 h 392678"/>
                  <a:gd name="connsiteX17" fmla="*/ 204193 w 558430"/>
                  <a:gd name="connsiteY17" fmla="*/ 271155 h 392678"/>
                  <a:gd name="connsiteX18" fmla="*/ 51668 w 558430"/>
                  <a:gd name="connsiteY18" fmla="*/ 124004 h 392678"/>
                  <a:gd name="connsiteX19" fmla="*/ 116336 w 558430"/>
                  <a:gd name="connsiteY19" fmla="*/ 124004 h 392678"/>
                  <a:gd name="connsiteX20" fmla="*/ 124097 w 558430"/>
                  <a:gd name="connsiteY20" fmla="*/ 193707 h 392678"/>
                  <a:gd name="connsiteX21" fmla="*/ 126683 w 558430"/>
                  <a:gd name="connsiteY21" fmla="*/ 216941 h 392678"/>
                  <a:gd name="connsiteX22" fmla="*/ 137030 w 558430"/>
                  <a:gd name="connsiteY22" fmla="*/ 191126 h 392678"/>
                  <a:gd name="connsiteX23" fmla="*/ 170658 w 558430"/>
                  <a:gd name="connsiteY23" fmla="*/ 124004 h 392678"/>
                  <a:gd name="connsiteX24" fmla="*/ 212046 w 558430"/>
                  <a:gd name="connsiteY24" fmla="*/ 124004 h 392678"/>
                  <a:gd name="connsiteX25" fmla="*/ 137030 w 558430"/>
                  <a:gd name="connsiteY25" fmla="*/ 271155 h 392678"/>
                  <a:gd name="connsiteX26" fmla="*/ 95642 w 558430"/>
                  <a:gd name="connsiteY26" fmla="*/ 271155 h 392678"/>
                  <a:gd name="connsiteX27" fmla="*/ 80122 w 558430"/>
                  <a:gd name="connsiteY27" fmla="*/ 152402 h 392678"/>
                  <a:gd name="connsiteX28" fmla="*/ 118923 w 558430"/>
                  <a:gd name="connsiteY28" fmla="*/ 175636 h 392678"/>
                  <a:gd name="connsiteX29" fmla="*/ 338667 w 558430"/>
                  <a:gd name="connsiteY29" fmla="*/ 121524 h 392678"/>
                  <a:gd name="connsiteX30" fmla="*/ 372222 w 558430"/>
                  <a:gd name="connsiteY30" fmla="*/ 129264 h 392678"/>
                  <a:gd name="connsiteX31" fmla="*/ 377384 w 558430"/>
                  <a:gd name="connsiteY31" fmla="*/ 129264 h 392678"/>
                  <a:gd name="connsiteX32" fmla="*/ 364479 w 558430"/>
                  <a:gd name="connsiteY32" fmla="*/ 162802 h 392678"/>
                  <a:gd name="connsiteX33" fmla="*/ 359316 w 558430"/>
                  <a:gd name="connsiteY33" fmla="*/ 160222 h 392678"/>
                  <a:gd name="connsiteX34" fmla="*/ 336086 w 558430"/>
                  <a:gd name="connsiteY34" fmla="*/ 155062 h 392678"/>
                  <a:gd name="connsiteX35" fmla="*/ 320599 w 558430"/>
                  <a:gd name="connsiteY35" fmla="*/ 165381 h 392678"/>
                  <a:gd name="connsiteX36" fmla="*/ 336086 w 558430"/>
                  <a:gd name="connsiteY36" fmla="*/ 180860 h 392678"/>
                  <a:gd name="connsiteX37" fmla="*/ 367060 w 558430"/>
                  <a:gd name="connsiteY37" fmla="*/ 222138 h 392678"/>
                  <a:gd name="connsiteX38" fmla="*/ 307694 w 558430"/>
                  <a:gd name="connsiteY38" fmla="*/ 271155 h 392678"/>
                  <a:gd name="connsiteX39" fmla="*/ 263815 w 558430"/>
                  <a:gd name="connsiteY39" fmla="*/ 260836 h 392678"/>
                  <a:gd name="connsiteX40" fmla="*/ 261234 w 558430"/>
                  <a:gd name="connsiteY40" fmla="*/ 258256 h 392678"/>
                  <a:gd name="connsiteX41" fmla="*/ 274139 w 558430"/>
                  <a:gd name="connsiteY41" fmla="*/ 227298 h 392678"/>
                  <a:gd name="connsiteX42" fmla="*/ 279302 w 558430"/>
                  <a:gd name="connsiteY42" fmla="*/ 229878 h 392678"/>
                  <a:gd name="connsiteX43" fmla="*/ 310275 w 558430"/>
                  <a:gd name="connsiteY43" fmla="*/ 237617 h 392678"/>
                  <a:gd name="connsiteX44" fmla="*/ 325762 w 558430"/>
                  <a:gd name="connsiteY44" fmla="*/ 227298 h 392678"/>
                  <a:gd name="connsiteX45" fmla="*/ 310275 w 558430"/>
                  <a:gd name="connsiteY45" fmla="*/ 211819 h 392678"/>
                  <a:gd name="connsiteX46" fmla="*/ 279302 w 558430"/>
                  <a:gd name="connsiteY46" fmla="*/ 170541 h 392678"/>
                  <a:gd name="connsiteX47" fmla="*/ 338667 w 558430"/>
                  <a:gd name="connsiteY47" fmla="*/ 121524 h 392678"/>
                  <a:gd name="connsiteX48" fmla="*/ 31024 w 558430"/>
                  <a:gd name="connsiteY48" fmla="*/ 33584 h 392678"/>
                  <a:gd name="connsiteX49" fmla="*/ 33609 w 558430"/>
                  <a:gd name="connsiteY49" fmla="*/ 359094 h 392678"/>
                  <a:gd name="connsiteX50" fmla="*/ 524821 w 558430"/>
                  <a:gd name="connsiteY50" fmla="*/ 359094 h 392678"/>
                  <a:gd name="connsiteX51" fmla="*/ 524821 w 558430"/>
                  <a:gd name="connsiteY51" fmla="*/ 33584 h 392678"/>
                  <a:gd name="connsiteX52" fmla="*/ 31024 w 558430"/>
                  <a:gd name="connsiteY52" fmla="*/ 0 h 392678"/>
                  <a:gd name="connsiteX53" fmla="*/ 527406 w 558430"/>
                  <a:gd name="connsiteY53" fmla="*/ 0 h 392678"/>
                  <a:gd name="connsiteX54" fmla="*/ 558430 w 558430"/>
                  <a:gd name="connsiteY54" fmla="*/ 33584 h 392678"/>
                  <a:gd name="connsiteX55" fmla="*/ 558430 w 558430"/>
                  <a:gd name="connsiteY55" fmla="*/ 359094 h 392678"/>
                  <a:gd name="connsiteX56" fmla="*/ 527406 w 558430"/>
                  <a:gd name="connsiteY56" fmla="*/ 392678 h 392678"/>
                  <a:gd name="connsiteX57" fmla="*/ 31024 w 558430"/>
                  <a:gd name="connsiteY57" fmla="*/ 392678 h 392678"/>
                  <a:gd name="connsiteX58" fmla="*/ 0 w 558430"/>
                  <a:gd name="connsiteY58" fmla="*/ 359094 h 392678"/>
                  <a:gd name="connsiteX59" fmla="*/ 0 w 558430"/>
                  <a:gd name="connsiteY59" fmla="*/ 33584 h 392678"/>
                  <a:gd name="connsiteX60" fmla="*/ 31024 w 558430"/>
                  <a:gd name="connsiteY60" fmla="*/ 0 h 392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558430" h="392678">
                    <a:moveTo>
                      <a:pt x="449927" y="167891"/>
                    </a:moveTo>
                    <a:cubicBezTo>
                      <a:pt x="447344" y="173054"/>
                      <a:pt x="444760" y="175636"/>
                      <a:pt x="444760" y="178218"/>
                    </a:cubicBezTo>
                    <a:lnTo>
                      <a:pt x="431843" y="204034"/>
                    </a:lnTo>
                    <a:lnTo>
                      <a:pt x="452510" y="204034"/>
                    </a:lnTo>
                    <a:lnTo>
                      <a:pt x="449927" y="178218"/>
                    </a:lnTo>
                    <a:cubicBezTo>
                      <a:pt x="449927" y="175636"/>
                      <a:pt x="449927" y="170473"/>
                      <a:pt x="449927" y="167891"/>
                    </a:cubicBezTo>
                    <a:close/>
                    <a:moveTo>
                      <a:pt x="434427" y="124004"/>
                    </a:moveTo>
                    <a:lnTo>
                      <a:pt x="478344" y="124004"/>
                    </a:lnTo>
                    <a:lnTo>
                      <a:pt x="496428" y="271155"/>
                    </a:lnTo>
                    <a:lnTo>
                      <a:pt x="457677" y="271155"/>
                    </a:lnTo>
                    <a:lnTo>
                      <a:pt x="452510" y="235013"/>
                    </a:lnTo>
                    <a:lnTo>
                      <a:pt x="421510" y="235013"/>
                    </a:lnTo>
                    <a:lnTo>
                      <a:pt x="403426" y="271155"/>
                    </a:lnTo>
                    <a:lnTo>
                      <a:pt x="362091" y="271155"/>
                    </a:lnTo>
                    <a:close/>
                    <a:moveTo>
                      <a:pt x="232747" y="124004"/>
                    </a:moveTo>
                    <a:lnTo>
                      <a:pt x="269088" y="124004"/>
                    </a:lnTo>
                    <a:lnTo>
                      <a:pt x="243130" y="271155"/>
                    </a:lnTo>
                    <a:lnTo>
                      <a:pt x="204193" y="271155"/>
                    </a:lnTo>
                    <a:close/>
                    <a:moveTo>
                      <a:pt x="51668" y="124004"/>
                    </a:moveTo>
                    <a:lnTo>
                      <a:pt x="116336" y="124004"/>
                    </a:lnTo>
                    <a:lnTo>
                      <a:pt x="124097" y="193707"/>
                    </a:lnTo>
                    <a:cubicBezTo>
                      <a:pt x="124097" y="201452"/>
                      <a:pt x="124097" y="209197"/>
                      <a:pt x="126683" y="216941"/>
                    </a:cubicBezTo>
                    <a:cubicBezTo>
                      <a:pt x="129270" y="209197"/>
                      <a:pt x="131857" y="201452"/>
                      <a:pt x="137030" y="191126"/>
                    </a:cubicBezTo>
                    <a:lnTo>
                      <a:pt x="170658" y="124004"/>
                    </a:lnTo>
                    <a:lnTo>
                      <a:pt x="212046" y="124004"/>
                    </a:lnTo>
                    <a:lnTo>
                      <a:pt x="137030" y="271155"/>
                    </a:lnTo>
                    <a:lnTo>
                      <a:pt x="95642" y="271155"/>
                    </a:lnTo>
                    <a:lnTo>
                      <a:pt x="80122" y="152402"/>
                    </a:lnTo>
                    <a:lnTo>
                      <a:pt x="118923" y="175636"/>
                    </a:lnTo>
                    <a:close/>
                    <a:moveTo>
                      <a:pt x="338667" y="121524"/>
                    </a:moveTo>
                    <a:cubicBezTo>
                      <a:pt x="351573" y="121524"/>
                      <a:pt x="364479" y="124104"/>
                      <a:pt x="372222" y="129264"/>
                    </a:cubicBezTo>
                    <a:lnTo>
                      <a:pt x="377384" y="129264"/>
                    </a:lnTo>
                    <a:lnTo>
                      <a:pt x="364479" y="162802"/>
                    </a:lnTo>
                    <a:lnTo>
                      <a:pt x="359316" y="160222"/>
                    </a:lnTo>
                    <a:cubicBezTo>
                      <a:pt x="359316" y="160222"/>
                      <a:pt x="348992" y="155062"/>
                      <a:pt x="336086" y="155062"/>
                    </a:cubicBezTo>
                    <a:cubicBezTo>
                      <a:pt x="325762" y="155062"/>
                      <a:pt x="320599" y="160222"/>
                      <a:pt x="320599" y="165381"/>
                    </a:cubicBezTo>
                    <a:cubicBezTo>
                      <a:pt x="320599" y="170541"/>
                      <a:pt x="325762" y="175701"/>
                      <a:pt x="336086" y="180860"/>
                    </a:cubicBezTo>
                    <a:cubicBezTo>
                      <a:pt x="356735" y="191180"/>
                      <a:pt x="367060" y="204079"/>
                      <a:pt x="367060" y="222138"/>
                    </a:cubicBezTo>
                    <a:cubicBezTo>
                      <a:pt x="367060" y="250516"/>
                      <a:pt x="343829" y="271155"/>
                      <a:pt x="307694" y="271155"/>
                    </a:cubicBezTo>
                    <a:cubicBezTo>
                      <a:pt x="289626" y="271155"/>
                      <a:pt x="274139" y="268575"/>
                      <a:pt x="263815" y="260836"/>
                    </a:cubicBezTo>
                    <a:lnTo>
                      <a:pt x="261234" y="258256"/>
                    </a:lnTo>
                    <a:lnTo>
                      <a:pt x="274139" y="227298"/>
                    </a:lnTo>
                    <a:lnTo>
                      <a:pt x="279302" y="229878"/>
                    </a:lnTo>
                    <a:cubicBezTo>
                      <a:pt x="287045" y="235037"/>
                      <a:pt x="299950" y="237617"/>
                      <a:pt x="310275" y="237617"/>
                    </a:cubicBezTo>
                    <a:cubicBezTo>
                      <a:pt x="318018" y="237617"/>
                      <a:pt x="325762" y="235037"/>
                      <a:pt x="325762" y="227298"/>
                    </a:cubicBezTo>
                    <a:cubicBezTo>
                      <a:pt x="325762" y="222138"/>
                      <a:pt x="323180" y="216978"/>
                      <a:pt x="310275" y="211819"/>
                    </a:cubicBezTo>
                    <a:cubicBezTo>
                      <a:pt x="297369" y="201499"/>
                      <a:pt x="279302" y="191180"/>
                      <a:pt x="279302" y="170541"/>
                    </a:cubicBezTo>
                    <a:cubicBezTo>
                      <a:pt x="279302" y="142163"/>
                      <a:pt x="305113" y="121524"/>
                      <a:pt x="338667" y="121524"/>
                    </a:cubicBezTo>
                    <a:close/>
                    <a:moveTo>
                      <a:pt x="31024" y="33584"/>
                    </a:moveTo>
                    <a:lnTo>
                      <a:pt x="33609" y="359094"/>
                    </a:lnTo>
                    <a:lnTo>
                      <a:pt x="524821" y="359094"/>
                    </a:lnTo>
                    <a:lnTo>
                      <a:pt x="524821" y="33584"/>
                    </a:lnTo>
                    <a:close/>
                    <a:moveTo>
                      <a:pt x="31024" y="0"/>
                    </a:moveTo>
                    <a:lnTo>
                      <a:pt x="527406" y="0"/>
                    </a:lnTo>
                    <a:cubicBezTo>
                      <a:pt x="545504" y="0"/>
                      <a:pt x="558430" y="15500"/>
                      <a:pt x="558430" y="33584"/>
                    </a:cubicBezTo>
                    <a:lnTo>
                      <a:pt x="558430" y="359094"/>
                    </a:lnTo>
                    <a:cubicBezTo>
                      <a:pt x="558430" y="377178"/>
                      <a:pt x="545504" y="392678"/>
                      <a:pt x="527406" y="392678"/>
                    </a:cubicBezTo>
                    <a:lnTo>
                      <a:pt x="31024" y="392678"/>
                    </a:lnTo>
                    <a:cubicBezTo>
                      <a:pt x="15512" y="392678"/>
                      <a:pt x="0" y="377178"/>
                      <a:pt x="0" y="359094"/>
                    </a:cubicBezTo>
                    <a:lnTo>
                      <a:pt x="0" y="33584"/>
                    </a:lnTo>
                    <a:cubicBezTo>
                      <a:pt x="0" y="15500"/>
                      <a:pt x="15512" y="0"/>
                      <a:pt x="3102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38" name="îŝľïḍe"/>
            <p:cNvGrpSpPr/>
            <p:nvPr/>
          </p:nvGrpSpPr>
          <p:grpSpPr>
            <a:xfrm>
              <a:off x="7276415" y="4003775"/>
              <a:ext cx="450852" cy="450853"/>
              <a:chOff x="5841314" y="3419574"/>
              <a:chExt cx="450852" cy="450853"/>
            </a:xfrm>
          </p:grpSpPr>
          <p:sp>
            <p:nvSpPr>
              <p:cNvPr id="42" name="ïṧľíḋê"/>
              <p:cNvSpPr/>
              <p:nvPr/>
            </p:nvSpPr>
            <p:spPr bwMode="auto">
              <a:xfrm>
                <a:off x="5841314" y="3419574"/>
                <a:ext cx="450852" cy="450853"/>
              </a:xfrm>
              <a:prstGeom prst="ellipse">
                <a:avLst/>
              </a:prstGeom>
              <a:solidFill>
                <a:schemeClr val="accent4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3" name="iṧlïḑé"/>
              <p:cNvSpPr>
                <a:spLocks/>
              </p:cNvSpPr>
              <p:nvPr/>
            </p:nvSpPr>
            <p:spPr bwMode="auto">
              <a:xfrm>
                <a:off x="5953930" y="3514790"/>
                <a:ext cx="225616" cy="260417"/>
              </a:xfrm>
              <a:custGeom>
                <a:avLst/>
                <a:gdLst>
                  <a:gd name="connsiteX0" fmla="*/ 364492 w 525642"/>
                  <a:gd name="connsiteY0" fmla="*/ 201148 h 606722"/>
                  <a:gd name="connsiteX1" fmla="*/ 378547 w 525642"/>
                  <a:gd name="connsiteY1" fmla="*/ 215723 h 606722"/>
                  <a:gd name="connsiteX2" fmla="*/ 374010 w 525642"/>
                  <a:gd name="connsiteY2" fmla="*/ 448744 h 606722"/>
                  <a:gd name="connsiteX3" fmla="*/ 359777 w 525642"/>
                  <a:gd name="connsiteY3" fmla="*/ 462697 h 606722"/>
                  <a:gd name="connsiteX4" fmla="*/ 359510 w 525642"/>
                  <a:gd name="connsiteY4" fmla="*/ 462697 h 606722"/>
                  <a:gd name="connsiteX5" fmla="*/ 345455 w 525642"/>
                  <a:gd name="connsiteY5" fmla="*/ 448211 h 606722"/>
                  <a:gd name="connsiteX6" fmla="*/ 349992 w 525642"/>
                  <a:gd name="connsiteY6" fmla="*/ 215190 h 606722"/>
                  <a:gd name="connsiteX7" fmla="*/ 364492 w 525642"/>
                  <a:gd name="connsiteY7" fmla="*/ 201148 h 606722"/>
                  <a:gd name="connsiteX8" fmla="*/ 262847 w 525642"/>
                  <a:gd name="connsiteY8" fmla="*/ 201112 h 606722"/>
                  <a:gd name="connsiteX9" fmla="*/ 277181 w 525642"/>
                  <a:gd name="connsiteY9" fmla="*/ 215422 h 606722"/>
                  <a:gd name="connsiteX10" fmla="*/ 277181 w 525642"/>
                  <a:gd name="connsiteY10" fmla="*/ 448477 h 606722"/>
                  <a:gd name="connsiteX11" fmla="*/ 262847 w 525642"/>
                  <a:gd name="connsiteY11" fmla="*/ 462698 h 606722"/>
                  <a:gd name="connsiteX12" fmla="*/ 248602 w 525642"/>
                  <a:gd name="connsiteY12" fmla="*/ 448477 h 606722"/>
                  <a:gd name="connsiteX13" fmla="*/ 248602 w 525642"/>
                  <a:gd name="connsiteY13" fmla="*/ 215422 h 606722"/>
                  <a:gd name="connsiteX14" fmla="*/ 262847 w 525642"/>
                  <a:gd name="connsiteY14" fmla="*/ 201112 h 606722"/>
                  <a:gd name="connsiteX15" fmla="*/ 161210 w 525642"/>
                  <a:gd name="connsiteY15" fmla="*/ 201112 h 606722"/>
                  <a:gd name="connsiteX16" fmla="*/ 161566 w 525642"/>
                  <a:gd name="connsiteY16" fmla="*/ 201112 h 606722"/>
                  <a:gd name="connsiteX17" fmla="*/ 175807 w 525642"/>
                  <a:gd name="connsiteY17" fmla="*/ 215156 h 606722"/>
                  <a:gd name="connsiteX18" fmla="*/ 180257 w 525642"/>
                  <a:gd name="connsiteY18" fmla="*/ 448210 h 606722"/>
                  <a:gd name="connsiteX19" fmla="*/ 166283 w 525642"/>
                  <a:gd name="connsiteY19" fmla="*/ 462698 h 606722"/>
                  <a:gd name="connsiteX20" fmla="*/ 166016 w 525642"/>
                  <a:gd name="connsiteY20" fmla="*/ 462698 h 606722"/>
                  <a:gd name="connsiteX21" fmla="*/ 151686 w 525642"/>
                  <a:gd name="connsiteY21" fmla="*/ 448743 h 606722"/>
                  <a:gd name="connsiteX22" fmla="*/ 147236 w 525642"/>
                  <a:gd name="connsiteY22" fmla="*/ 215689 h 606722"/>
                  <a:gd name="connsiteX23" fmla="*/ 161210 w 525642"/>
                  <a:gd name="connsiteY23" fmla="*/ 201112 h 606722"/>
                  <a:gd name="connsiteX24" fmla="*/ 69421 w 525642"/>
                  <a:gd name="connsiteY24" fmla="*/ 85760 h 606722"/>
                  <a:gd name="connsiteX25" fmla="*/ 87488 w 525642"/>
                  <a:gd name="connsiteY25" fmla="*/ 554288 h 606722"/>
                  <a:gd name="connsiteX26" fmla="*/ 112231 w 525642"/>
                  <a:gd name="connsiteY26" fmla="*/ 578106 h 606722"/>
                  <a:gd name="connsiteX27" fmla="*/ 413411 w 525642"/>
                  <a:gd name="connsiteY27" fmla="*/ 578106 h 606722"/>
                  <a:gd name="connsiteX28" fmla="*/ 438243 w 525642"/>
                  <a:gd name="connsiteY28" fmla="*/ 554288 h 606722"/>
                  <a:gd name="connsiteX29" fmla="*/ 456221 w 525642"/>
                  <a:gd name="connsiteY29" fmla="*/ 85760 h 606722"/>
                  <a:gd name="connsiteX30" fmla="*/ 206216 w 525642"/>
                  <a:gd name="connsiteY30" fmla="*/ 28527 h 606722"/>
                  <a:gd name="connsiteX31" fmla="*/ 206216 w 525642"/>
                  <a:gd name="connsiteY31" fmla="*/ 57144 h 606722"/>
                  <a:gd name="connsiteX32" fmla="*/ 319515 w 525642"/>
                  <a:gd name="connsiteY32" fmla="*/ 57144 h 606722"/>
                  <a:gd name="connsiteX33" fmla="*/ 319515 w 525642"/>
                  <a:gd name="connsiteY33" fmla="*/ 28527 h 606722"/>
                  <a:gd name="connsiteX34" fmla="*/ 206038 w 525642"/>
                  <a:gd name="connsiteY34" fmla="*/ 0 h 606722"/>
                  <a:gd name="connsiteX35" fmla="*/ 319693 w 525642"/>
                  <a:gd name="connsiteY35" fmla="*/ 0 h 606722"/>
                  <a:gd name="connsiteX36" fmla="*/ 348084 w 525642"/>
                  <a:gd name="connsiteY36" fmla="*/ 28350 h 606722"/>
                  <a:gd name="connsiteX37" fmla="*/ 348084 w 525642"/>
                  <a:gd name="connsiteY37" fmla="*/ 57144 h 606722"/>
                  <a:gd name="connsiteX38" fmla="*/ 511402 w 525642"/>
                  <a:gd name="connsiteY38" fmla="*/ 57144 h 606722"/>
                  <a:gd name="connsiteX39" fmla="*/ 525642 w 525642"/>
                  <a:gd name="connsiteY39" fmla="*/ 71452 h 606722"/>
                  <a:gd name="connsiteX40" fmla="*/ 511402 w 525642"/>
                  <a:gd name="connsiteY40" fmla="*/ 85671 h 606722"/>
                  <a:gd name="connsiteX41" fmla="*/ 484879 w 525642"/>
                  <a:gd name="connsiteY41" fmla="*/ 85671 h 606722"/>
                  <a:gd name="connsiteX42" fmla="*/ 466812 w 525642"/>
                  <a:gd name="connsiteY42" fmla="*/ 555444 h 606722"/>
                  <a:gd name="connsiteX43" fmla="*/ 413411 w 525642"/>
                  <a:gd name="connsiteY43" fmla="*/ 606722 h 606722"/>
                  <a:gd name="connsiteX44" fmla="*/ 112231 w 525642"/>
                  <a:gd name="connsiteY44" fmla="*/ 606722 h 606722"/>
                  <a:gd name="connsiteX45" fmla="*/ 58919 w 525642"/>
                  <a:gd name="connsiteY45" fmla="*/ 555444 h 606722"/>
                  <a:gd name="connsiteX46" fmla="*/ 40852 w 525642"/>
                  <a:gd name="connsiteY46" fmla="*/ 85760 h 606722"/>
                  <a:gd name="connsiteX47" fmla="*/ 14329 w 525642"/>
                  <a:gd name="connsiteY47" fmla="*/ 85760 h 606722"/>
                  <a:gd name="connsiteX48" fmla="*/ 0 w 525642"/>
                  <a:gd name="connsiteY48" fmla="*/ 71452 h 606722"/>
                  <a:gd name="connsiteX49" fmla="*/ 14329 w 525642"/>
                  <a:gd name="connsiteY49" fmla="*/ 57144 h 606722"/>
                  <a:gd name="connsiteX50" fmla="*/ 177647 w 525642"/>
                  <a:gd name="connsiteY50" fmla="*/ 57144 h 606722"/>
                  <a:gd name="connsiteX51" fmla="*/ 177647 w 525642"/>
                  <a:gd name="connsiteY51" fmla="*/ 28350 h 606722"/>
                  <a:gd name="connsiteX52" fmla="*/ 206038 w 525642"/>
                  <a:gd name="connsiteY52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525642" h="606722">
                    <a:moveTo>
                      <a:pt x="364492" y="201148"/>
                    </a:moveTo>
                    <a:cubicBezTo>
                      <a:pt x="372409" y="201326"/>
                      <a:pt x="378725" y="207813"/>
                      <a:pt x="378547" y="215723"/>
                    </a:cubicBezTo>
                    <a:lnTo>
                      <a:pt x="374010" y="448744"/>
                    </a:lnTo>
                    <a:cubicBezTo>
                      <a:pt x="373921" y="456565"/>
                      <a:pt x="367516" y="462697"/>
                      <a:pt x="359777" y="462697"/>
                    </a:cubicBezTo>
                    <a:cubicBezTo>
                      <a:pt x="359688" y="462697"/>
                      <a:pt x="359599" y="462697"/>
                      <a:pt x="359510" y="462697"/>
                    </a:cubicBezTo>
                    <a:cubicBezTo>
                      <a:pt x="351593" y="462608"/>
                      <a:pt x="345277" y="456032"/>
                      <a:pt x="345455" y="448211"/>
                    </a:cubicBezTo>
                    <a:lnTo>
                      <a:pt x="349992" y="215190"/>
                    </a:lnTo>
                    <a:cubicBezTo>
                      <a:pt x="350081" y="207280"/>
                      <a:pt x="356664" y="200970"/>
                      <a:pt x="364492" y="201148"/>
                    </a:cubicBezTo>
                    <a:close/>
                    <a:moveTo>
                      <a:pt x="262847" y="201112"/>
                    </a:moveTo>
                    <a:cubicBezTo>
                      <a:pt x="270771" y="201112"/>
                      <a:pt x="277181" y="207512"/>
                      <a:pt x="277181" y="215422"/>
                    </a:cubicBezTo>
                    <a:lnTo>
                      <a:pt x="277181" y="448477"/>
                    </a:lnTo>
                    <a:cubicBezTo>
                      <a:pt x="277181" y="456387"/>
                      <a:pt x="270771" y="462698"/>
                      <a:pt x="262847" y="462698"/>
                    </a:cubicBezTo>
                    <a:cubicBezTo>
                      <a:pt x="255012" y="462698"/>
                      <a:pt x="248602" y="456387"/>
                      <a:pt x="248602" y="448477"/>
                    </a:cubicBezTo>
                    <a:lnTo>
                      <a:pt x="248602" y="215422"/>
                    </a:lnTo>
                    <a:cubicBezTo>
                      <a:pt x="248602" y="207512"/>
                      <a:pt x="255012" y="201112"/>
                      <a:pt x="262847" y="201112"/>
                    </a:cubicBezTo>
                    <a:close/>
                    <a:moveTo>
                      <a:pt x="161210" y="201112"/>
                    </a:moveTo>
                    <a:cubicBezTo>
                      <a:pt x="161299" y="201112"/>
                      <a:pt x="161388" y="201112"/>
                      <a:pt x="161566" y="201112"/>
                    </a:cubicBezTo>
                    <a:cubicBezTo>
                      <a:pt x="169309" y="201112"/>
                      <a:pt x="175629" y="207334"/>
                      <a:pt x="175807" y="215156"/>
                    </a:cubicBezTo>
                    <a:lnTo>
                      <a:pt x="180257" y="448210"/>
                    </a:lnTo>
                    <a:cubicBezTo>
                      <a:pt x="180435" y="456032"/>
                      <a:pt x="174205" y="462609"/>
                      <a:pt x="166283" y="462698"/>
                    </a:cubicBezTo>
                    <a:cubicBezTo>
                      <a:pt x="166194" y="462698"/>
                      <a:pt x="166105" y="462698"/>
                      <a:pt x="166016" y="462698"/>
                    </a:cubicBezTo>
                    <a:cubicBezTo>
                      <a:pt x="158273" y="462698"/>
                      <a:pt x="151864" y="456565"/>
                      <a:pt x="151686" y="448743"/>
                    </a:cubicBezTo>
                    <a:lnTo>
                      <a:pt x="147236" y="215689"/>
                    </a:lnTo>
                    <a:cubicBezTo>
                      <a:pt x="147058" y="207778"/>
                      <a:pt x="153377" y="201290"/>
                      <a:pt x="161210" y="201112"/>
                    </a:cubicBezTo>
                    <a:close/>
                    <a:moveTo>
                      <a:pt x="69421" y="85760"/>
                    </a:moveTo>
                    <a:lnTo>
                      <a:pt x="87488" y="554288"/>
                    </a:lnTo>
                    <a:cubicBezTo>
                      <a:pt x="88022" y="567708"/>
                      <a:pt x="98881" y="578106"/>
                      <a:pt x="112231" y="578106"/>
                    </a:cubicBezTo>
                    <a:lnTo>
                      <a:pt x="413411" y="578106"/>
                    </a:lnTo>
                    <a:cubicBezTo>
                      <a:pt x="426850" y="578106"/>
                      <a:pt x="437709" y="567708"/>
                      <a:pt x="438243" y="554288"/>
                    </a:cubicBezTo>
                    <a:lnTo>
                      <a:pt x="456221" y="85760"/>
                    </a:lnTo>
                    <a:close/>
                    <a:moveTo>
                      <a:pt x="206216" y="28527"/>
                    </a:moveTo>
                    <a:lnTo>
                      <a:pt x="206216" y="57144"/>
                    </a:lnTo>
                    <a:lnTo>
                      <a:pt x="319515" y="57144"/>
                    </a:lnTo>
                    <a:lnTo>
                      <a:pt x="319515" y="28527"/>
                    </a:lnTo>
                    <a:close/>
                    <a:moveTo>
                      <a:pt x="206038" y="0"/>
                    </a:moveTo>
                    <a:lnTo>
                      <a:pt x="319693" y="0"/>
                    </a:lnTo>
                    <a:cubicBezTo>
                      <a:pt x="335357" y="0"/>
                      <a:pt x="348084" y="12708"/>
                      <a:pt x="348084" y="28350"/>
                    </a:cubicBezTo>
                    <a:lnTo>
                      <a:pt x="348084" y="57144"/>
                    </a:lnTo>
                    <a:lnTo>
                      <a:pt x="511402" y="57144"/>
                    </a:lnTo>
                    <a:cubicBezTo>
                      <a:pt x="519234" y="57144"/>
                      <a:pt x="525642" y="63543"/>
                      <a:pt x="525642" y="71452"/>
                    </a:cubicBezTo>
                    <a:cubicBezTo>
                      <a:pt x="525642" y="79362"/>
                      <a:pt x="519234" y="85671"/>
                      <a:pt x="511402" y="85671"/>
                    </a:cubicBezTo>
                    <a:lnTo>
                      <a:pt x="484879" y="85671"/>
                    </a:lnTo>
                    <a:lnTo>
                      <a:pt x="466812" y="555444"/>
                    </a:lnTo>
                    <a:cubicBezTo>
                      <a:pt x="465655" y="584149"/>
                      <a:pt x="442248" y="606722"/>
                      <a:pt x="413411" y="606722"/>
                    </a:cubicBezTo>
                    <a:lnTo>
                      <a:pt x="112231" y="606722"/>
                    </a:lnTo>
                    <a:cubicBezTo>
                      <a:pt x="83483" y="606722"/>
                      <a:pt x="59987" y="584149"/>
                      <a:pt x="58919" y="555444"/>
                    </a:cubicBezTo>
                    <a:lnTo>
                      <a:pt x="40852" y="85760"/>
                    </a:lnTo>
                    <a:lnTo>
                      <a:pt x="14329" y="85760"/>
                    </a:lnTo>
                    <a:cubicBezTo>
                      <a:pt x="6408" y="85760"/>
                      <a:pt x="0" y="79362"/>
                      <a:pt x="0" y="71452"/>
                    </a:cubicBezTo>
                    <a:cubicBezTo>
                      <a:pt x="0" y="63543"/>
                      <a:pt x="6408" y="57144"/>
                      <a:pt x="14329" y="57144"/>
                    </a:cubicBezTo>
                    <a:lnTo>
                      <a:pt x="177647" y="57144"/>
                    </a:lnTo>
                    <a:lnTo>
                      <a:pt x="177647" y="28350"/>
                    </a:lnTo>
                    <a:cubicBezTo>
                      <a:pt x="177647" y="12708"/>
                      <a:pt x="190374" y="0"/>
                      <a:pt x="20603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39" name="íšliḑé"/>
            <p:cNvGrpSpPr/>
            <p:nvPr/>
          </p:nvGrpSpPr>
          <p:grpSpPr>
            <a:xfrm>
              <a:off x="8857953" y="4459652"/>
              <a:ext cx="450852" cy="450853"/>
              <a:chOff x="7422853" y="3875451"/>
              <a:chExt cx="450852" cy="450853"/>
            </a:xfrm>
          </p:grpSpPr>
          <p:sp>
            <p:nvSpPr>
              <p:cNvPr id="40" name="iš1iďè"/>
              <p:cNvSpPr/>
              <p:nvPr/>
            </p:nvSpPr>
            <p:spPr bwMode="auto">
              <a:xfrm>
                <a:off x="7422853" y="3875451"/>
                <a:ext cx="450852" cy="450853"/>
              </a:xfrm>
              <a:prstGeom prst="ellipse">
                <a:avLst/>
              </a:prstGeom>
              <a:solidFill>
                <a:schemeClr val="accent5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1" name="iṥ1iḋè"/>
              <p:cNvSpPr>
                <a:spLocks/>
              </p:cNvSpPr>
              <p:nvPr/>
            </p:nvSpPr>
            <p:spPr bwMode="auto">
              <a:xfrm>
                <a:off x="7519495" y="3974605"/>
                <a:ext cx="257566" cy="25254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</p:grpSp>
      <p:sp>
        <p:nvSpPr>
          <p:cNvPr id="52" name="文本框 184"/>
          <p:cNvSpPr txBox="1"/>
          <p:nvPr/>
        </p:nvSpPr>
        <p:spPr>
          <a:xfrm>
            <a:off x="1614818" y="2258109"/>
            <a:ext cx="896055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文字添加</a:t>
            </a:r>
          </a:p>
        </p:txBody>
      </p:sp>
      <p:sp>
        <p:nvSpPr>
          <p:cNvPr id="53" name="文本框 185"/>
          <p:cNvSpPr txBox="1"/>
          <p:nvPr/>
        </p:nvSpPr>
        <p:spPr>
          <a:xfrm>
            <a:off x="2967881" y="1445960"/>
            <a:ext cx="896055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文字添加</a:t>
            </a:r>
          </a:p>
        </p:txBody>
      </p:sp>
      <p:sp>
        <p:nvSpPr>
          <p:cNvPr id="54" name="文本框 186"/>
          <p:cNvSpPr txBox="1"/>
          <p:nvPr/>
        </p:nvSpPr>
        <p:spPr>
          <a:xfrm>
            <a:off x="4292183" y="1843007"/>
            <a:ext cx="896055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文字添加</a:t>
            </a:r>
          </a:p>
        </p:txBody>
      </p:sp>
      <p:sp>
        <p:nvSpPr>
          <p:cNvPr id="55" name="文本框 187"/>
          <p:cNvSpPr txBox="1"/>
          <p:nvPr/>
        </p:nvSpPr>
        <p:spPr>
          <a:xfrm>
            <a:off x="5644901" y="2374969"/>
            <a:ext cx="896055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文字添加</a:t>
            </a:r>
          </a:p>
        </p:txBody>
      </p:sp>
      <p:sp>
        <p:nvSpPr>
          <p:cNvPr id="56" name="文本框 188"/>
          <p:cNvSpPr txBox="1"/>
          <p:nvPr/>
        </p:nvSpPr>
        <p:spPr>
          <a:xfrm>
            <a:off x="6991487" y="2800144"/>
            <a:ext cx="896055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文字添加</a:t>
            </a:r>
          </a:p>
        </p:txBody>
      </p:sp>
      <p:sp>
        <p:nvSpPr>
          <p:cNvPr id="57" name="文本框 189"/>
          <p:cNvSpPr txBox="1"/>
          <p:nvPr/>
        </p:nvSpPr>
        <p:spPr>
          <a:xfrm>
            <a:off x="7238561" y="3966238"/>
            <a:ext cx="896055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文字添加</a:t>
            </a:r>
          </a:p>
        </p:txBody>
      </p:sp>
      <p:sp>
        <p:nvSpPr>
          <p:cNvPr id="58" name="文本框 190"/>
          <p:cNvSpPr txBox="1"/>
          <p:nvPr/>
        </p:nvSpPr>
        <p:spPr>
          <a:xfrm rot="16200000">
            <a:off x="731521" y="3463102"/>
            <a:ext cx="896055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文字添加</a:t>
            </a:r>
          </a:p>
        </p:txBody>
      </p:sp>
      <p:sp>
        <p:nvSpPr>
          <p:cNvPr id="59" name="文本框 193"/>
          <p:cNvSpPr txBox="1"/>
          <p:nvPr/>
        </p:nvSpPr>
        <p:spPr>
          <a:xfrm>
            <a:off x="1306506" y="4248692"/>
            <a:ext cx="5234450" cy="3850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presentation and make it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3905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1000">
        <p14:pan dir="u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1" grpId="1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 flipH="1">
            <a:off x="7065674" y="3323760"/>
            <a:ext cx="878681" cy="0"/>
          </a:xfrm>
          <a:prstGeom prst="line">
            <a:avLst/>
          </a:prstGeom>
          <a:ln w="28575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E:\PPT改稿\画册\5afa6976ae72ce489bbcbbd4e7d83e71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87450"/>
            <a:ext cx="2998787" cy="395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直接连接符 8"/>
          <p:cNvCxnSpPr/>
          <p:nvPr/>
        </p:nvCxnSpPr>
        <p:spPr>
          <a:xfrm>
            <a:off x="7942818" y="-2078"/>
            <a:ext cx="0" cy="152306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4"/>
          <p:cNvSpPr txBox="1"/>
          <p:nvPr/>
        </p:nvSpPr>
        <p:spPr>
          <a:xfrm>
            <a:off x="4744017" y="1586360"/>
            <a:ext cx="330257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en-US" altLang="zh-CN" sz="3600" dirty="0">
                <a:latin typeface="华文细黑" panose="02010600040101010101" charset="-122"/>
                <a:ea typeface="华文细黑" panose="02010600040101010101" charset="-122"/>
              </a:rPr>
              <a:t>PART THREE</a:t>
            </a:r>
          </a:p>
        </p:txBody>
      </p:sp>
      <p:sp>
        <p:nvSpPr>
          <p:cNvPr id="12" name="文本框 14"/>
          <p:cNvSpPr txBox="1"/>
          <p:nvPr/>
        </p:nvSpPr>
        <p:spPr>
          <a:xfrm>
            <a:off x="4092955" y="2208819"/>
            <a:ext cx="3923824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charset="-122"/>
                <a:ea typeface="华文细黑" panose="02010600040101010101" charset="-122"/>
              </a:rPr>
              <a:t>I love you more than I've ever loved any woman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charset="-122"/>
              <a:ea typeface="华文细黑" panose="02010600040101010101" charset="-122"/>
            </a:endParaRPr>
          </a:p>
          <a:p>
            <a:pPr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charset="-122"/>
                <a:ea typeface="华文细黑" panose="02010600040101010101" charset="-122"/>
              </a:rPr>
              <a:t> And I've waited longer for you than I've waited for any woman</a:t>
            </a:r>
          </a:p>
          <a:p>
            <a:pPr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rPr>
              <a:t>I love you more than I've ever loved any woman. And I've waited longer for you than I've waited for any woman.I love you more than I've ever loved an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rPr>
              <a:t>y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rPr>
              <a:t> woman. And I've waited longer for you than I've waited for any woman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7942818" y="3449370"/>
            <a:ext cx="0" cy="170205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5387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000">
        <p14:ripple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ent Arrow 3"/>
          <p:cNvSpPr/>
          <p:nvPr/>
        </p:nvSpPr>
        <p:spPr>
          <a:xfrm rot="13500000" flipH="1" flipV="1">
            <a:off x="4284396" y="1558312"/>
            <a:ext cx="748212" cy="754296"/>
          </a:xfrm>
          <a:prstGeom prst="bentArrow">
            <a:avLst>
              <a:gd name="adj1" fmla="val 5470"/>
              <a:gd name="adj2" fmla="val 9301"/>
              <a:gd name="adj3" fmla="val 12699"/>
              <a:gd name="adj4" fmla="val 39549"/>
            </a:avLst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4939029" y="3240960"/>
            <a:ext cx="939354" cy="939355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" fmla="*/ 1433441 w 4116165"/>
              <a:gd name="connsiteY0" fmla="*/ 1003242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688860 w 4116165"/>
              <a:gd name="connsiteY8" fmla="*/ 0 h 3497531"/>
              <a:gd name="connsiteX9" fmla="*/ 739322 w 4116165"/>
              <a:gd name="connsiteY9" fmla="*/ 20901 h 3497531"/>
              <a:gd name="connsiteX10" fmla="*/ 1356818 w 4116165"/>
              <a:gd name="connsiteY10" fmla="*/ 638398 h 3497531"/>
              <a:gd name="connsiteX11" fmla="*/ 1356818 w 4116165"/>
              <a:gd name="connsiteY11" fmla="*/ 739322 h 3497531"/>
              <a:gd name="connsiteX12" fmla="*/ 739322 w 4116165"/>
              <a:gd name="connsiteY12" fmla="*/ 1356819 h 3497531"/>
              <a:gd name="connsiteX13" fmla="*/ 638398 w 4116165"/>
              <a:gd name="connsiteY13" fmla="*/ 1356819 h 3497531"/>
              <a:gd name="connsiteX14" fmla="*/ 20901 w 4116165"/>
              <a:gd name="connsiteY14" fmla="*/ 739322 h 3497531"/>
              <a:gd name="connsiteX15" fmla="*/ 20901 w 4116165"/>
              <a:gd name="connsiteY15" fmla="*/ 638398 h 3497531"/>
              <a:gd name="connsiteX16" fmla="*/ 638398 w 4116165"/>
              <a:gd name="connsiteY16" fmla="*/ 20901 h 3497531"/>
              <a:gd name="connsiteX17" fmla="*/ 688860 w 4116165"/>
              <a:gd name="connsiteY17" fmla="*/ 0 h 3497531"/>
              <a:gd name="connsiteX0" fmla="*/ 1433441 w 4116165"/>
              <a:gd name="connsiteY0" fmla="*/ 3309096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688860 w 4116165"/>
              <a:gd name="connsiteY7" fmla="*/ 0 h 3497531"/>
              <a:gd name="connsiteX8" fmla="*/ 739322 w 4116165"/>
              <a:gd name="connsiteY8" fmla="*/ 20901 h 3497531"/>
              <a:gd name="connsiteX9" fmla="*/ 1356818 w 4116165"/>
              <a:gd name="connsiteY9" fmla="*/ 638398 h 3497531"/>
              <a:gd name="connsiteX10" fmla="*/ 1356818 w 4116165"/>
              <a:gd name="connsiteY10" fmla="*/ 739322 h 3497531"/>
              <a:gd name="connsiteX11" fmla="*/ 739322 w 4116165"/>
              <a:gd name="connsiteY11" fmla="*/ 1356819 h 3497531"/>
              <a:gd name="connsiteX12" fmla="*/ 638398 w 4116165"/>
              <a:gd name="connsiteY12" fmla="*/ 1356819 h 3497531"/>
              <a:gd name="connsiteX13" fmla="*/ 20901 w 4116165"/>
              <a:gd name="connsiteY13" fmla="*/ 739322 h 3497531"/>
              <a:gd name="connsiteX14" fmla="*/ 20901 w 4116165"/>
              <a:gd name="connsiteY14" fmla="*/ 638398 h 3497531"/>
              <a:gd name="connsiteX15" fmla="*/ 638398 w 4116165"/>
              <a:gd name="connsiteY15" fmla="*/ 20901 h 3497531"/>
              <a:gd name="connsiteX16" fmla="*/ 688860 w 4116165"/>
              <a:gd name="connsiteY16" fmla="*/ 0 h 3497531"/>
              <a:gd name="connsiteX0" fmla="*/ 1433441 w 4116165"/>
              <a:gd name="connsiteY0" fmla="*/ 3309096 h 3497531"/>
              <a:gd name="connsiteX1" fmla="*/ 4116165 w 4116165"/>
              <a:gd name="connsiteY1" fmla="*/ 1003242 h 3497531"/>
              <a:gd name="connsiteX2" fmla="*/ 4116165 w 4116165"/>
              <a:gd name="connsiteY2" fmla="*/ 3309096 h 3497531"/>
              <a:gd name="connsiteX3" fmla="*/ 3927730 w 4116165"/>
              <a:gd name="connsiteY3" fmla="*/ 3497531 h 3497531"/>
              <a:gd name="connsiteX4" fmla="*/ 1621876 w 4116165"/>
              <a:gd name="connsiteY4" fmla="*/ 3497531 h 3497531"/>
              <a:gd name="connsiteX5" fmla="*/ 1433441 w 4116165"/>
              <a:gd name="connsiteY5" fmla="*/ 3309096 h 3497531"/>
              <a:gd name="connsiteX6" fmla="*/ 688860 w 4116165"/>
              <a:gd name="connsiteY6" fmla="*/ 0 h 3497531"/>
              <a:gd name="connsiteX7" fmla="*/ 739322 w 4116165"/>
              <a:gd name="connsiteY7" fmla="*/ 20901 h 3497531"/>
              <a:gd name="connsiteX8" fmla="*/ 1356818 w 4116165"/>
              <a:gd name="connsiteY8" fmla="*/ 638398 h 3497531"/>
              <a:gd name="connsiteX9" fmla="*/ 1356818 w 4116165"/>
              <a:gd name="connsiteY9" fmla="*/ 739322 h 3497531"/>
              <a:gd name="connsiteX10" fmla="*/ 739322 w 4116165"/>
              <a:gd name="connsiteY10" fmla="*/ 1356819 h 3497531"/>
              <a:gd name="connsiteX11" fmla="*/ 638398 w 4116165"/>
              <a:gd name="connsiteY11" fmla="*/ 1356819 h 3497531"/>
              <a:gd name="connsiteX12" fmla="*/ 20901 w 4116165"/>
              <a:gd name="connsiteY12" fmla="*/ 739322 h 3497531"/>
              <a:gd name="connsiteX13" fmla="*/ 20901 w 4116165"/>
              <a:gd name="connsiteY13" fmla="*/ 638398 h 3497531"/>
              <a:gd name="connsiteX14" fmla="*/ 638398 w 4116165"/>
              <a:gd name="connsiteY14" fmla="*/ 20901 h 3497531"/>
              <a:gd name="connsiteX15" fmla="*/ 688860 w 4116165"/>
              <a:gd name="connsiteY15" fmla="*/ 0 h 3497531"/>
              <a:gd name="connsiteX0" fmla="*/ 1433441 w 4116165"/>
              <a:gd name="connsiteY0" fmla="*/ 3309096 h 3497531"/>
              <a:gd name="connsiteX1" fmla="*/ 4116165 w 4116165"/>
              <a:gd name="connsiteY1" fmla="*/ 3309096 h 3497531"/>
              <a:gd name="connsiteX2" fmla="*/ 3927730 w 4116165"/>
              <a:gd name="connsiteY2" fmla="*/ 3497531 h 3497531"/>
              <a:gd name="connsiteX3" fmla="*/ 1621876 w 4116165"/>
              <a:gd name="connsiteY3" fmla="*/ 3497531 h 3497531"/>
              <a:gd name="connsiteX4" fmla="*/ 1433441 w 4116165"/>
              <a:gd name="connsiteY4" fmla="*/ 3309096 h 3497531"/>
              <a:gd name="connsiteX5" fmla="*/ 688860 w 4116165"/>
              <a:gd name="connsiteY5" fmla="*/ 0 h 3497531"/>
              <a:gd name="connsiteX6" fmla="*/ 739322 w 4116165"/>
              <a:gd name="connsiteY6" fmla="*/ 20901 h 3497531"/>
              <a:gd name="connsiteX7" fmla="*/ 1356818 w 4116165"/>
              <a:gd name="connsiteY7" fmla="*/ 638398 h 3497531"/>
              <a:gd name="connsiteX8" fmla="*/ 1356818 w 4116165"/>
              <a:gd name="connsiteY8" fmla="*/ 739322 h 3497531"/>
              <a:gd name="connsiteX9" fmla="*/ 739322 w 4116165"/>
              <a:gd name="connsiteY9" fmla="*/ 1356819 h 3497531"/>
              <a:gd name="connsiteX10" fmla="*/ 638398 w 4116165"/>
              <a:gd name="connsiteY10" fmla="*/ 1356819 h 3497531"/>
              <a:gd name="connsiteX11" fmla="*/ 20901 w 4116165"/>
              <a:gd name="connsiteY11" fmla="*/ 739322 h 3497531"/>
              <a:gd name="connsiteX12" fmla="*/ 20901 w 4116165"/>
              <a:gd name="connsiteY12" fmla="*/ 638398 h 3497531"/>
              <a:gd name="connsiteX13" fmla="*/ 638398 w 4116165"/>
              <a:gd name="connsiteY13" fmla="*/ 20901 h 3497531"/>
              <a:gd name="connsiteX14" fmla="*/ 688860 w 4116165"/>
              <a:gd name="connsiteY14" fmla="*/ 0 h 3497531"/>
              <a:gd name="connsiteX0" fmla="*/ 1433441 w 3927730"/>
              <a:gd name="connsiteY0" fmla="*/ 3309096 h 3497531"/>
              <a:gd name="connsiteX1" fmla="*/ 3927730 w 3927730"/>
              <a:gd name="connsiteY1" fmla="*/ 3497531 h 3497531"/>
              <a:gd name="connsiteX2" fmla="*/ 1621876 w 3927730"/>
              <a:gd name="connsiteY2" fmla="*/ 3497531 h 3497531"/>
              <a:gd name="connsiteX3" fmla="*/ 1433441 w 3927730"/>
              <a:gd name="connsiteY3" fmla="*/ 3309096 h 3497531"/>
              <a:gd name="connsiteX4" fmla="*/ 688860 w 3927730"/>
              <a:gd name="connsiteY4" fmla="*/ 0 h 3497531"/>
              <a:gd name="connsiteX5" fmla="*/ 739322 w 3927730"/>
              <a:gd name="connsiteY5" fmla="*/ 20901 h 3497531"/>
              <a:gd name="connsiteX6" fmla="*/ 1356818 w 3927730"/>
              <a:gd name="connsiteY6" fmla="*/ 638398 h 3497531"/>
              <a:gd name="connsiteX7" fmla="*/ 1356818 w 3927730"/>
              <a:gd name="connsiteY7" fmla="*/ 739322 h 3497531"/>
              <a:gd name="connsiteX8" fmla="*/ 739322 w 3927730"/>
              <a:gd name="connsiteY8" fmla="*/ 1356819 h 3497531"/>
              <a:gd name="connsiteX9" fmla="*/ 638398 w 3927730"/>
              <a:gd name="connsiteY9" fmla="*/ 1356819 h 3497531"/>
              <a:gd name="connsiteX10" fmla="*/ 20901 w 3927730"/>
              <a:gd name="connsiteY10" fmla="*/ 739322 h 3497531"/>
              <a:gd name="connsiteX11" fmla="*/ 20901 w 3927730"/>
              <a:gd name="connsiteY11" fmla="*/ 638398 h 3497531"/>
              <a:gd name="connsiteX12" fmla="*/ 638398 w 3927730"/>
              <a:gd name="connsiteY12" fmla="*/ 20901 h 3497531"/>
              <a:gd name="connsiteX13" fmla="*/ 688860 w 3927730"/>
              <a:gd name="connsiteY13" fmla="*/ 0 h 3497531"/>
              <a:gd name="connsiteX0" fmla="*/ 1433441 w 1621876"/>
              <a:gd name="connsiteY0" fmla="*/ 3309096 h 3497531"/>
              <a:gd name="connsiteX1" fmla="*/ 1621876 w 1621876"/>
              <a:gd name="connsiteY1" fmla="*/ 3497531 h 3497531"/>
              <a:gd name="connsiteX2" fmla="*/ 1433441 w 1621876"/>
              <a:gd name="connsiteY2" fmla="*/ 3309096 h 3497531"/>
              <a:gd name="connsiteX3" fmla="*/ 688860 w 1621876"/>
              <a:gd name="connsiteY3" fmla="*/ 0 h 3497531"/>
              <a:gd name="connsiteX4" fmla="*/ 739322 w 1621876"/>
              <a:gd name="connsiteY4" fmla="*/ 20901 h 3497531"/>
              <a:gd name="connsiteX5" fmla="*/ 1356818 w 1621876"/>
              <a:gd name="connsiteY5" fmla="*/ 638398 h 3497531"/>
              <a:gd name="connsiteX6" fmla="*/ 1356818 w 1621876"/>
              <a:gd name="connsiteY6" fmla="*/ 739322 h 3497531"/>
              <a:gd name="connsiteX7" fmla="*/ 739322 w 1621876"/>
              <a:gd name="connsiteY7" fmla="*/ 1356819 h 3497531"/>
              <a:gd name="connsiteX8" fmla="*/ 638398 w 1621876"/>
              <a:gd name="connsiteY8" fmla="*/ 1356819 h 3497531"/>
              <a:gd name="connsiteX9" fmla="*/ 20901 w 1621876"/>
              <a:gd name="connsiteY9" fmla="*/ 739322 h 3497531"/>
              <a:gd name="connsiteX10" fmla="*/ 20901 w 1621876"/>
              <a:gd name="connsiteY10" fmla="*/ 638398 h 3497531"/>
              <a:gd name="connsiteX11" fmla="*/ 638398 w 1621876"/>
              <a:gd name="connsiteY11" fmla="*/ 20901 h 3497531"/>
              <a:gd name="connsiteX12" fmla="*/ 688860 w 1621876"/>
              <a:gd name="connsiteY12" fmla="*/ 0 h 3497531"/>
              <a:gd name="connsiteX0" fmla="*/ 688860 w 1377719"/>
              <a:gd name="connsiteY0" fmla="*/ 0 h 1377720"/>
              <a:gd name="connsiteX1" fmla="*/ 739322 w 1377719"/>
              <a:gd name="connsiteY1" fmla="*/ 20901 h 1377720"/>
              <a:gd name="connsiteX2" fmla="*/ 1356818 w 1377719"/>
              <a:gd name="connsiteY2" fmla="*/ 638398 h 1377720"/>
              <a:gd name="connsiteX3" fmla="*/ 1356818 w 1377719"/>
              <a:gd name="connsiteY3" fmla="*/ 739322 h 1377720"/>
              <a:gd name="connsiteX4" fmla="*/ 739322 w 1377719"/>
              <a:gd name="connsiteY4" fmla="*/ 1356819 h 1377720"/>
              <a:gd name="connsiteX5" fmla="*/ 638398 w 1377719"/>
              <a:gd name="connsiteY5" fmla="*/ 1356819 h 1377720"/>
              <a:gd name="connsiteX6" fmla="*/ 20901 w 1377719"/>
              <a:gd name="connsiteY6" fmla="*/ 739322 h 1377720"/>
              <a:gd name="connsiteX7" fmla="*/ 20901 w 1377719"/>
              <a:gd name="connsiteY7" fmla="*/ 638398 h 1377720"/>
              <a:gd name="connsiteX8" fmla="*/ 638398 w 1377719"/>
              <a:gd name="connsiteY8" fmla="*/ 20901 h 1377720"/>
              <a:gd name="connsiteX9" fmla="*/ 688860 w 1377719"/>
              <a:gd name="connsiteY9" fmla="*/ 0 h 137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2100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6" name="Freeform 5"/>
          <p:cNvSpPr/>
          <p:nvPr/>
        </p:nvSpPr>
        <p:spPr>
          <a:xfrm>
            <a:off x="4939029" y="1762488"/>
            <a:ext cx="939354" cy="939355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" fmla="*/ 1433441 w 4116165"/>
              <a:gd name="connsiteY0" fmla="*/ 1003242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688860 w 4116165"/>
              <a:gd name="connsiteY8" fmla="*/ 0 h 3497531"/>
              <a:gd name="connsiteX9" fmla="*/ 739322 w 4116165"/>
              <a:gd name="connsiteY9" fmla="*/ 20901 h 3497531"/>
              <a:gd name="connsiteX10" fmla="*/ 1356818 w 4116165"/>
              <a:gd name="connsiteY10" fmla="*/ 638398 h 3497531"/>
              <a:gd name="connsiteX11" fmla="*/ 1356818 w 4116165"/>
              <a:gd name="connsiteY11" fmla="*/ 739322 h 3497531"/>
              <a:gd name="connsiteX12" fmla="*/ 739322 w 4116165"/>
              <a:gd name="connsiteY12" fmla="*/ 1356819 h 3497531"/>
              <a:gd name="connsiteX13" fmla="*/ 638398 w 4116165"/>
              <a:gd name="connsiteY13" fmla="*/ 1356819 h 3497531"/>
              <a:gd name="connsiteX14" fmla="*/ 20901 w 4116165"/>
              <a:gd name="connsiteY14" fmla="*/ 739322 h 3497531"/>
              <a:gd name="connsiteX15" fmla="*/ 20901 w 4116165"/>
              <a:gd name="connsiteY15" fmla="*/ 638398 h 3497531"/>
              <a:gd name="connsiteX16" fmla="*/ 638398 w 4116165"/>
              <a:gd name="connsiteY16" fmla="*/ 20901 h 3497531"/>
              <a:gd name="connsiteX17" fmla="*/ 688860 w 4116165"/>
              <a:gd name="connsiteY17" fmla="*/ 0 h 3497531"/>
              <a:gd name="connsiteX0" fmla="*/ 1433441 w 4116165"/>
              <a:gd name="connsiteY0" fmla="*/ 3309096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688860 w 4116165"/>
              <a:gd name="connsiteY7" fmla="*/ 0 h 3497531"/>
              <a:gd name="connsiteX8" fmla="*/ 739322 w 4116165"/>
              <a:gd name="connsiteY8" fmla="*/ 20901 h 3497531"/>
              <a:gd name="connsiteX9" fmla="*/ 1356818 w 4116165"/>
              <a:gd name="connsiteY9" fmla="*/ 638398 h 3497531"/>
              <a:gd name="connsiteX10" fmla="*/ 1356818 w 4116165"/>
              <a:gd name="connsiteY10" fmla="*/ 739322 h 3497531"/>
              <a:gd name="connsiteX11" fmla="*/ 739322 w 4116165"/>
              <a:gd name="connsiteY11" fmla="*/ 1356819 h 3497531"/>
              <a:gd name="connsiteX12" fmla="*/ 638398 w 4116165"/>
              <a:gd name="connsiteY12" fmla="*/ 1356819 h 3497531"/>
              <a:gd name="connsiteX13" fmla="*/ 20901 w 4116165"/>
              <a:gd name="connsiteY13" fmla="*/ 739322 h 3497531"/>
              <a:gd name="connsiteX14" fmla="*/ 20901 w 4116165"/>
              <a:gd name="connsiteY14" fmla="*/ 638398 h 3497531"/>
              <a:gd name="connsiteX15" fmla="*/ 638398 w 4116165"/>
              <a:gd name="connsiteY15" fmla="*/ 20901 h 3497531"/>
              <a:gd name="connsiteX16" fmla="*/ 688860 w 4116165"/>
              <a:gd name="connsiteY16" fmla="*/ 0 h 3497531"/>
              <a:gd name="connsiteX0" fmla="*/ 1433441 w 4116165"/>
              <a:gd name="connsiteY0" fmla="*/ 3309096 h 3497531"/>
              <a:gd name="connsiteX1" fmla="*/ 4116165 w 4116165"/>
              <a:gd name="connsiteY1" fmla="*/ 1003242 h 3497531"/>
              <a:gd name="connsiteX2" fmla="*/ 4116165 w 4116165"/>
              <a:gd name="connsiteY2" fmla="*/ 3309096 h 3497531"/>
              <a:gd name="connsiteX3" fmla="*/ 3927730 w 4116165"/>
              <a:gd name="connsiteY3" fmla="*/ 3497531 h 3497531"/>
              <a:gd name="connsiteX4" fmla="*/ 1621876 w 4116165"/>
              <a:gd name="connsiteY4" fmla="*/ 3497531 h 3497531"/>
              <a:gd name="connsiteX5" fmla="*/ 1433441 w 4116165"/>
              <a:gd name="connsiteY5" fmla="*/ 3309096 h 3497531"/>
              <a:gd name="connsiteX6" fmla="*/ 688860 w 4116165"/>
              <a:gd name="connsiteY6" fmla="*/ 0 h 3497531"/>
              <a:gd name="connsiteX7" fmla="*/ 739322 w 4116165"/>
              <a:gd name="connsiteY7" fmla="*/ 20901 h 3497531"/>
              <a:gd name="connsiteX8" fmla="*/ 1356818 w 4116165"/>
              <a:gd name="connsiteY8" fmla="*/ 638398 h 3497531"/>
              <a:gd name="connsiteX9" fmla="*/ 1356818 w 4116165"/>
              <a:gd name="connsiteY9" fmla="*/ 739322 h 3497531"/>
              <a:gd name="connsiteX10" fmla="*/ 739322 w 4116165"/>
              <a:gd name="connsiteY10" fmla="*/ 1356819 h 3497531"/>
              <a:gd name="connsiteX11" fmla="*/ 638398 w 4116165"/>
              <a:gd name="connsiteY11" fmla="*/ 1356819 h 3497531"/>
              <a:gd name="connsiteX12" fmla="*/ 20901 w 4116165"/>
              <a:gd name="connsiteY12" fmla="*/ 739322 h 3497531"/>
              <a:gd name="connsiteX13" fmla="*/ 20901 w 4116165"/>
              <a:gd name="connsiteY13" fmla="*/ 638398 h 3497531"/>
              <a:gd name="connsiteX14" fmla="*/ 638398 w 4116165"/>
              <a:gd name="connsiteY14" fmla="*/ 20901 h 3497531"/>
              <a:gd name="connsiteX15" fmla="*/ 688860 w 4116165"/>
              <a:gd name="connsiteY15" fmla="*/ 0 h 3497531"/>
              <a:gd name="connsiteX0" fmla="*/ 1433441 w 4116165"/>
              <a:gd name="connsiteY0" fmla="*/ 3309096 h 3497531"/>
              <a:gd name="connsiteX1" fmla="*/ 4116165 w 4116165"/>
              <a:gd name="connsiteY1" fmla="*/ 3309096 h 3497531"/>
              <a:gd name="connsiteX2" fmla="*/ 3927730 w 4116165"/>
              <a:gd name="connsiteY2" fmla="*/ 3497531 h 3497531"/>
              <a:gd name="connsiteX3" fmla="*/ 1621876 w 4116165"/>
              <a:gd name="connsiteY3" fmla="*/ 3497531 h 3497531"/>
              <a:gd name="connsiteX4" fmla="*/ 1433441 w 4116165"/>
              <a:gd name="connsiteY4" fmla="*/ 3309096 h 3497531"/>
              <a:gd name="connsiteX5" fmla="*/ 688860 w 4116165"/>
              <a:gd name="connsiteY5" fmla="*/ 0 h 3497531"/>
              <a:gd name="connsiteX6" fmla="*/ 739322 w 4116165"/>
              <a:gd name="connsiteY6" fmla="*/ 20901 h 3497531"/>
              <a:gd name="connsiteX7" fmla="*/ 1356818 w 4116165"/>
              <a:gd name="connsiteY7" fmla="*/ 638398 h 3497531"/>
              <a:gd name="connsiteX8" fmla="*/ 1356818 w 4116165"/>
              <a:gd name="connsiteY8" fmla="*/ 739322 h 3497531"/>
              <a:gd name="connsiteX9" fmla="*/ 739322 w 4116165"/>
              <a:gd name="connsiteY9" fmla="*/ 1356819 h 3497531"/>
              <a:gd name="connsiteX10" fmla="*/ 638398 w 4116165"/>
              <a:gd name="connsiteY10" fmla="*/ 1356819 h 3497531"/>
              <a:gd name="connsiteX11" fmla="*/ 20901 w 4116165"/>
              <a:gd name="connsiteY11" fmla="*/ 739322 h 3497531"/>
              <a:gd name="connsiteX12" fmla="*/ 20901 w 4116165"/>
              <a:gd name="connsiteY12" fmla="*/ 638398 h 3497531"/>
              <a:gd name="connsiteX13" fmla="*/ 638398 w 4116165"/>
              <a:gd name="connsiteY13" fmla="*/ 20901 h 3497531"/>
              <a:gd name="connsiteX14" fmla="*/ 688860 w 4116165"/>
              <a:gd name="connsiteY14" fmla="*/ 0 h 3497531"/>
              <a:gd name="connsiteX0" fmla="*/ 1433441 w 3927730"/>
              <a:gd name="connsiteY0" fmla="*/ 3309096 h 3497531"/>
              <a:gd name="connsiteX1" fmla="*/ 3927730 w 3927730"/>
              <a:gd name="connsiteY1" fmla="*/ 3497531 h 3497531"/>
              <a:gd name="connsiteX2" fmla="*/ 1621876 w 3927730"/>
              <a:gd name="connsiteY2" fmla="*/ 3497531 h 3497531"/>
              <a:gd name="connsiteX3" fmla="*/ 1433441 w 3927730"/>
              <a:gd name="connsiteY3" fmla="*/ 3309096 h 3497531"/>
              <a:gd name="connsiteX4" fmla="*/ 688860 w 3927730"/>
              <a:gd name="connsiteY4" fmla="*/ 0 h 3497531"/>
              <a:gd name="connsiteX5" fmla="*/ 739322 w 3927730"/>
              <a:gd name="connsiteY5" fmla="*/ 20901 h 3497531"/>
              <a:gd name="connsiteX6" fmla="*/ 1356818 w 3927730"/>
              <a:gd name="connsiteY6" fmla="*/ 638398 h 3497531"/>
              <a:gd name="connsiteX7" fmla="*/ 1356818 w 3927730"/>
              <a:gd name="connsiteY7" fmla="*/ 739322 h 3497531"/>
              <a:gd name="connsiteX8" fmla="*/ 739322 w 3927730"/>
              <a:gd name="connsiteY8" fmla="*/ 1356819 h 3497531"/>
              <a:gd name="connsiteX9" fmla="*/ 638398 w 3927730"/>
              <a:gd name="connsiteY9" fmla="*/ 1356819 h 3497531"/>
              <a:gd name="connsiteX10" fmla="*/ 20901 w 3927730"/>
              <a:gd name="connsiteY10" fmla="*/ 739322 h 3497531"/>
              <a:gd name="connsiteX11" fmla="*/ 20901 w 3927730"/>
              <a:gd name="connsiteY11" fmla="*/ 638398 h 3497531"/>
              <a:gd name="connsiteX12" fmla="*/ 638398 w 3927730"/>
              <a:gd name="connsiteY12" fmla="*/ 20901 h 3497531"/>
              <a:gd name="connsiteX13" fmla="*/ 688860 w 3927730"/>
              <a:gd name="connsiteY13" fmla="*/ 0 h 3497531"/>
              <a:gd name="connsiteX0" fmla="*/ 1433441 w 1621876"/>
              <a:gd name="connsiteY0" fmla="*/ 3309096 h 3497531"/>
              <a:gd name="connsiteX1" fmla="*/ 1621876 w 1621876"/>
              <a:gd name="connsiteY1" fmla="*/ 3497531 h 3497531"/>
              <a:gd name="connsiteX2" fmla="*/ 1433441 w 1621876"/>
              <a:gd name="connsiteY2" fmla="*/ 3309096 h 3497531"/>
              <a:gd name="connsiteX3" fmla="*/ 688860 w 1621876"/>
              <a:gd name="connsiteY3" fmla="*/ 0 h 3497531"/>
              <a:gd name="connsiteX4" fmla="*/ 739322 w 1621876"/>
              <a:gd name="connsiteY4" fmla="*/ 20901 h 3497531"/>
              <a:gd name="connsiteX5" fmla="*/ 1356818 w 1621876"/>
              <a:gd name="connsiteY5" fmla="*/ 638398 h 3497531"/>
              <a:gd name="connsiteX6" fmla="*/ 1356818 w 1621876"/>
              <a:gd name="connsiteY6" fmla="*/ 739322 h 3497531"/>
              <a:gd name="connsiteX7" fmla="*/ 739322 w 1621876"/>
              <a:gd name="connsiteY7" fmla="*/ 1356819 h 3497531"/>
              <a:gd name="connsiteX8" fmla="*/ 638398 w 1621876"/>
              <a:gd name="connsiteY8" fmla="*/ 1356819 h 3497531"/>
              <a:gd name="connsiteX9" fmla="*/ 20901 w 1621876"/>
              <a:gd name="connsiteY9" fmla="*/ 739322 h 3497531"/>
              <a:gd name="connsiteX10" fmla="*/ 20901 w 1621876"/>
              <a:gd name="connsiteY10" fmla="*/ 638398 h 3497531"/>
              <a:gd name="connsiteX11" fmla="*/ 638398 w 1621876"/>
              <a:gd name="connsiteY11" fmla="*/ 20901 h 3497531"/>
              <a:gd name="connsiteX12" fmla="*/ 688860 w 1621876"/>
              <a:gd name="connsiteY12" fmla="*/ 0 h 3497531"/>
              <a:gd name="connsiteX0" fmla="*/ 688860 w 1377719"/>
              <a:gd name="connsiteY0" fmla="*/ 0 h 1377720"/>
              <a:gd name="connsiteX1" fmla="*/ 739322 w 1377719"/>
              <a:gd name="connsiteY1" fmla="*/ 20901 h 1377720"/>
              <a:gd name="connsiteX2" fmla="*/ 1356818 w 1377719"/>
              <a:gd name="connsiteY2" fmla="*/ 638398 h 1377720"/>
              <a:gd name="connsiteX3" fmla="*/ 1356818 w 1377719"/>
              <a:gd name="connsiteY3" fmla="*/ 739322 h 1377720"/>
              <a:gd name="connsiteX4" fmla="*/ 739322 w 1377719"/>
              <a:gd name="connsiteY4" fmla="*/ 1356819 h 1377720"/>
              <a:gd name="connsiteX5" fmla="*/ 638398 w 1377719"/>
              <a:gd name="connsiteY5" fmla="*/ 1356819 h 1377720"/>
              <a:gd name="connsiteX6" fmla="*/ 20901 w 1377719"/>
              <a:gd name="connsiteY6" fmla="*/ 739322 h 1377720"/>
              <a:gd name="connsiteX7" fmla="*/ 20901 w 1377719"/>
              <a:gd name="connsiteY7" fmla="*/ 638398 h 1377720"/>
              <a:gd name="connsiteX8" fmla="*/ 638398 w 1377719"/>
              <a:gd name="connsiteY8" fmla="*/ 20901 h 1377720"/>
              <a:gd name="connsiteX9" fmla="*/ 688860 w 1377719"/>
              <a:gd name="connsiteY9" fmla="*/ 0 h 137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21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7" name="Freeform 6"/>
          <p:cNvSpPr/>
          <p:nvPr/>
        </p:nvSpPr>
        <p:spPr>
          <a:xfrm>
            <a:off x="3414776" y="1768385"/>
            <a:ext cx="939354" cy="939355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" fmla="*/ 1433441 w 4116165"/>
              <a:gd name="connsiteY0" fmla="*/ 1003242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688860 w 4116165"/>
              <a:gd name="connsiteY8" fmla="*/ 0 h 3497531"/>
              <a:gd name="connsiteX9" fmla="*/ 739322 w 4116165"/>
              <a:gd name="connsiteY9" fmla="*/ 20901 h 3497531"/>
              <a:gd name="connsiteX10" fmla="*/ 1356818 w 4116165"/>
              <a:gd name="connsiteY10" fmla="*/ 638398 h 3497531"/>
              <a:gd name="connsiteX11" fmla="*/ 1356818 w 4116165"/>
              <a:gd name="connsiteY11" fmla="*/ 739322 h 3497531"/>
              <a:gd name="connsiteX12" fmla="*/ 739322 w 4116165"/>
              <a:gd name="connsiteY12" fmla="*/ 1356819 h 3497531"/>
              <a:gd name="connsiteX13" fmla="*/ 638398 w 4116165"/>
              <a:gd name="connsiteY13" fmla="*/ 1356819 h 3497531"/>
              <a:gd name="connsiteX14" fmla="*/ 20901 w 4116165"/>
              <a:gd name="connsiteY14" fmla="*/ 739322 h 3497531"/>
              <a:gd name="connsiteX15" fmla="*/ 20901 w 4116165"/>
              <a:gd name="connsiteY15" fmla="*/ 638398 h 3497531"/>
              <a:gd name="connsiteX16" fmla="*/ 638398 w 4116165"/>
              <a:gd name="connsiteY16" fmla="*/ 20901 h 3497531"/>
              <a:gd name="connsiteX17" fmla="*/ 688860 w 4116165"/>
              <a:gd name="connsiteY17" fmla="*/ 0 h 3497531"/>
              <a:gd name="connsiteX0" fmla="*/ 1433441 w 4116165"/>
              <a:gd name="connsiteY0" fmla="*/ 3309096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688860 w 4116165"/>
              <a:gd name="connsiteY7" fmla="*/ 0 h 3497531"/>
              <a:gd name="connsiteX8" fmla="*/ 739322 w 4116165"/>
              <a:gd name="connsiteY8" fmla="*/ 20901 h 3497531"/>
              <a:gd name="connsiteX9" fmla="*/ 1356818 w 4116165"/>
              <a:gd name="connsiteY9" fmla="*/ 638398 h 3497531"/>
              <a:gd name="connsiteX10" fmla="*/ 1356818 w 4116165"/>
              <a:gd name="connsiteY10" fmla="*/ 739322 h 3497531"/>
              <a:gd name="connsiteX11" fmla="*/ 739322 w 4116165"/>
              <a:gd name="connsiteY11" fmla="*/ 1356819 h 3497531"/>
              <a:gd name="connsiteX12" fmla="*/ 638398 w 4116165"/>
              <a:gd name="connsiteY12" fmla="*/ 1356819 h 3497531"/>
              <a:gd name="connsiteX13" fmla="*/ 20901 w 4116165"/>
              <a:gd name="connsiteY13" fmla="*/ 739322 h 3497531"/>
              <a:gd name="connsiteX14" fmla="*/ 20901 w 4116165"/>
              <a:gd name="connsiteY14" fmla="*/ 638398 h 3497531"/>
              <a:gd name="connsiteX15" fmla="*/ 638398 w 4116165"/>
              <a:gd name="connsiteY15" fmla="*/ 20901 h 3497531"/>
              <a:gd name="connsiteX16" fmla="*/ 688860 w 4116165"/>
              <a:gd name="connsiteY16" fmla="*/ 0 h 3497531"/>
              <a:gd name="connsiteX0" fmla="*/ 1433441 w 4116165"/>
              <a:gd name="connsiteY0" fmla="*/ 3309096 h 3497531"/>
              <a:gd name="connsiteX1" fmla="*/ 4116165 w 4116165"/>
              <a:gd name="connsiteY1" fmla="*/ 1003242 h 3497531"/>
              <a:gd name="connsiteX2" fmla="*/ 4116165 w 4116165"/>
              <a:gd name="connsiteY2" fmla="*/ 3309096 h 3497531"/>
              <a:gd name="connsiteX3" fmla="*/ 3927730 w 4116165"/>
              <a:gd name="connsiteY3" fmla="*/ 3497531 h 3497531"/>
              <a:gd name="connsiteX4" fmla="*/ 1621876 w 4116165"/>
              <a:gd name="connsiteY4" fmla="*/ 3497531 h 3497531"/>
              <a:gd name="connsiteX5" fmla="*/ 1433441 w 4116165"/>
              <a:gd name="connsiteY5" fmla="*/ 3309096 h 3497531"/>
              <a:gd name="connsiteX6" fmla="*/ 688860 w 4116165"/>
              <a:gd name="connsiteY6" fmla="*/ 0 h 3497531"/>
              <a:gd name="connsiteX7" fmla="*/ 739322 w 4116165"/>
              <a:gd name="connsiteY7" fmla="*/ 20901 h 3497531"/>
              <a:gd name="connsiteX8" fmla="*/ 1356818 w 4116165"/>
              <a:gd name="connsiteY8" fmla="*/ 638398 h 3497531"/>
              <a:gd name="connsiteX9" fmla="*/ 1356818 w 4116165"/>
              <a:gd name="connsiteY9" fmla="*/ 739322 h 3497531"/>
              <a:gd name="connsiteX10" fmla="*/ 739322 w 4116165"/>
              <a:gd name="connsiteY10" fmla="*/ 1356819 h 3497531"/>
              <a:gd name="connsiteX11" fmla="*/ 638398 w 4116165"/>
              <a:gd name="connsiteY11" fmla="*/ 1356819 h 3497531"/>
              <a:gd name="connsiteX12" fmla="*/ 20901 w 4116165"/>
              <a:gd name="connsiteY12" fmla="*/ 739322 h 3497531"/>
              <a:gd name="connsiteX13" fmla="*/ 20901 w 4116165"/>
              <a:gd name="connsiteY13" fmla="*/ 638398 h 3497531"/>
              <a:gd name="connsiteX14" fmla="*/ 638398 w 4116165"/>
              <a:gd name="connsiteY14" fmla="*/ 20901 h 3497531"/>
              <a:gd name="connsiteX15" fmla="*/ 688860 w 4116165"/>
              <a:gd name="connsiteY15" fmla="*/ 0 h 3497531"/>
              <a:gd name="connsiteX0" fmla="*/ 1433441 w 4116165"/>
              <a:gd name="connsiteY0" fmla="*/ 3309096 h 3497531"/>
              <a:gd name="connsiteX1" fmla="*/ 4116165 w 4116165"/>
              <a:gd name="connsiteY1" fmla="*/ 3309096 h 3497531"/>
              <a:gd name="connsiteX2" fmla="*/ 3927730 w 4116165"/>
              <a:gd name="connsiteY2" fmla="*/ 3497531 h 3497531"/>
              <a:gd name="connsiteX3" fmla="*/ 1621876 w 4116165"/>
              <a:gd name="connsiteY3" fmla="*/ 3497531 h 3497531"/>
              <a:gd name="connsiteX4" fmla="*/ 1433441 w 4116165"/>
              <a:gd name="connsiteY4" fmla="*/ 3309096 h 3497531"/>
              <a:gd name="connsiteX5" fmla="*/ 688860 w 4116165"/>
              <a:gd name="connsiteY5" fmla="*/ 0 h 3497531"/>
              <a:gd name="connsiteX6" fmla="*/ 739322 w 4116165"/>
              <a:gd name="connsiteY6" fmla="*/ 20901 h 3497531"/>
              <a:gd name="connsiteX7" fmla="*/ 1356818 w 4116165"/>
              <a:gd name="connsiteY7" fmla="*/ 638398 h 3497531"/>
              <a:gd name="connsiteX8" fmla="*/ 1356818 w 4116165"/>
              <a:gd name="connsiteY8" fmla="*/ 739322 h 3497531"/>
              <a:gd name="connsiteX9" fmla="*/ 739322 w 4116165"/>
              <a:gd name="connsiteY9" fmla="*/ 1356819 h 3497531"/>
              <a:gd name="connsiteX10" fmla="*/ 638398 w 4116165"/>
              <a:gd name="connsiteY10" fmla="*/ 1356819 h 3497531"/>
              <a:gd name="connsiteX11" fmla="*/ 20901 w 4116165"/>
              <a:gd name="connsiteY11" fmla="*/ 739322 h 3497531"/>
              <a:gd name="connsiteX12" fmla="*/ 20901 w 4116165"/>
              <a:gd name="connsiteY12" fmla="*/ 638398 h 3497531"/>
              <a:gd name="connsiteX13" fmla="*/ 638398 w 4116165"/>
              <a:gd name="connsiteY13" fmla="*/ 20901 h 3497531"/>
              <a:gd name="connsiteX14" fmla="*/ 688860 w 4116165"/>
              <a:gd name="connsiteY14" fmla="*/ 0 h 3497531"/>
              <a:gd name="connsiteX0" fmla="*/ 1433441 w 3927730"/>
              <a:gd name="connsiteY0" fmla="*/ 3309096 h 3497531"/>
              <a:gd name="connsiteX1" fmla="*/ 3927730 w 3927730"/>
              <a:gd name="connsiteY1" fmla="*/ 3497531 h 3497531"/>
              <a:gd name="connsiteX2" fmla="*/ 1621876 w 3927730"/>
              <a:gd name="connsiteY2" fmla="*/ 3497531 h 3497531"/>
              <a:gd name="connsiteX3" fmla="*/ 1433441 w 3927730"/>
              <a:gd name="connsiteY3" fmla="*/ 3309096 h 3497531"/>
              <a:gd name="connsiteX4" fmla="*/ 688860 w 3927730"/>
              <a:gd name="connsiteY4" fmla="*/ 0 h 3497531"/>
              <a:gd name="connsiteX5" fmla="*/ 739322 w 3927730"/>
              <a:gd name="connsiteY5" fmla="*/ 20901 h 3497531"/>
              <a:gd name="connsiteX6" fmla="*/ 1356818 w 3927730"/>
              <a:gd name="connsiteY6" fmla="*/ 638398 h 3497531"/>
              <a:gd name="connsiteX7" fmla="*/ 1356818 w 3927730"/>
              <a:gd name="connsiteY7" fmla="*/ 739322 h 3497531"/>
              <a:gd name="connsiteX8" fmla="*/ 739322 w 3927730"/>
              <a:gd name="connsiteY8" fmla="*/ 1356819 h 3497531"/>
              <a:gd name="connsiteX9" fmla="*/ 638398 w 3927730"/>
              <a:gd name="connsiteY9" fmla="*/ 1356819 h 3497531"/>
              <a:gd name="connsiteX10" fmla="*/ 20901 w 3927730"/>
              <a:gd name="connsiteY10" fmla="*/ 739322 h 3497531"/>
              <a:gd name="connsiteX11" fmla="*/ 20901 w 3927730"/>
              <a:gd name="connsiteY11" fmla="*/ 638398 h 3497531"/>
              <a:gd name="connsiteX12" fmla="*/ 638398 w 3927730"/>
              <a:gd name="connsiteY12" fmla="*/ 20901 h 3497531"/>
              <a:gd name="connsiteX13" fmla="*/ 688860 w 3927730"/>
              <a:gd name="connsiteY13" fmla="*/ 0 h 3497531"/>
              <a:gd name="connsiteX0" fmla="*/ 1433441 w 1621876"/>
              <a:gd name="connsiteY0" fmla="*/ 3309096 h 3497531"/>
              <a:gd name="connsiteX1" fmla="*/ 1621876 w 1621876"/>
              <a:gd name="connsiteY1" fmla="*/ 3497531 h 3497531"/>
              <a:gd name="connsiteX2" fmla="*/ 1433441 w 1621876"/>
              <a:gd name="connsiteY2" fmla="*/ 3309096 h 3497531"/>
              <a:gd name="connsiteX3" fmla="*/ 688860 w 1621876"/>
              <a:gd name="connsiteY3" fmla="*/ 0 h 3497531"/>
              <a:gd name="connsiteX4" fmla="*/ 739322 w 1621876"/>
              <a:gd name="connsiteY4" fmla="*/ 20901 h 3497531"/>
              <a:gd name="connsiteX5" fmla="*/ 1356818 w 1621876"/>
              <a:gd name="connsiteY5" fmla="*/ 638398 h 3497531"/>
              <a:gd name="connsiteX6" fmla="*/ 1356818 w 1621876"/>
              <a:gd name="connsiteY6" fmla="*/ 739322 h 3497531"/>
              <a:gd name="connsiteX7" fmla="*/ 739322 w 1621876"/>
              <a:gd name="connsiteY7" fmla="*/ 1356819 h 3497531"/>
              <a:gd name="connsiteX8" fmla="*/ 638398 w 1621876"/>
              <a:gd name="connsiteY8" fmla="*/ 1356819 h 3497531"/>
              <a:gd name="connsiteX9" fmla="*/ 20901 w 1621876"/>
              <a:gd name="connsiteY9" fmla="*/ 739322 h 3497531"/>
              <a:gd name="connsiteX10" fmla="*/ 20901 w 1621876"/>
              <a:gd name="connsiteY10" fmla="*/ 638398 h 3497531"/>
              <a:gd name="connsiteX11" fmla="*/ 638398 w 1621876"/>
              <a:gd name="connsiteY11" fmla="*/ 20901 h 3497531"/>
              <a:gd name="connsiteX12" fmla="*/ 688860 w 1621876"/>
              <a:gd name="connsiteY12" fmla="*/ 0 h 3497531"/>
              <a:gd name="connsiteX0" fmla="*/ 688860 w 1377719"/>
              <a:gd name="connsiteY0" fmla="*/ 0 h 1377720"/>
              <a:gd name="connsiteX1" fmla="*/ 739322 w 1377719"/>
              <a:gd name="connsiteY1" fmla="*/ 20901 h 1377720"/>
              <a:gd name="connsiteX2" fmla="*/ 1356818 w 1377719"/>
              <a:gd name="connsiteY2" fmla="*/ 638398 h 1377720"/>
              <a:gd name="connsiteX3" fmla="*/ 1356818 w 1377719"/>
              <a:gd name="connsiteY3" fmla="*/ 739322 h 1377720"/>
              <a:gd name="connsiteX4" fmla="*/ 739322 w 1377719"/>
              <a:gd name="connsiteY4" fmla="*/ 1356819 h 1377720"/>
              <a:gd name="connsiteX5" fmla="*/ 638398 w 1377719"/>
              <a:gd name="connsiteY5" fmla="*/ 1356819 h 1377720"/>
              <a:gd name="connsiteX6" fmla="*/ 20901 w 1377719"/>
              <a:gd name="connsiteY6" fmla="*/ 739322 h 1377720"/>
              <a:gd name="connsiteX7" fmla="*/ 20901 w 1377719"/>
              <a:gd name="connsiteY7" fmla="*/ 638398 h 1377720"/>
              <a:gd name="connsiteX8" fmla="*/ 638398 w 1377719"/>
              <a:gd name="connsiteY8" fmla="*/ 20901 h 1377720"/>
              <a:gd name="connsiteX9" fmla="*/ 688860 w 1377719"/>
              <a:gd name="connsiteY9" fmla="*/ 0 h 137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21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8" name="Freeform 7"/>
          <p:cNvSpPr/>
          <p:nvPr/>
        </p:nvSpPr>
        <p:spPr>
          <a:xfrm>
            <a:off x="3414776" y="3240960"/>
            <a:ext cx="939354" cy="939355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" fmla="*/ 1433441 w 4116165"/>
              <a:gd name="connsiteY0" fmla="*/ 1003242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688860 w 4116165"/>
              <a:gd name="connsiteY8" fmla="*/ 0 h 3497531"/>
              <a:gd name="connsiteX9" fmla="*/ 739322 w 4116165"/>
              <a:gd name="connsiteY9" fmla="*/ 20901 h 3497531"/>
              <a:gd name="connsiteX10" fmla="*/ 1356818 w 4116165"/>
              <a:gd name="connsiteY10" fmla="*/ 638398 h 3497531"/>
              <a:gd name="connsiteX11" fmla="*/ 1356818 w 4116165"/>
              <a:gd name="connsiteY11" fmla="*/ 739322 h 3497531"/>
              <a:gd name="connsiteX12" fmla="*/ 739322 w 4116165"/>
              <a:gd name="connsiteY12" fmla="*/ 1356819 h 3497531"/>
              <a:gd name="connsiteX13" fmla="*/ 638398 w 4116165"/>
              <a:gd name="connsiteY13" fmla="*/ 1356819 h 3497531"/>
              <a:gd name="connsiteX14" fmla="*/ 20901 w 4116165"/>
              <a:gd name="connsiteY14" fmla="*/ 739322 h 3497531"/>
              <a:gd name="connsiteX15" fmla="*/ 20901 w 4116165"/>
              <a:gd name="connsiteY15" fmla="*/ 638398 h 3497531"/>
              <a:gd name="connsiteX16" fmla="*/ 638398 w 4116165"/>
              <a:gd name="connsiteY16" fmla="*/ 20901 h 3497531"/>
              <a:gd name="connsiteX17" fmla="*/ 688860 w 4116165"/>
              <a:gd name="connsiteY17" fmla="*/ 0 h 3497531"/>
              <a:gd name="connsiteX0" fmla="*/ 1433441 w 4116165"/>
              <a:gd name="connsiteY0" fmla="*/ 3309096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688860 w 4116165"/>
              <a:gd name="connsiteY7" fmla="*/ 0 h 3497531"/>
              <a:gd name="connsiteX8" fmla="*/ 739322 w 4116165"/>
              <a:gd name="connsiteY8" fmla="*/ 20901 h 3497531"/>
              <a:gd name="connsiteX9" fmla="*/ 1356818 w 4116165"/>
              <a:gd name="connsiteY9" fmla="*/ 638398 h 3497531"/>
              <a:gd name="connsiteX10" fmla="*/ 1356818 w 4116165"/>
              <a:gd name="connsiteY10" fmla="*/ 739322 h 3497531"/>
              <a:gd name="connsiteX11" fmla="*/ 739322 w 4116165"/>
              <a:gd name="connsiteY11" fmla="*/ 1356819 h 3497531"/>
              <a:gd name="connsiteX12" fmla="*/ 638398 w 4116165"/>
              <a:gd name="connsiteY12" fmla="*/ 1356819 h 3497531"/>
              <a:gd name="connsiteX13" fmla="*/ 20901 w 4116165"/>
              <a:gd name="connsiteY13" fmla="*/ 739322 h 3497531"/>
              <a:gd name="connsiteX14" fmla="*/ 20901 w 4116165"/>
              <a:gd name="connsiteY14" fmla="*/ 638398 h 3497531"/>
              <a:gd name="connsiteX15" fmla="*/ 638398 w 4116165"/>
              <a:gd name="connsiteY15" fmla="*/ 20901 h 3497531"/>
              <a:gd name="connsiteX16" fmla="*/ 688860 w 4116165"/>
              <a:gd name="connsiteY16" fmla="*/ 0 h 3497531"/>
              <a:gd name="connsiteX0" fmla="*/ 1433441 w 4116165"/>
              <a:gd name="connsiteY0" fmla="*/ 3309096 h 3497531"/>
              <a:gd name="connsiteX1" fmla="*/ 4116165 w 4116165"/>
              <a:gd name="connsiteY1" fmla="*/ 1003242 h 3497531"/>
              <a:gd name="connsiteX2" fmla="*/ 4116165 w 4116165"/>
              <a:gd name="connsiteY2" fmla="*/ 3309096 h 3497531"/>
              <a:gd name="connsiteX3" fmla="*/ 3927730 w 4116165"/>
              <a:gd name="connsiteY3" fmla="*/ 3497531 h 3497531"/>
              <a:gd name="connsiteX4" fmla="*/ 1621876 w 4116165"/>
              <a:gd name="connsiteY4" fmla="*/ 3497531 h 3497531"/>
              <a:gd name="connsiteX5" fmla="*/ 1433441 w 4116165"/>
              <a:gd name="connsiteY5" fmla="*/ 3309096 h 3497531"/>
              <a:gd name="connsiteX6" fmla="*/ 688860 w 4116165"/>
              <a:gd name="connsiteY6" fmla="*/ 0 h 3497531"/>
              <a:gd name="connsiteX7" fmla="*/ 739322 w 4116165"/>
              <a:gd name="connsiteY7" fmla="*/ 20901 h 3497531"/>
              <a:gd name="connsiteX8" fmla="*/ 1356818 w 4116165"/>
              <a:gd name="connsiteY8" fmla="*/ 638398 h 3497531"/>
              <a:gd name="connsiteX9" fmla="*/ 1356818 w 4116165"/>
              <a:gd name="connsiteY9" fmla="*/ 739322 h 3497531"/>
              <a:gd name="connsiteX10" fmla="*/ 739322 w 4116165"/>
              <a:gd name="connsiteY10" fmla="*/ 1356819 h 3497531"/>
              <a:gd name="connsiteX11" fmla="*/ 638398 w 4116165"/>
              <a:gd name="connsiteY11" fmla="*/ 1356819 h 3497531"/>
              <a:gd name="connsiteX12" fmla="*/ 20901 w 4116165"/>
              <a:gd name="connsiteY12" fmla="*/ 739322 h 3497531"/>
              <a:gd name="connsiteX13" fmla="*/ 20901 w 4116165"/>
              <a:gd name="connsiteY13" fmla="*/ 638398 h 3497531"/>
              <a:gd name="connsiteX14" fmla="*/ 638398 w 4116165"/>
              <a:gd name="connsiteY14" fmla="*/ 20901 h 3497531"/>
              <a:gd name="connsiteX15" fmla="*/ 688860 w 4116165"/>
              <a:gd name="connsiteY15" fmla="*/ 0 h 3497531"/>
              <a:gd name="connsiteX0" fmla="*/ 1433441 w 4116165"/>
              <a:gd name="connsiteY0" fmla="*/ 3309096 h 3497531"/>
              <a:gd name="connsiteX1" fmla="*/ 4116165 w 4116165"/>
              <a:gd name="connsiteY1" fmla="*/ 3309096 h 3497531"/>
              <a:gd name="connsiteX2" fmla="*/ 3927730 w 4116165"/>
              <a:gd name="connsiteY2" fmla="*/ 3497531 h 3497531"/>
              <a:gd name="connsiteX3" fmla="*/ 1621876 w 4116165"/>
              <a:gd name="connsiteY3" fmla="*/ 3497531 h 3497531"/>
              <a:gd name="connsiteX4" fmla="*/ 1433441 w 4116165"/>
              <a:gd name="connsiteY4" fmla="*/ 3309096 h 3497531"/>
              <a:gd name="connsiteX5" fmla="*/ 688860 w 4116165"/>
              <a:gd name="connsiteY5" fmla="*/ 0 h 3497531"/>
              <a:gd name="connsiteX6" fmla="*/ 739322 w 4116165"/>
              <a:gd name="connsiteY6" fmla="*/ 20901 h 3497531"/>
              <a:gd name="connsiteX7" fmla="*/ 1356818 w 4116165"/>
              <a:gd name="connsiteY7" fmla="*/ 638398 h 3497531"/>
              <a:gd name="connsiteX8" fmla="*/ 1356818 w 4116165"/>
              <a:gd name="connsiteY8" fmla="*/ 739322 h 3497531"/>
              <a:gd name="connsiteX9" fmla="*/ 739322 w 4116165"/>
              <a:gd name="connsiteY9" fmla="*/ 1356819 h 3497531"/>
              <a:gd name="connsiteX10" fmla="*/ 638398 w 4116165"/>
              <a:gd name="connsiteY10" fmla="*/ 1356819 h 3497531"/>
              <a:gd name="connsiteX11" fmla="*/ 20901 w 4116165"/>
              <a:gd name="connsiteY11" fmla="*/ 739322 h 3497531"/>
              <a:gd name="connsiteX12" fmla="*/ 20901 w 4116165"/>
              <a:gd name="connsiteY12" fmla="*/ 638398 h 3497531"/>
              <a:gd name="connsiteX13" fmla="*/ 638398 w 4116165"/>
              <a:gd name="connsiteY13" fmla="*/ 20901 h 3497531"/>
              <a:gd name="connsiteX14" fmla="*/ 688860 w 4116165"/>
              <a:gd name="connsiteY14" fmla="*/ 0 h 3497531"/>
              <a:gd name="connsiteX0" fmla="*/ 1433441 w 3927730"/>
              <a:gd name="connsiteY0" fmla="*/ 3309096 h 3497531"/>
              <a:gd name="connsiteX1" fmla="*/ 3927730 w 3927730"/>
              <a:gd name="connsiteY1" fmla="*/ 3497531 h 3497531"/>
              <a:gd name="connsiteX2" fmla="*/ 1621876 w 3927730"/>
              <a:gd name="connsiteY2" fmla="*/ 3497531 h 3497531"/>
              <a:gd name="connsiteX3" fmla="*/ 1433441 w 3927730"/>
              <a:gd name="connsiteY3" fmla="*/ 3309096 h 3497531"/>
              <a:gd name="connsiteX4" fmla="*/ 688860 w 3927730"/>
              <a:gd name="connsiteY4" fmla="*/ 0 h 3497531"/>
              <a:gd name="connsiteX5" fmla="*/ 739322 w 3927730"/>
              <a:gd name="connsiteY5" fmla="*/ 20901 h 3497531"/>
              <a:gd name="connsiteX6" fmla="*/ 1356818 w 3927730"/>
              <a:gd name="connsiteY6" fmla="*/ 638398 h 3497531"/>
              <a:gd name="connsiteX7" fmla="*/ 1356818 w 3927730"/>
              <a:gd name="connsiteY7" fmla="*/ 739322 h 3497531"/>
              <a:gd name="connsiteX8" fmla="*/ 739322 w 3927730"/>
              <a:gd name="connsiteY8" fmla="*/ 1356819 h 3497531"/>
              <a:gd name="connsiteX9" fmla="*/ 638398 w 3927730"/>
              <a:gd name="connsiteY9" fmla="*/ 1356819 h 3497531"/>
              <a:gd name="connsiteX10" fmla="*/ 20901 w 3927730"/>
              <a:gd name="connsiteY10" fmla="*/ 739322 h 3497531"/>
              <a:gd name="connsiteX11" fmla="*/ 20901 w 3927730"/>
              <a:gd name="connsiteY11" fmla="*/ 638398 h 3497531"/>
              <a:gd name="connsiteX12" fmla="*/ 638398 w 3927730"/>
              <a:gd name="connsiteY12" fmla="*/ 20901 h 3497531"/>
              <a:gd name="connsiteX13" fmla="*/ 688860 w 3927730"/>
              <a:gd name="connsiteY13" fmla="*/ 0 h 3497531"/>
              <a:gd name="connsiteX0" fmla="*/ 1433441 w 1621876"/>
              <a:gd name="connsiteY0" fmla="*/ 3309096 h 3497531"/>
              <a:gd name="connsiteX1" fmla="*/ 1621876 w 1621876"/>
              <a:gd name="connsiteY1" fmla="*/ 3497531 h 3497531"/>
              <a:gd name="connsiteX2" fmla="*/ 1433441 w 1621876"/>
              <a:gd name="connsiteY2" fmla="*/ 3309096 h 3497531"/>
              <a:gd name="connsiteX3" fmla="*/ 688860 w 1621876"/>
              <a:gd name="connsiteY3" fmla="*/ 0 h 3497531"/>
              <a:gd name="connsiteX4" fmla="*/ 739322 w 1621876"/>
              <a:gd name="connsiteY4" fmla="*/ 20901 h 3497531"/>
              <a:gd name="connsiteX5" fmla="*/ 1356818 w 1621876"/>
              <a:gd name="connsiteY5" fmla="*/ 638398 h 3497531"/>
              <a:gd name="connsiteX6" fmla="*/ 1356818 w 1621876"/>
              <a:gd name="connsiteY6" fmla="*/ 739322 h 3497531"/>
              <a:gd name="connsiteX7" fmla="*/ 739322 w 1621876"/>
              <a:gd name="connsiteY7" fmla="*/ 1356819 h 3497531"/>
              <a:gd name="connsiteX8" fmla="*/ 638398 w 1621876"/>
              <a:gd name="connsiteY8" fmla="*/ 1356819 h 3497531"/>
              <a:gd name="connsiteX9" fmla="*/ 20901 w 1621876"/>
              <a:gd name="connsiteY9" fmla="*/ 739322 h 3497531"/>
              <a:gd name="connsiteX10" fmla="*/ 20901 w 1621876"/>
              <a:gd name="connsiteY10" fmla="*/ 638398 h 3497531"/>
              <a:gd name="connsiteX11" fmla="*/ 638398 w 1621876"/>
              <a:gd name="connsiteY11" fmla="*/ 20901 h 3497531"/>
              <a:gd name="connsiteX12" fmla="*/ 688860 w 1621876"/>
              <a:gd name="connsiteY12" fmla="*/ 0 h 3497531"/>
              <a:gd name="connsiteX0" fmla="*/ 688860 w 1377719"/>
              <a:gd name="connsiteY0" fmla="*/ 0 h 1377720"/>
              <a:gd name="connsiteX1" fmla="*/ 739322 w 1377719"/>
              <a:gd name="connsiteY1" fmla="*/ 20901 h 1377720"/>
              <a:gd name="connsiteX2" fmla="*/ 1356818 w 1377719"/>
              <a:gd name="connsiteY2" fmla="*/ 638398 h 1377720"/>
              <a:gd name="connsiteX3" fmla="*/ 1356818 w 1377719"/>
              <a:gd name="connsiteY3" fmla="*/ 739322 h 1377720"/>
              <a:gd name="connsiteX4" fmla="*/ 739322 w 1377719"/>
              <a:gd name="connsiteY4" fmla="*/ 1356819 h 1377720"/>
              <a:gd name="connsiteX5" fmla="*/ 638398 w 1377719"/>
              <a:gd name="connsiteY5" fmla="*/ 1356819 h 1377720"/>
              <a:gd name="connsiteX6" fmla="*/ 20901 w 1377719"/>
              <a:gd name="connsiteY6" fmla="*/ 739322 h 1377720"/>
              <a:gd name="connsiteX7" fmla="*/ 20901 w 1377719"/>
              <a:gd name="connsiteY7" fmla="*/ 638398 h 1377720"/>
              <a:gd name="connsiteX8" fmla="*/ 638398 w 1377719"/>
              <a:gd name="connsiteY8" fmla="*/ 20901 h 1377720"/>
              <a:gd name="connsiteX9" fmla="*/ 688860 w 1377719"/>
              <a:gd name="connsiteY9" fmla="*/ 0 h 137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2100" b="1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9" name="Bent Arrow 8"/>
          <p:cNvSpPr/>
          <p:nvPr/>
        </p:nvSpPr>
        <p:spPr>
          <a:xfrm rot="18900000" flipH="1" flipV="1">
            <a:off x="5367425" y="2612629"/>
            <a:ext cx="748212" cy="754296"/>
          </a:xfrm>
          <a:prstGeom prst="bentArrow">
            <a:avLst>
              <a:gd name="adj1" fmla="val 5470"/>
              <a:gd name="adj2" fmla="val 9301"/>
              <a:gd name="adj3" fmla="val 12699"/>
              <a:gd name="adj4" fmla="val 39549"/>
            </a:avLst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Bent Arrow 9"/>
          <p:cNvSpPr/>
          <p:nvPr/>
        </p:nvSpPr>
        <p:spPr>
          <a:xfrm rot="2700000" flipH="1" flipV="1">
            <a:off x="4251309" y="3625958"/>
            <a:ext cx="748212" cy="754296"/>
          </a:xfrm>
          <a:prstGeom prst="bentArrow">
            <a:avLst>
              <a:gd name="adj1" fmla="val 5470"/>
              <a:gd name="adj2" fmla="val 9301"/>
              <a:gd name="adj3" fmla="val 12699"/>
              <a:gd name="adj4" fmla="val 39549"/>
            </a:avLst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Bent Arrow 10"/>
          <p:cNvSpPr/>
          <p:nvPr/>
        </p:nvSpPr>
        <p:spPr>
          <a:xfrm rot="8100000" flipH="1" flipV="1">
            <a:off x="3154878" y="2588017"/>
            <a:ext cx="748212" cy="754296"/>
          </a:xfrm>
          <a:prstGeom prst="bentArrow">
            <a:avLst>
              <a:gd name="adj1" fmla="val 5470"/>
              <a:gd name="adj2" fmla="val 9301"/>
              <a:gd name="adj3" fmla="val 12699"/>
              <a:gd name="adj4" fmla="val 39549"/>
            </a:avLst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Rectangle 37"/>
          <p:cNvSpPr/>
          <p:nvPr/>
        </p:nvSpPr>
        <p:spPr>
          <a:xfrm>
            <a:off x="852798" y="1587288"/>
            <a:ext cx="22489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750"/>
              </a:spcAft>
            </a:pPr>
            <a:r>
              <a:rPr lang="zh-CN" altLang="en-US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点击添加标题</a:t>
            </a:r>
            <a:endParaRPr lang="en-US" altLang="zh-CN" sz="12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>
              <a:lnSpc>
                <a:spcPts val="1350"/>
              </a:lnSpc>
              <a:spcAft>
                <a:spcPts val="750"/>
              </a:spcAft>
            </a:pPr>
            <a:r>
              <a:rPr lang="zh-CN" altLang="en-US" sz="75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3" name="Rectangle 37"/>
          <p:cNvSpPr/>
          <p:nvPr/>
        </p:nvSpPr>
        <p:spPr>
          <a:xfrm>
            <a:off x="6215287" y="1587288"/>
            <a:ext cx="22489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zh-CN" altLang="en-US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点击添加标题</a:t>
            </a:r>
            <a:endParaRPr lang="en-US" altLang="zh-CN" sz="12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ts val="1350"/>
              </a:lnSpc>
              <a:spcAft>
                <a:spcPts val="750"/>
              </a:spcAft>
            </a:pPr>
            <a:r>
              <a:rPr lang="zh-CN" altLang="en-US" sz="75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4" name="Rectangle 37"/>
          <p:cNvSpPr/>
          <p:nvPr/>
        </p:nvSpPr>
        <p:spPr>
          <a:xfrm>
            <a:off x="6215287" y="3362464"/>
            <a:ext cx="22489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zh-CN" altLang="en-US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点击添加标题</a:t>
            </a:r>
            <a:endParaRPr lang="en-US" altLang="zh-CN" sz="12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ts val="1350"/>
              </a:lnSpc>
              <a:spcAft>
                <a:spcPts val="750"/>
              </a:spcAft>
            </a:pPr>
            <a:r>
              <a:rPr lang="zh-CN" altLang="en-US" sz="75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5" name="Rectangle 37"/>
          <p:cNvSpPr/>
          <p:nvPr/>
        </p:nvSpPr>
        <p:spPr>
          <a:xfrm>
            <a:off x="852798" y="3362464"/>
            <a:ext cx="22489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750"/>
              </a:spcAft>
            </a:pPr>
            <a:r>
              <a:rPr lang="zh-CN" altLang="en-US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点击添加标题</a:t>
            </a:r>
            <a:endParaRPr lang="en-US" altLang="zh-CN" sz="12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>
              <a:lnSpc>
                <a:spcPts val="1350"/>
              </a:lnSpc>
              <a:spcAft>
                <a:spcPts val="750"/>
              </a:spcAft>
            </a:pPr>
            <a:r>
              <a:rPr lang="zh-CN" altLang="en-US" sz="75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83B09C1-FEF4-47D9-A06C-733C9B32A777}"/>
              </a:ext>
            </a:extLst>
          </p:cNvPr>
          <p:cNvSpPr txBox="1"/>
          <p:nvPr/>
        </p:nvSpPr>
        <p:spPr>
          <a:xfrm>
            <a:off x="2998381" y="429838"/>
            <a:ext cx="316850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</a:p>
        </p:txBody>
      </p:sp>
      <p:sp>
        <p:nvSpPr>
          <p:cNvPr id="17" name="文本框 4"/>
          <p:cNvSpPr txBox="1"/>
          <p:nvPr/>
        </p:nvSpPr>
        <p:spPr>
          <a:xfrm>
            <a:off x="427458" y="401475"/>
            <a:ext cx="199897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en-US" altLang="zh-CN" sz="1800" dirty="0">
                <a:latin typeface="华文细黑" panose="02010600040101010101" charset="-122"/>
                <a:ea typeface="华文细黑" panose="02010600040101010101" charset="-122"/>
              </a:rPr>
              <a:t>ADD YOUR TLITLE</a:t>
            </a:r>
          </a:p>
        </p:txBody>
      </p:sp>
    </p:spTree>
    <p:extLst>
      <p:ext uri="{BB962C8B-B14F-4D97-AF65-F5344CB8AC3E}">
        <p14:creationId xmlns:p14="http://schemas.microsoft.com/office/powerpoint/2010/main" val="3129541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1000">
        <p14:pan dir="u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37"/>
          <p:cNvSpPr txBox="1"/>
          <p:nvPr/>
        </p:nvSpPr>
        <p:spPr>
          <a:xfrm>
            <a:off x="5794177" y="2357080"/>
            <a:ext cx="2895600" cy="429340"/>
          </a:xfrm>
          <a:prstGeom prst="rect">
            <a:avLst/>
          </a:prstGeom>
          <a:noFill/>
        </p:spPr>
        <p:txBody>
          <a:bodyPr lIns="68573" tIns="34286" rIns="68573" bIns="34286">
            <a:spAutoFit/>
          </a:bodyPr>
          <a:lstStyle/>
          <a:p>
            <a:pPr defTabSz="685732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您的内容打在这里，或者通过复制您的内容，您的内容打在这里，或者通过复制您的内容，</a:t>
            </a:r>
          </a:p>
        </p:txBody>
      </p:sp>
      <p:sp>
        <p:nvSpPr>
          <p:cNvPr id="5" name="空心弧 4"/>
          <p:cNvSpPr>
            <a:spLocks/>
          </p:cNvSpPr>
          <p:nvPr/>
        </p:nvSpPr>
        <p:spPr bwMode="auto">
          <a:xfrm rot="16200000">
            <a:off x="855465" y="1774864"/>
            <a:ext cx="2532460" cy="2532460"/>
          </a:xfrm>
          <a:custGeom>
            <a:avLst/>
            <a:gdLst>
              <a:gd name="T0" fmla="*/ 954518 w 21600"/>
              <a:gd name="T1" fmla="*/ 2897635 h 21600"/>
              <a:gd name="T2" fmla="*/ 273724 w 21600"/>
              <a:gd name="T3" fmla="*/ 1688307 h 21600"/>
              <a:gd name="T4" fmla="*/ 1688306 w 21600"/>
              <a:gd name="T5" fmla="*/ 273725 h 21600"/>
              <a:gd name="T6" fmla="*/ 3102888 w 21600"/>
              <a:gd name="T7" fmla="*/ 1688307 h 21600"/>
              <a:gd name="T8" fmla="*/ 2421937 w 21600"/>
              <a:gd name="T9" fmla="*/ 2897635 h 21600"/>
              <a:gd name="T10" fmla="*/ 2563880 w 21600"/>
              <a:gd name="T11" fmla="*/ 3131653 h 21600"/>
              <a:gd name="T12" fmla="*/ 3376612 w 21600"/>
              <a:gd name="T13" fmla="*/ 1688307 h 21600"/>
              <a:gd name="T14" fmla="*/ 1688306 w 21600"/>
              <a:gd name="T15" fmla="*/ 0 h 21600"/>
              <a:gd name="T16" fmla="*/ 0 w 21600"/>
              <a:gd name="T17" fmla="*/ 1688307 h 21600"/>
              <a:gd name="T18" fmla="*/ 812575 w 21600"/>
              <a:gd name="T19" fmla="*/ 3131653 h 21600"/>
              <a:gd name="T20" fmla="*/ 954518 w 21600"/>
              <a:gd name="T21" fmla="*/ 2897635 h 216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1600"/>
              <a:gd name="T34" fmla="*/ 0 h 21600"/>
              <a:gd name="T35" fmla="*/ 21600 w 21600"/>
              <a:gd name="T36" fmla="*/ 18772 h 216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600" h="21600">
                <a:moveTo>
                  <a:pt x="6106" y="18536"/>
                </a:moveTo>
                <a:cubicBezTo>
                  <a:pt x="3402" y="16896"/>
                  <a:pt x="1751" y="13962"/>
                  <a:pt x="1751" y="10800"/>
                </a:cubicBezTo>
                <a:cubicBezTo>
                  <a:pt x="1751" y="5802"/>
                  <a:pt x="5802" y="1751"/>
                  <a:pt x="10800" y="1751"/>
                </a:cubicBezTo>
                <a:cubicBezTo>
                  <a:pt x="15797" y="1751"/>
                  <a:pt x="19849" y="5802"/>
                  <a:pt x="19849" y="10800"/>
                </a:cubicBezTo>
                <a:cubicBezTo>
                  <a:pt x="19849" y="13962"/>
                  <a:pt x="18197" y="16896"/>
                  <a:pt x="15493" y="18536"/>
                </a:cubicBezTo>
                <a:lnTo>
                  <a:pt x="16401" y="20033"/>
                </a:lnTo>
                <a:cubicBezTo>
                  <a:pt x="19628" y="18075"/>
                  <a:pt x="21600" y="1457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4574"/>
                  <a:pt x="1971" y="18075"/>
                  <a:pt x="5198" y="20033"/>
                </a:cubicBezTo>
                <a:lnTo>
                  <a:pt x="6106" y="18536"/>
                </a:lnTo>
                <a:close/>
              </a:path>
            </a:pathLst>
          </a:cu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 sz="1069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537181" y="2782132"/>
            <a:ext cx="132381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添加内容</a:t>
            </a: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5306021" y="2008225"/>
            <a:ext cx="1600200" cy="346249"/>
            <a:chOff x="7073484" y="2441806"/>
            <a:chExt cx="2134334" cy="460876"/>
          </a:xfrm>
        </p:grpSpPr>
        <p:sp>
          <p:nvSpPr>
            <p:cNvPr id="8" name="TextBox 138"/>
            <p:cNvSpPr txBox="1">
              <a:spLocks noChangeArrowheads="1"/>
            </p:cNvSpPr>
            <p:nvPr/>
          </p:nvSpPr>
          <p:spPr bwMode="auto">
            <a:xfrm>
              <a:off x="7433542" y="2441806"/>
              <a:ext cx="1774276" cy="4608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73" tIns="0" rIns="68573" bIns="0">
              <a:spAutoFit/>
            </a:bodyPr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15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charset="-122"/>
                </a:rPr>
                <a:t>添加标题</a:t>
              </a:r>
            </a:p>
          </p:txBody>
        </p:sp>
        <p:sp>
          <p:nvSpPr>
            <p:cNvPr id="9" name="矩形 22"/>
            <p:cNvSpPr>
              <a:spLocks noChangeArrowheads="1"/>
            </p:cNvSpPr>
            <p:nvPr/>
          </p:nvSpPr>
          <p:spPr bwMode="auto">
            <a:xfrm>
              <a:off x="7073484" y="2574698"/>
              <a:ext cx="360058" cy="230796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425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0" name="TextBox 71"/>
          <p:cNvSpPr txBox="1"/>
          <p:nvPr/>
        </p:nvSpPr>
        <p:spPr>
          <a:xfrm>
            <a:off x="5794177" y="3130986"/>
            <a:ext cx="2787254" cy="429340"/>
          </a:xfrm>
          <a:prstGeom prst="rect">
            <a:avLst/>
          </a:prstGeom>
          <a:noFill/>
        </p:spPr>
        <p:txBody>
          <a:bodyPr lIns="68573" tIns="34286" rIns="68573" bIns="34286">
            <a:spAutoFit/>
          </a:bodyPr>
          <a:lstStyle/>
          <a:p>
            <a:pPr defTabSz="685732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您的内容打在这里，或者通过复制您的内容，您的内容打在这里，或者通过复制您的内容，</a:t>
            </a:r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5306021" y="2782132"/>
            <a:ext cx="1600200" cy="346249"/>
            <a:chOff x="7073484" y="3472766"/>
            <a:chExt cx="2134334" cy="462959"/>
          </a:xfrm>
        </p:grpSpPr>
        <p:sp>
          <p:nvSpPr>
            <p:cNvPr id="12" name="TextBox 72"/>
            <p:cNvSpPr txBox="1">
              <a:spLocks noChangeArrowheads="1"/>
            </p:cNvSpPr>
            <p:nvPr/>
          </p:nvSpPr>
          <p:spPr bwMode="auto">
            <a:xfrm>
              <a:off x="7433542" y="3472766"/>
              <a:ext cx="1774276" cy="4629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73" tIns="0" rIns="68573" bIns="0">
              <a:spAutoFit/>
            </a:bodyPr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15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charset="-122"/>
                </a:rPr>
                <a:t>添加标题</a:t>
              </a:r>
            </a:p>
          </p:txBody>
        </p:sp>
        <p:sp>
          <p:nvSpPr>
            <p:cNvPr id="13" name="矩形 22"/>
            <p:cNvSpPr>
              <a:spLocks noChangeArrowheads="1"/>
            </p:cNvSpPr>
            <p:nvPr/>
          </p:nvSpPr>
          <p:spPr bwMode="auto">
            <a:xfrm>
              <a:off x="7073484" y="3605658"/>
              <a:ext cx="360058" cy="230796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425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4" name="TextBox 74"/>
          <p:cNvSpPr txBox="1"/>
          <p:nvPr/>
        </p:nvSpPr>
        <p:spPr>
          <a:xfrm>
            <a:off x="5794177" y="3927514"/>
            <a:ext cx="2895600" cy="429340"/>
          </a:xfrm>
          <a:prstGeom prst="rect">
            <a:avLst/>
          </a:prstGeom>
          <a:noFill/>
        </p:spPr>
        <p:txBody>
          <a:bodyPr lIns="68573" tIns="34286" rIns="68573" bIns="34286">
            <a:spAutoFit/>
          </a:bodyPr>
          <a:lstStyle/>
          <a:p>
            <a:pPr defTabSz="685732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您的内容打在这里，或者通过复制您的内容，您的内容打在这里，或者通过复制您的内容，</a:t>
            </a:r>
          </a:p>
        </p:txBody>
      </p: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5306021" y="3578660"/>
            <a:ext cx="1600200" cy="346249"/>
            <a:chOff x="7073484" y="4534743"/>
            <a:chExt cx="2134334" cy="462959"/>
          </a:xfrm>
        </p:grpSpPr>
        <p:sp>
          <p:nvSpPr>
            <p:cNvPr id="16" name="TextBox 75"/>
            <p:cNvSpPr txBox="1">
              <a:spLocks noChangeArrowheads="1"/>
            </p:cNvSpPr>
            <p:nvPr/>
          </p:nvSpPr>
          <p:spPr bwMode="auto">
            <a:xfrm>
              <a:off x="7433542" y="4534743"/>
              <a:ext cx="1774276" cy="4629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73" tIns="0" rIns="68573" bIns="0">
              <a:spAutoFit/>
            </a:bodyPr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15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charset="-122"/>
                </a:rPr>
                <a:t>添加标题</a:t>
              </a:r>
            </a:p>
          </p:txBody>
        </p:sp>
        <p:sp>
          <p:nvSpPr>
            <p:cNvPr id="17" name="矩形 22"/>
            <p:cNvSpPr>
              <a:spLocks noChangeArrowheads="1"/>
            </p:cNvSpPr>
            <p:nvPr/>
          </p:nvSpPr>
          <p:spPr bwMode="auto">
            <a:xfrm>
              <a:off x="7073484" y="4667635"/>
              <a:ext cx="360058" cy="230796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425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1232893" y="2138005"/>
            <a:ext cx="1804988" cy="1803797"/>
            <a:chOff x="1642796" y="2615022"/>
            <a:chExt cx="2407382" cy="2405286"/>
          </a:xfrm>
          <a:solidFill>
            <a:schemeClr val="accent1">
              <a:lumMod val="75000"/>
            </a:schemeClr>
          </a:solidFill>
        </p:grpSpPr>
        <p:sp>
          <p:nvSpPr>
            <p:cNvPr id="19" name="空心弧 3"/>
            <p:cNvSpPr>
              <a:spLocks/>
            </p:cNvSpPr>
            <p:nvPr/>
          </p:nvSpPr>
          <p:spPr bwMode="auto">
            <a:xfrm rot="-6297671">
              <a:off x="1643844" y="2613974"/>
              <a:ext cx="2405286" cy="2407382"/>
            </a:xfrm>
            <a:custGeom>
              <a:avLst/>
              <a:gdLst>
                <a:gd name="T0" fmla="*/ 294313 w 21600"/>
                <a:gd name="T1" fmla="*/ 859859 h 21600"/>
                <a:gd name="T2" fmla="*/ 1202532 w 21600"/>
                <a:gd name="T3" fmla="*/ 231822 h 21600"/>
                <a:gd name="T4" fmla="*/ 2110861 w 21600"/>
                <a:gd name="T5" fmla="*/ 859859 h 21600"/>
                <a:gd name="T6" fmla="*/ 2327448 w 21600"/>
                <a:gd name="T7" fmla="*/ 777830 h 21600"/>
                <a:gd name="T8" fmla="*/ 1202643 w 21600"/>
                <a:gd name="T9" fmla="*/ 0 h 21600"/>
                <a:gd name="T10" fmla="*/ 77726 w 21600"/>
                <a:gd name="T11" fmla="*/ 777830 h 21600"/>
                <a:gd name="T12" fmla="*/ 294313 w 21600"/>
                <a:gd name="T13" fmla="*/ 859859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600"/>
                <a:gd name="T22" fmla="*/ 0 h 21600"/>
                <a:gd name="T23" fmla="*/ 21600 w 21600"/>
                <a:gd name="T24" fmla="*/ 3969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2643" y="7715"/>
                  </a:moveTo>
                  <a:cubicBezTo>
                    <a:pt x="3926" y="4323"/>
                    <a:pt x="7173" y="2080"/>
                    <a:pt x="10799" y="2080"/>
                  </a:cubicBezTo>
                  <a:cubicBezTo>
                    <a:pt x="14426" y="2079"/>
                    <a:pt x="17673" y="4323"/>
                    <a:pt x="18956" y="7715"/>
                  </a:cubicBezTo>
                  <a:lnTo>
                    <a:pt x="20901" y="6979"/>
                  </a:lnTo>
                  <a:cubicBezTo>
                    <a:pt x="19313" y="2779"/>
                    <a:pt x="15290" y="0"/>
                    <a:pt x="10800" y="0"/>
                  </a:cubicBezTo>
                  <a:cubicBezTo>
                    <a:pt x="6309" y="-1"/>
                    <a:pt x="2286" y="2779"/>
                    <a:pt x="698" y="6979"/>
                  </a:cubicBezTo>
                  <a:lnTo>
                    <a:pt x="2643" y="77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1069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空心弧 3"/>
            <p:cNvSpPr>
              <a:spLocks/>
            </p:cNvSpPr>
            <p:nvPr/>
          </p:nvSpPr>
          <p:spPr bwMode="auto">
            <a:xfrm rot="7872149">
              <a:off x="1643844" y="2613974"/>
              <a:ext cx="2405286" cy="2407382"/>
            </a:xfrm>
            <a:custGeom>
              <a:avLst/>
              <a:gdLst>
                <a:gd name="T0" fmla="*/ 294313 w 21600"/>
                <a:gd name="T1" fmla="*/ 859859 h 21600"/>
                <a:gd name="T2" fmla="*/ 1202532 w 21600"/>
                <a:gd name="T3" fmla="*/ 231822 h 21600"/>
                <a:gd name="T4" fmla="*/ 2110861 w 21600"/>
                <a:gd name="T5" fmla="*/ 859859 h 21600"/>
                <a:gd name="T6" fmla="*/ 2327448 w 21600"/>
                <a:gd name="T7" fmla="*/ 777830 h 21600"/>
                <a:gd name="T8" fmla="*/ 1202643 w 21600"/>
                <a:gd name="T9" fmla="*/ 0 h 21600"/>
                <a:gd name="T10" fmla="*/ 77726 w 21600"/>
                <a:gd name="T11" fmla="*/ 777830 h 21600"/>
                <a:gd name="T12" fmla="*/ 294313 w 21600"/>
                <a:gd name="T13" fmla="*/ 859859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600"/>
                <a:gd name="T22" fmla="*/ 0 h 21600"/>
                <a:gd name="T23" fmla="*/ 21600 w 21600"/>
                <a:gd name="T24" fmla="*/ 3969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2643" y="7715"/>
                  </a:moveTo>
                  <a:cubicBezTo>
                    <a:pt x="3926" y="4323"/>
                    <a:pt x="7173" y="2080"/>
                    <a:pt x="10799" y="2080"/>
                  </a:cubicBezTo>
                  <a:cubicBezTo>
                    <a:pt x="14426" y="2079"/>
                    <a:pt x="17673" y="4323"/>
                    <a:pt x="18956" y="7715"/>
                  </a:cubicBezTo>
                  <a:lnTo>
                    <a:pt x="20901" y="6979"/>
                  </a:lnTo>
                  <a:cubicBezTo>
                    <a:pt x="19313" y="2779"/>
                    <a:pt x="15290" y="0"/>
                    <a:pt x="10800" y="0"/>
                  </a:cubicBezTo>
                  <a:cubicBezTo>
                    <a:pt x="6309" y="-1"/>
                    <a:pt x="2286" y="2779"/>
                    <a:pt x="698" y="6979"/>
                  </a:cubicBezTo>
                  <a:lnTo>
                    <a:pt x="2643" y="77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1069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3010496" y="2176105"/>
            <a:ext cx="2295525" cy="1765339"/>
            <a:chOff x="4013318" y="2665635"/>
            <a:chExt cx="3060168" cy="2353421"/>
          </a:xfrm>
        </p:grpSpPr>
        <p:cxnSp>
          <p:nvCxnSpPr>
            <p:cNvPr id="22" name="直接连接符 21"/>
            <p:cNvCxnSpPr/>
            <p:nvPr/>
          </p:nvCxnSpPr>
          <p:spPr>
            <a:xfrm flipH="1">
              <a:off x="4151407" y="2665635"/>
              <a:ext cx="2922079" cy="241263"/>
            </a:xfrm>
            <a:prstGeom prst="line">
              <a:avLst/>
            </a:prstGeom>
            <a:ln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>
              <a:stCxn id="17" idx="1"/>
            </p:cNvCxnSpPr>
            <p:nvPr/>
          </p:nvCxnSpPr>
          <p:spPr>
            <a:xfrm flipH="1" flipV="1">
              <a:off x="4151407" y="4771444"/>
              <a:ext cx="2922079" cy="247612"/>
            </a:xfrm>
            <a:prstGeom prst="line">
              <a:avLst/>
            </a:prstGeom>
            <a:ln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4013318" y="3708461"/>
              <a:ext cx="3060168" cy="109521"/>
            </a:xfrm>
            <a:prstGeom prst="line">
              <a:avLst/>
            </a:prstGeom>
            <a:ln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209F9668-402E-40FA-91A4-544F23DB1F91}"/>
              </a:ext>
            </a:extLst>
          </p:cNvPr>
          <p:cNvSpPr txBox="1"/>
          <p:nvPr/>
        </p:nvSpPr>
        <p:spPr>
          <a:xfrm>
            <a:off x="2998381" y="429838"/>
            <a:ext cx="316850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</a:p>
        </p:txBody>
      </p:sp>
      <p:sp>
        <p:nvSpPr>
          <p:cNvPr id="26" name="文本框 4"/>
          <p:cNvSpPr txBox="1"/>
          <p:nvPr/>
        </p:nvSpPr>
        <p:spPr>
          <a:xfrm>
            <a:off x="427458" y="401475"/>
            <a:ext cx="199897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en-US" altLang="zh-CN" sz="1800" dirty="0">
                <a:latin typeface="华文细黑" panose="02010600040101010101" charset="-122"/>
                <a:ea typeface="华文细黑" panose="02010600040101010101" charset="-122"/>
              </a:rPr>
              <a:t>ADD YOUR TLITLE</a:t>
            </a:r>
          </a:p>
        </p:txBody>
      </p:sp>
    </p:spTree>
    <p:extLst>
      <p:ext uri="{BB962C8B-B14F-4D97-AF65-F5344CB8AC3E}">
        <p14:creationId xmlns:p14="http://schemas.microsoft.com/office/powerpoint/2010/main" val="3742303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1000">
        <p14:pan dir="u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00"/>
                            </p:stCondLst>
                            <p:childTnLst>
                              <p:par>
                                <p:cTn id="2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8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3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800"/>
                            </p:stCondLst>
                            <p:childTnLst>
                              <p:par>
                                <p:cTn id="4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3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10" grpId="0"/>
      <p:bldP spid="14" grpId="0"/>
      <p:bldP spid="25" grpId="0"/>
      <p:bldP spid="26" grpId="0"/>
      <p:bldP spid="2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 4"/>
          <p:cNvSpPr txBox="1"/>
          <p:nvPr/>
        </p:nvSpPr>
        <p:spPr>
          <a:xfrm>
            <a:off x="427458" y="401475"/>
            <a:ext cx="199897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en-US" altLang="zh-CN" sz="1800" dirty="0">
                <a:latin typeface="华文细黑" panose="02010600040101010101" charset="-122"/>
                <a:ea typeface="华文细黑" panose="02010600040101010101" charset="-122"/>
              </a:rPr>
              <a:t>ADD YOUR TLITLE</a:t>
            </a:r>
          </a:p>
        </p:txBody>
      </p:sp>
      <p:grpSp>
        <p:nvGrpSpPr>
          <p:cNvPr id="51" name="78338582-8f7b-4e32-83e1-e9fc1ce29c4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AFEC24B1-A6AC-48B2-87CB-BC85BF12E9A3}"/>
              </a:ext>
            </a:extLst>
          </p:cNvPr>
          <p:cNvGrpSpPr>
            <a:grpSpLocks noChangeAspect="1"/>
          </p:cNvGrpSpPr>
          <p:nvPr/>
        </p:nvGrpSpPr>
        <p:grpSpPr>
          <a:xfrm>
            <a:off x="733425" y="1416048"/>
            <a:ext cx="7677150" cy="1902783"/>
            <a:chOff x="670718" y="1985563"/>
            <a:chExt cx="10850564" cy="2689323"/>
          </a:xfrm>
        </p:grpSpPr>
        <p:sp>
          <p:nvSpPr>
            <p:cNvPr id="52" name="ï$ľïḍè"/>
            <p:cNvSpPr/>
            <p:nvPr/>
          </p:nvSpPr>
          <p:spPr>
            <a:xfrm>
              <a:off x="670718" y="4429080"/>
              <a:ext cx="10850564" cy="66695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50000"/>
                <a:lumOff val="50000"/>
              </a:schemeClr>
            </a:solidFill>
            <a:ln w="2540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</a:endParaRPr>
            </a:p>
          </p:txBody>
        </p:sp>
        <p:grpSp>
          <p:nvGrpSpPr>
            <p:cNvPr id="53" name="ïş1îďè"/>
            <p:cNvGrpSpPr/>
            <p:nvPr/>
          </p:nvGrpSpPr>
          <p:grpSpPr>
            <a:xfrm>
              <a:off x="1681126" y="1985563"/>
              <a:ext cx="8817768" cy="2689323"/>
              <a:chOff x="1919536" y="1985563"/>
              <a:chExt cx="8817768" cy="2689323"/>
            </a:xfrm>
          </p:grpSpPr>
          <p:grpSp>
            <p:nvGrpSpPr>
              <p:cNvPr id="54" name="ïŝļidé"/>
              <p:cNvGrpSpPr/>
              <p:nvPr/>
            </p:nvGrpSpPr>
            <p:grpSpPr>
              <a:xfrm>
                <a:off x="1919536" y="1985563"/>
                <a:ext cx="1905000" cy="2079754"/>
                <a:chOff x="1556810" y="2889654"/>
                <a:chExt cx="1905000" cy="2079754"/>
              </a:xfrm>
            </p:grpSpPr>
            <p:grpSp>
              <p:nvGrpSpPr>
                <p:cNvPr id="74" name="îŝḷiḋé"/>
                <p:cNvGrpSpPr/>
                <p:nvPr/>
              </p:nvGrpSpPr>
              <p:grpSpPr>
                <a:xfrm>
                  <a:off x="1556810" y="2889654"/>
                  <a:ext cx="1905000" cy="1960650"/>
                  <a:chOff x="5869897" y="6133268"/>
                  <a:chExt cx="3809999" cy="3921300"/>
                </a:xfrm>
              </p:grpSpPr>
              <p:sp>
                <p:nvSpPr>
                  <p:cNvPr id="76" name="ïṡḷîde"/>
                  <p:cNvSpPr/>
                  <p:nvPr/>
                </p:nvSpPr>
                <p:spPr>
                  <a:xfrm>
                    <a:off x="5869897" y="6133268"/>
                    <a:ext cx="3809999" cy="3921300"/>
                  </a:xfrm>
                  <a:prstGeom prst="roundRect">
                    <a:avLst>
                      <a:gd name="adj" fmla="val 3932"/>
                    </a:avLst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>
                    <a:defPPr>
                      <a:defRPr lang="en-US"/>
                    </a:defPPr>
                    <a:lvl1pPr marL="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77" name="ísļîḋè"/>
                  <p:cNvSpPr>
                    <a:spLocks/>
                  </p:cNvSpPr>
                  <p:nvPr/>
                </p:nvSpPr>
                <p:spPr bwMode="auto">
                  <a:xfrm>
                    <a:off x="7338853" y="6990175"/>
                    <a:ext cx="979368" cy="755980"/>
                  </a:xfrm>
                  <a:custGeom>
                    <a:avLst/>
                    <a:gdLst>
                      <a:gd name="connsiteX0" fmla="*/ 477544 w 608838"/>
                      <a:gd name="connsiteY0" fmla="*/ 339278 h 469966"/>
                      <a:gd name="connsiteX1" fmla="*/ 471773 w 608838"/>
                      <a:gd name="connsiteY1" fmla="*/ 342918 h 469966"/>
                      <a:gd name="connsiteX2" fmla="*/ 471317 w 608838"/>
                      <a:gd name="connsiteY2" fmla="*/ 366879 h 469966"/>
                      <a:gd name="connsiteX3" fmla="*/ 476633 w 608838"/>
                      <a:gd name="connsiteY3" fmla="*/ 372187 h 469966"/>
                      <a:gd name="connsiteX4" fmla="*/ 481797 w 608838"/>
                      <a:gd name="connsiteY4" fmla="*/ 369912 h 469966"/>
                      <a:gd name="connsiteX5" fmla="*/ 487873 w 608838"/>
                      <a:gd name="connsiteY5" fmla="*/ 355353 h 469966"/>
                      <a:gd name="connsiteX6" fmla="*/ 482709 w 608838"/>
                      <a:gd name="connsiteY6" fmla="*/ 342463 h 469966"/>
                      <a:gd name="connsiteX7" fmla="*/ 477544 w 608838"/>
                      <a:gd name="connsiteY7" fmla="*/ 339278 h 469966"/>
                      <a:gd name="connsiteX8" fmla="*/ 457951 w 608838"/>
                      <a:gd name="connsiteY8" fmla="*/ 276494 h 469966"/>
                      <a:gd name="connsiteX9" fmla="*/ 451875 w 608838"/>
                      <a:gd name="connsiteY9" fmla="*/ 279830 h 469966"/>
                      <a:gd name="connsiteX10" fmla="*/ 447774 w 608838"/>
                      <a:gd name="connsiteY10" fmla="*/ 291052 h 469966"/>
                      <a:gd name="connsiteX11" fmla="*/ 453394 w 608838"/>
                      <a:gd name="connsiteY11" fmla="*/ 303488 h 469966"/>
                      <a:gd name="connsiteX12" fmla="*/ 458102 w 608838"/>
                      <a:gd name="connsiteY12" fmla="*/ 306369 h 469966"/>
                      <a:gd name="connsiteX13" fmla="*/ 463419 w 608838"/>
                      <a:gd name="connsiteY13" fmla="*/ 302275 h 469966"/>
                      <a:gd name="connsiteX14" fmla="*/ 463874 w 608838"/>
                      <a:gd name="connsiteY14" fmla="*/ 281953 h 469966"/>
                      <a:gd name="connsiteX15" fmla="*/ 457951 w 608838"/>
                      <a:gd name="connsiteY15" fmla="*/ 276494 h 469966"/>
                      <a:gd name="connsiteX16" fmla="*/ 468583 w 608838"/>
                      <a:gd name="connsiteY16" fmla="*/ 242675 h 469966"/>
                      <a:gd name="connsiteX17" fmla="*/ 473747 w 608838"/>
                      <a:gd name="connsiteY17" fmla="*/ 248893 h 469966"/>
                      <a:gd name="connsiteX18" fmla="*/ 473747 w 608838"/>
                      <a:gd name="connsiteY18" fmla="*/ 249196 h 469966"/>
                      <a:gd name="connsiteX19" fmla="*/ 479671 w 608838"/>
                      <a:gd name="connsiteY19" fmla="*/ 256324 h 469966"/>
                      <a:gd name="connsiteX20" fmla="*/ 496986 w 608838"/>
                      <a:gd name="connsiteY20" fmla="*/ 263603 h 469966"/>
                      <a:gd name="connsiteX21" fmla="*/ 498961 w 608838"/>
                      <a:gd name="connsiteY21" fmla="*/ 265726 h 469966"/>
                      <a:gd name="connsiteX22" fmla="*/ 512327 w 608838"/>
                      <a:gd name="connsiteY22" fmla="*/ 289688 h 469966"/>
                      <a:gd name="connsiteX23" fmla="*/ 506404 w 608838"/>
                      <a:gd name="connsiteY23" fmla="*/ 295754 h 469966"/>
                      <a:gd name="connsiteX24" fmla="*/ 494252 w 608838"/>
                      <a:gd name="connsiteY24" fmla="*/ 295450 h 469966"/>
                      <a:gd name="connsiteX25" fmla="*/ 487417 w 608838"/>
                      <a:gd name="connsiteY25" fmla="*/ 289233 h 469966"/>
                      <a:gd name="connsiteX26" fmla="*/ 485595 w 608838"/>
                      <a:gd name="connsiteY26" fmla="*/ 283167 h 469966"/>
                      <a:gd name="connsiteX27" fmla="*/ 479063 w 608838"/>
                      <a:gd name="connsiteY27" fmla="*/ 277100 h 469966"/>
                      <a:gd name="connsiteX28" fmla="*/ 472836 w 608838"/>
                      <a:gd name="connsiteY28" fmla="*/ 281953 h 469966"/>
                      <a:gd name="connsiteX29" fmla="*/ 472532 w 608838"/>
                      <a:gd name="connsiteY29" fmla="*/ 305004 h 469966"/>
                      <a:gd name="connsiteX30" fmla="*/ 478152 w 608838"/>
                      <a:gd name="connsiteY30" fmla="*/ 313345 h 469966"/>
                      <a:gd name="connsiteX31" fmla="*/ 501695 w 608838"/>
                      <a:gd name="connsiteY31" fmla="*/ 325174 h 469966"/>
                      <a:gd name="connsiteX32" fmla="*/ 513694 w 608838"/>
                      <a:gd name="connsiteY32" fmla="*/ 352927 h 469966"/>
                      <a:gd name="connsiteX33" fmla="*/ 495923 w 608838"/>
                      <a:gd name="connsiteY33" fmla="*/ 386745 h 469966"/>
                      <a:gd name="connsiteX34" fmla="*/ 476937 w 608838"/>
                      <a:gd name="connsiteY34" fmla="*/ 393266 h 469966"/>
                      <a:gd name="connsiteX35" fmla="*/ 470557 w 608838"/>
                      <a:gd name="connsiteY35" fmla="*/ 399939 h 469966"/>
                      <a:gd name="connsiteX36" fmla="*/ 470557 w 608838"/>
                      <a:gd name="connsiteY36" fmla="*/ 406308 h 469966"/>
                      <a:gd name="connsiteX37" fmla="*/ 465849 w 608838"/>
                      <a:gd name="connsiteY37" fmla="*/ 412526 h 469966"/>
                      <a:gd name="connsiteX38" fmla="*/ 461444 w 608838"/>
                      <a:gd name="connsiteY38" fmla="*/ 406157 h 469966"/>
                      <a:gd name="connsiteX39" fmla="*/ 461596 w 608838"/>
                      <a:gd name="connsiteY39" fmla="*/ 400091 h 469966"/>
                      <a:gd name="connsiteX40" fmla="*/ 455520 w 608838"/>
                      <a:gd name="connsiteY40" fmla="*/ 392963 h 469966"/>
                      <a:gd name="connsiteX41" fmla="*/ 434407 w 608838"/>
                      <a:gd name="connsiteY41" fmla="*/ 385380 h 469966"/>
                      <a:gd name="connsiteX42" fmla="*/ 419522 w 608838"/>
                      <a:gd name="connsiteY42" fmla="*/ 354747 h 469966"/>
                      <a:gd name="connsiteX43" fmla="*/ 425598 w 608838"/>
                      <a:gd name="connsiteY43" fmla="*/ 348680 h 469966"/>
                      <a:gd name="connsiteX44" fmla="*/ 438508 w 608838"/>
                      <a:gd name="connsiteY44" fmla="*/ 348984 h 469966"/>
                      <a:gd name="connsiteX45" fmla="*/ 445344 w 608838"/>
                      <a:gd name="connsiteY45" fmla="*/ 355202 h 469966"/>
                      <a:gd name="connsiteX46" fmla="*/ 447926 w 608838"/>
                      <a:gd name="connsiteY46" fmla="*/ 364907 h 469966"/>
                      <a:gd name="connsiteX47" fmla="*/ 456128 w 608838"/>
                      <a:gd name="connsiteY47" fmla="*/ 371428 h 469966"/>
                      <a:gd name="connsiteX48" fmla="*/ 462203 w 608838"/>
                      <a:gd name="connsiteY48" fmla="*/ 367030 h 469966"/>
                      <a:gd name="connsiteX49" fmla="*/ 462811 w 608838"/>
                      <a:gd name="connsiteY49" fmla="*/ 339581 h 469966"/>
                      <a:gd name="connsiteX50" fmla="*/ 459166 w 608838"/>
                      <a:gd name="connsiteY50" fmla="*/ 332302 h 469966"/>
                      <a:gd name="connsiteX51" fmla="*/ 455368 w 608838"/>
                      <a:gd name="connsiteY51" fmla="*/ 331089 h 469966"/>
                      <a:gd name="connsiteX52" fmla="*/ 430610 w 608838"/>
                      <a:gd name="connsiteY52" fmla="*/ 316075 h 469966"/>
                      <a:gd name="connsiteX53" fmla="*/ 423623 w 608838"/>
                      <a:gd name="connsiteY53" fmla="*/ 293631 h 469966"/>
                      <a:gd name="connsiteX54" fmla="*/ 426813 w 608838"/>
                      <a:gd name="connsiteY54" fmla="*/ 278769 h 469966"/>
                      <a:gd name="connsiteX55" fmla="*/ 430154 w 608838"/>
                      <a:gd name="connsiteY55" fmla="*/ 273309 h 469966"/>
                      <a:gd name="connsiteX56" fmla="*/ 434863 w 608838"/>
                      <a:gd name="connsiteY56" fmla="*/ 266636 h 469966"/>
                      <a:gd name="connsiteX57" fmla="*/ 449597 w 608838"/>
                      <a:gd name="connsiteY57" fmla="*/ 257082 h 469966"/>
                      <a:gd name="connsiteX58" fmla="*/ 457647 w 608838"/>
                      <a:gd name="connsiteY58" fmla="*/ 255566 h 469966"/>
                      <a:gd name="connsiteX59" fmla="*/ 463267 w 608838"/>
                      <a:gd name="connsiteY59" fmla="*/ 248893 h 469966"/>
                      <a:gd name="connsiteX60" fmla="*/ 463267 w 608838"/>
                      <a:gd name="connsiteY60" fmla="*/ 248741 h 469966"/>
                      <a:gd name="connsiteX61" fmla="*/ 468583 w 608838"/>
                      <a:gd name="connsiteY61" fmla="*/ 242675 h 469966"/>
                      <a:gd name="connsiteX62" fmla="*/ 516374 w 608838"/>
                      <a:gd name="connsiteY62" fmla="*/ 212849 h 469966"/>
                      <a:gd name="connsiteX63" fmla="*/ 589556 w 608838"/>
                      <a:gd name="connsiteY63" fmla="*/ 327612 h 469966"/>
                      <a:gd name="connsiteX64" fmla="*/ 517285 w 608838"/>
                      <a:gd name="connsiteY64" fmla="*/ 213000 h 469966"/>
                      <a:gd name="connsiteX65" fmla="*/ 516374 w 608838"/>
                      <a:gd name="connsiteY65" fmla="*/ 212849 h 469966"/>
                      <a:gd name="connsiteX66" fmla="*/ 475380 w 608838"/>
                      <a:gd name="connsiteY66" fmla="*/ 210272 h 469966"/>
                      <a:gd name="connsiteX67" fmla="*/ 487374 w 608838"/>
                      <a:gd name="connsiteY67" fmla="*/ 218761 h 469966"/>
                      <a:gd name="connsiteX68" fmla="*/ 466725 w 608838"/>
                      <a:gd name="connsiteY68" fmla="*/ 218003 h 469966"/>
                      <a:gd name="connsiteX69" fmla="*/ 399464 w 608838"/>
                      <a:gd name="connsiteY69" fmla="*/ 241805 h 469966"/>
                      <a:gd name="connsiteX70" fmla="*/ 371528 w 608838"/>
                      <a:gd name="connsiteY70" fmla="*/ 273339 h 469966"/>
                      <a:gd name="connsiteX71" fmla="*/ 356193 w 608838"/>
                      <a:gd name="connsiteY71" fmla="*/ 328370 h 469966"/>
                      <a:gd name="connsiteX72" fmla="*/ 466725 w 608838"/>
                      <a:gd name="connsiteY72" fmla="*/ 437978 h 469966"/>
                      <a:gd name="connsiteX73" fmla="*/ 577258 w 608838"/>
                      <a:gd name="connsiteY73" fmla="*/ 327612 h 469966"/>
                      <a:gd name="connsiteX74" fmla="*/ 520473 w 608838"/>
                      <a:gd name="connsiteY74" fmla="*/ 231344 h 469966"/>
                      <a:gd name="connsiteX75" fmla="*/ 521081 w 608838"/>
                      <a:gd name="connsiteY75" fmla="*/ 226190 h 469966"/>
                      <a:gd name="connsiteX76" fmla="*/ 521081 w 608838"/>
                      <a:gd name="connsiteY76" fmla="*/ 226038 h 469966"/>
                      <a:gd name="connsiteX77" fmla="*/ 520473 w 608838"/>
                      <a:gd name="connsiteY77" fmla="*/ 230890 h 469966"/>
                      <a:gd name="connsiteX78" fmla="*/ 487374 w 608838"/>
                      <a:gd name="connsiteY78" fmla="*/ 218307 h 469966"/>
                      <a:gd name="connsiteX79" fmla="*/ 475380 w 608838"/>
                      <a:gd name="connsiteY79" fmla="*/ 210272 h 469966"/>
                      <a:gd name="connsiteX80" fmla="*/ 479327 w 608838"/>
                      <a:gd name="connsiteY80" fmla="*/ 201327 h 469966"/>
                      <a:gd name="connsiteX81" fmla="*/ 518803 w 608838"/>
                      <a:gd name="connsiteY81" fmla="*/ 212697 h 469966"/>
                      <a:gd name="connsiteX82" fmla="*/ 518651 w 608838"/>
                      <a:gd name="connsiteY82" fmla="*/ 212242 h 469966"/>
                      <a:gd name="connsiteX83" fmla="*/ 479327 w 608838"/>
                      <a:gd name="connsiteY83" fmla="*/ 201327 h 469966"/>
                      <a:gd name="connsiteX84" fmla="*/ 57391 w 608838"/>
                      <a:gd name="connsiteY84" fmla="*/ 157666 h 469966"/>
                      <a:gd name="connsiteX85" fmla="*/ 31580 w 608838"/>
                      <a:gd name="connsiteY85" fmla="*/ 166459 h 469966"/>
                      <a:gd name="connsiteX86" fmla="*/ 31580 w 608838"/>
                      <a:gd name="connsiteY86" fmla="*/ 226038 h 469966"/>
                      <a:gd name="connsiteX87" fmla="*/ 57391 w 608838"/>
                      <a:gd name="connsiteY87" fmla="*/ 241805 h 469966"/>
                      <a:gd name="connsiteX88" fmla="*/ 354978 w 608838"/>
                      <a:gd name="connsiteY88" fmla="*/ 241805 h 469966"/>
                      <a:gd name="connsiteX89" fmla="*/ 384433 w 608838"/>
                      <a:gd name="connsiteY89" fmla="*/ 210272 h 469966"/>
                      <a:gd name="connsiteX90" fmla="*/ 94742 w 608838"/>
                      <a:gd name="connsiteY90" fmla="*/ 210272 h 469966"/>
                      <a:gd name="connsiteX91" fmla="*/ 94742 w 608838"/>
                      <a:gd name="connsiteY91" fmla="*/ 178738 h 469966"/>
                      <a:gd name="connsiteX92" fmla="*/ 475380 w 608838"/>
                      <a:gd name="connsiteY92" fmla="*/ 178738 h 469966"/>
                      <a:gd name="connsiteX93" fmla="*/ 489500 w 608838"/>
                      <a:gd name="connsiteY93" fmla="*/ 168126 h 469966"/>
                      <a:gd name="connsiteX94" fmla="*/ 475380 w 608838"/>
                      <a:gd name="connsiteY94" fmla="*/ 157666 h 469966"/>
                      <a:gd name="connsiteX95" fmla="*/ 465511 w 608838"/>
                      <a:gd name="connsiteY95" fmla="*/ 157666 h 469966"/>
                      <a:gd name="connsiteX96" fmla="*/ 47371 w 608838"/>
                      <a:gd name="connsiteY96" fmla="*/ 0 h 469966"/>
                      <a:gd name="connsiteX97" fmla="*/ 465511 w 608838"/>
                      <a:gd name="connsiteY97" fmla="*/ 0 h 469966"/>
                      <a:gd name="connsiteX98" fmla="*/ 515766 w 608838"/>
                      <a:gd name="connsiteY98" fmla="*/ 47148 h 469966"/>
                      <a:gd name="connsiteX99" fmla="*/ 515766 w 608838"/>
                      <a:gd name="connsiteY99" fmla="*/ 106879 h 469966"/>
                      <a:gd name="connsiteX100" fmla="*/ 505442 w 608838"/>
                      <a:gd name="connsiteY100" fmla="*/ 137351 h 469966"/>
                      <a:gd name="connsiteX101" fmla="*/ 475380 w 608838"/>
                      <a:gd name="connsiteY101" fmla="*/ 126133 h 469966"/>
                      <a:gd name="connsiteX102" fmla="*/ 506505 w 608838"/>
                      <a:gd name="connsiteY102" fmla="*/ 138716 h 469966"/>
                      <a:gd name="connsiteX103" fmla="*/ 508023 w 608838"/>
                      <a:gd name="connsiteY103" fmla="*/ 137200 h 469966"/>
                      <a:gd name="connsiteX104" fmla="*/ 521081 w 608838"/>
                      <a:gd name="connsiteY104" fmla="*/ 166307 h 469966"/>
                      <a:gd name="connsiteX105" fmla="*/ 512123 w 608838"/>
                      <a:gd name="connsiteY105" fmla="*/ 192837 h 469966"/>
                      <a:gd name="connsiteX106" fmla="*/ 477657 w 608838"/>
                      <a:gd name="connsiteY106" fmla="*/ 185257 h 469966"/>
                      <a:gd name="connsiteX107" fmla="*/ 512123 w 608838"/>
                      <a:gd name="connsiteY107" fmla="*/ 193141 h 469966"/>
                      <a:gd name="connsiteX108" fmla="*/ 509997 w 608838"/>
                      <a:gd name="connsiteY108" fmla="*/ 196021 h 469966"/>
                      <a:gd name="connsiteX109" fmla="*/ 509997 w 608838"/>
                      <a:gd name="connsiteY109" fmla="*/ 196173 h 469966"/>
                      <a:gd name="connsiteX110" fmla="*/ 512123 w 608838"/>
                      <a:gd name="connsiteY110" fmla="*/ 193292 h 469966"/>
                      <a:gd name="connsiteX111" fmla="*/ 608838 w 608838"/>
                      <a:gd name="connsiteY111" fmla="*/ 327764 h 469966"/>
                      <a:gd name="connsiteX112" fmla="*/ 466725 w 608838"/>
                      <a:gd name="connsiteY112" fmla="*/ 469966 h 469966"/>
                      <a:gd name="connsiteX113" fmla="*/ 324612 w 608838"/>
                      <a:gd name="connsiteY113" fmla="*/ 328370 h 469966"/>
                      <a:gd name="connsiteX114" fmla="*/ 336151 w 608838"/>
                      <a:gd name="connsiteY114" fmla="*/ 273339 h 469966"/>
                      <a:gd name="connsiteX115" fmla="*/ 57391 w 608838"/>
                      <a:gd name="connsiteY115" fmla="*/ 273339 h 469966"/>
                      <a:gd name="connsiteX116" fmla="*/ 0 w 608838"/>
                      <a:gd name="connsiteY116" fmla="*/ 226038 h 469966"/>
                      <a:gd name="connsiteX117" fmla="*/ 0 w 608838"/>
                      <a:gd name="connsiteY117" fmla="*/ 166459 h 469966"/>
                      <a:gd name="connsiteX118" fmla="*/ 13816 w 608838"/>
                      <a:gd name="connsiteY118" fmla="*/ 141141 h 469966"/>
                      <a:gd name="connsiteX119" fmla="*/ 15790 w 608838"/>
                      <a:gd name="connsiteY119" fmla="*/ 142960 h 469966"/>
                      <a:gd name="connsiteX120" fmla="*/ 57391 w 608838"/>
                      <a:gd name="connsiteY120" fmla="*/ 126133 h 469966"/>
                      <a:gd name="connsiteX121" fmla="*/ 465511 w 608838"/>
                      <a:gd name="connsiteY121" fmla="*/ 126133 h 469966"/>
                      <a:gd name="connsiteX122" fmla="*/ 484186 w 608838"/>
                      <a:gd name="connsiteY122" fmla="*/ 106879 h 469966"/>
                      <a:gd name="connsiteX123" fmla="*/ 484186 w 608838"/>
                      <a:gd name="connsiteY123" fmla="*/ 47148 h 469966"/>
                      <a:gd name="connsiteX124" fmla="*/ 465511 w 608838"/>
                      <a:gd name="connsiteY124" fmla="*/ 31533 h 469966"/>
                      <a:gd name="connsiteX125" fmla="*/ 47371 w 608838"/>
                      <a:gd name="connsiteY125" fmla="*/ 31533 h 469966"/>
                      <a:gd name="connsiteX126" fmla="*/ 33402 w 608838"/>
                      <a:gd name="connsiteY126" fmla="*/ 47300 h 469966"/>
                      <a:gd name="connsiteX127" fmla="*/ 47371 w 608838"/>
                      <a:gd name="connsiteY127" fmla="*/ 63066 h 469966"/>
                      <a:gd name="connsiteX128" fmla="*/ 421025 w 608838"/>
                      <a:gd name="connsiteY128" fmla="*/ 63066 h 469966"/>
                      <a:gd name="connsiteX129" fmla="*/ 421025 w 608838"/>
                      <a:gd name="connsiteY129" fmla="*/ 94599 h 469966"/>
                      <a:gd name="connsiteX130" fmla="*/ 47371 w 608838"/>
                      <a:gd name="connsiteY130" fmla="*/ 94599 h 469966"/>
                      <a:gd name="connsiteX131" fmla="*/ 33402 w 608838"/>
                      <a:gd name="connsiteY131" fmla="*/ 110366 h 469966"/>
                      <a:gd name="connsiteX132" fmla="*/ 47371 w 608838"/>
                      <a:gd name="connsiteY132" fmla="*/ 126133 h 469966"/>
                      <a:gd name="connsiteX133" fmla="*/ 57391 w 608838"/>
                      <a:gd name="connsiteY133" fmla="*/ 126133 h 469966"/>
                      <a:gd name="connsiteX134" fmla="*/ 14727 w 608838"/>
                      <a:gd name="connsiteY134" fmla="*/ 141141 h 469966"/>
                      <a:gd name="connsiteX135" fmla="*/ 1822 w 608838"/>
                      <a:gd name="connsiteY135" fmla="*/ 106576 h 469966"/>
                      <a:gd name="connsiteX136" fmla="*/ 12905 w 608838"/>
                      <a:gd name="connsiteY136" fmla="*/ 76559 h 469966"/>
                      <a:gd name="connsiteX137" fmla="*/ 1822 w 608838"/>
                      <a:gd name="connsiteY137" fmla="*/ 46390 h 469966"/>
                      <a:gd name="connsiteX138" fmla="*/ 47371 w 608838"/>
                      <a:gd name="connsiteY138" fmla="*/ 0 h 4699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</a:cxnLst>
                    <a:rect l="l" t="t" r="r" b="b"/>
                    <a:pathLst>
                      <a:path w="608838" h="469966">
                        <a:moveTo>
                          <a:pt x="477544" y="339278"/>
                        </a:moveTo>
                        <a:cubicBezTo>
                          <a:pt x="474507" y="337761"/>
                          <a:pt x="471773" y="339430"/>
                          <a:pt x="471773" y="342918"/>
                        </a:cubicBezTo>
                        <a:lnTo>
                          <a:pt x="471317" y="366879"/>
                        </a:lnTo>
                        <a:cubicBezTo>
                          <a:pt x="471165" y="370367"/>
                          <a:pt x="473595" y="372945"/>
                          <a:pt x="476633" y="372187"/>
                        </a:cubicBezTo>
                        <a:cubicBezTo>
                          <a:pt x="478760" y="371580"/>
                          <a:pt x="480430" y="370822"/>
                          <a:pt x="481797" y="369912"/>
                        </a:cubicBezTo>
                        <a:cubicBezTo>
                          <a:pt x="485747" y="367182"/>
                          <a:pt x="487721" y="362329"/>
                          <a:pt x="487873" y="355353"/>
                        </a:cubicBezTo>
                        <a:cubicBezTo>
                          <a:pt x="488025" y="349894"/>
                          <a:pt x="486202" y="345647"/>
                          <a:pt x="482709" y="342463"/>
                        </a:cubicBezTo>
                        <a:cubicBezTo>
                          <a:pt x="481494" y="341401"/>
                          <a:pt x="479671" y="340340"/>
                          <a:pt x="477544" y="339278"/>
                        </a:cubicBezTo>
                        <a:close/>
                        <a:moveTo>
                          <a:pt x="457951" y="276494"/>
                        </a:moveTo>
                        <a:cubicBezTo>
                          <a:pt x="455368" y="277100"/>
                          <a:pt x="453394" y="278314"/>
                          <a:pt x="451875" y="279830"/>
                        </a:cubicBezTo>
                        <a:cubicBezTo>
                          <a:pt x="449293" y="282560"/>
                          <a:pt x="447926" y="286351"/>
                          <a:pt x="447774" y="291052"/>
                        </a:cubicBezTo>
                        <a:cubicBezTo>
                          <a:pt x="447622" y="296209"/>
                          <a:pt x="449597" y="300455"/>
                          <a:pt x="453394" y="303488"/>
                        </a:cubicBezTo>
                        <a:cubicBezTo>
                          <a:pt x="454609" y="304550"/>
                          <a:pt x="456128" y="305459"/>
                          <a:pt x="458102" y="306369"/>
                        </a:cubicBezTo>
                        <a:cubicBezTo>
                          <a:pt x="460988" y="307583"/>
                          <a:pt x="463419" y="305611"/>
                          <a:pt x="463419" y="302275"/>
                        </a:cubicBezTo>
                        <a:lnTo>
                          <a:pt x="463874" y="281953"/>
                        </a:lnTo>
                        <a:cubicBezTo>
                          <a:pt x="463874" y="278465"/>
                          <a:pt x="461140" y="275584"/>
                          <a:pt x="457951" y="276494"/>
                        </a:cubicBezTo>
                        <a:close/>
                        <a:moveTo>
                          <a:pt x="468583" y="242675"/>
                        </a:moveTo>
                        <a:cubicBezTo>
                          <a:pt x="471013" y="242827"/>
                          <a:pt x="473747" y="245557"/>
                          <a:pt x="473747" y="248893"/>
                        </a:cubicBezTo>
                        <a:lnTo>
                          <a:pt x="473747" y="249196"/>
                        </a:lnTo>
                        <a:cubicBezTo>
                          <a:pt x="473747" y="252533"/>
                          <a:pt x="476329" y="255717"/>
                          <a:pt x="479671" y="256324"/>
                        </a:cubicBezTo>
                        <a:cubicBezTo>
                          <a:pt x="486810" y="257689"/>
                          <a:pt x="492582" y="260267"/>
                          <a:pt x="496986" y="263603"/>
                        </a:cubicBezTo>
                        <a:cubicBezTo>
                          <a:pt x="497746" y="264210"/>
                          <a:pt x="498353" y="265120"/>
                          <a:pt x="498961" y="265726"/>
                        </a:cubicBezTo>
                        <a:cubicBezTo>
                          <a:pt x="506556" y="271489"/>
                          <a:pt x="511112" y="278920"/>
                          <a:pt x="512327" y="289688"/>
                        </a:cubicBezTo>
                        <a:cubicBezTo>
                          <a:pt x="512631" y="293024"/>
                          <a:pt x="509897" y="295754"/>
                          <a:pt x="506404" y="295754"/>
                        </a:cubicBezTo>
                        <a:lnTo>
                          <a:pt x="494252" y="295450"/>
                        </a:lnTo>
                        <a:cubicBezTo>
                          <a:pt x="490911" y="295450"/>
                          <a:pt x="488025" y="292569"/>
                          <a:pt x="487417" y="289233"/>
                        </a:cubicBezTo>
                        <a:cubicBezTo>
                          <a:pt x="486962" y="286806"/>
                          <a:pt x="486354" y="284683"/>
                          <a:pt x="485595" y="283167"/>
                        </a:cubicBezTo>
                        <a:cubicBezTo>
                          <a:pt x="484228" y="280437"/>
                          <a:pt x="481949" y="278465"/>
                          <a:pt x="479063" y="277100"/>
                        </a:cubicBezTo>
                        <a:cubicBezTo>
                          <a:pt x="475874" y="275736"/>
                          <a:pt x="472988" y="278465"/>
                          <a:pt x="472836" y="281953"/>
                        </a:cubicBezTo>
                        <a:lnTo>
                          <a:pt x="472532" y="305004"/>
                        </a:lnTo>
                        <a:cubicBezTo>
                          <a:pt x="472380" y="308341"/>
                          <a:pt x="474962" y="312132"/>
                          <a:pt x="478152" y="313345"/>
                        </a:cubicBezTo>
                        <a:cubicBezTo>
                          <a:pt x="489544" y="317743"/>
                          <a:pt x="497442" y="321838"/>
                          <a:pt x="501695" y="325174"/>
                        </a:cubicBezTo>
                        <a:cubicBezTo>
                          <a:pt x="510049" y="331847"/>
                          <a:pt x="513998" y="341098"/>
                          <a:pt x="513694" y="352927"/>
                        </a:cubicBezTo>
                        <a:cubicBezTo>
                          <a:pt x="513391" y="368547"/>
                          <a:pt x="507467" y="379921"/>
                          <a:pt x="495923" y="386745"/>
                        </a:cubicBezTo>
                        <a:cubicBezTo>
                          <a:pt x="490303" y="389930"/>
                          <a:pt x="483924" y="392205"/>
                          <a:pt x="476937" y="393266"/>
                        </a:cubicBezTo>
                        <a:cubicBezTo>
                          <a:pt x="473443" y="393721"/>
                          <a:pt x="470709" y="396603"/>
                          <a:pt x="470557" y="399939"/>
                        </a:cubicBezTo>
                        <a:lnTo>
                          <a:pt x="470557" y="406308"/>
                        </a:lnTo>
                        <a:cubicBezTo>
                          <a:pt x="470406" y="409796"/>
                          <a:pt x="468279" y="412526"/>
                          <a:pt x="465849" y="412526"/>
                        </a:cubicBezTo>
                        <a:cubicBezTo>
                          <a:pt x="463419" y="412375"/>
                          <a:pt x="461444" y="409645"/>
                          <a:pt x="461444" y="406157"/>
                        </a:cubicBezTo>
                        <a:lnTo>
                          <a:pt x="461596" y="400091"/>
                        </a:lnTo>
                        <a:cubicBezTo>
                          <a:pt x="461596" y="396603"/>
                          <a:pt x="458862" y="393570"/>
                          <a:pt x="455520" y="392963"/>
                        </a:cubicBezTo>
                        <a:cubicBezTo>
                          <a:pt x="446407" y="391143"/>
                          <a:pt x="439420" y="388717"/>
                          <a:pt x="434407" y="385380"/>
                        </a:cubicBezTo>
                        <a:cubicBezTo>
                          <a:pt x="425294" y="378859"/>
                          <a:pt x="420282" y="368699"/>
                          <a:pt x="419522" y="354747"/>
                        </a:cubicBezTo>
                        <a:cubicBezTo>
                          <a:pt x="419370" y="351259"/>
                          <a:pt x="422256" y="348680"/>
                          <a:pt x="425598" y="348680"/>
                        </a:cubicBezTo>
                        <a:lnTo>
                          <a:pt x="438508" y="348984"/>
                        </a:lnTo>
                        <a:cubicBezTo>
                          <a:pt x="441850" y="348984"/>
                          <a:pt x="444888" y="351714"/>
                          <a:pt x="445344" y="355202"/>
                        </a:cubicBezTo>
                        <a:cubicBezTo>
                          <a:pt x="446103" y="359751"/>
                          <a:pt x="446862" y="362936"/>
                          <a:pt x="447926" y="364907"/>
                        </a:cubicBezTo>
                        <a:cubicBezTo>
                          <a:pt x="449597" y="367789"/>
                          <a:pt x="452331" y="369912"/>
                          <a:pt x="456128" y="371428"/>
                        </a:cubicBezTo>
                        <a:cubicBezTo>
                          <a:pt x="459318" y="372793"/>
                          <a:pt x="462203" y="370518"/>
                          <a:pt x="462203" y="367030"/>
                        </a:cubicBezTo>
                        <a:lnTo>
                          <a:pt x="462811" y="339581"/>
                        </a:lnTo>
                        <a:cubicBezTo>
                          <a:pt x="462811" y="336245"/>
                          <a:pt x="461140" y="332909"/>
                          <a:pt x="459166" y="332302"/>
                        </a:cubicBezTo>
                        <a:lnTo>
                          <a:pt x="455368" y="331089"/>
                        </a:lnTo>
                        <a:cubicBezTo>
                          <a:pt x="443521" y="327449"/>
                          <a:pt x="435319" y="322445"/>
                          <a:pt x="430610" y="316075"/>
                        </a:cubicBezTo>
                        <a:cubicBezTo>
                          <a:pt x="425750" y="309857"/>
                          <a:pt x="423471" y="302275"/>
                          <a:pt x="423623" y="293631"/>
                        </a:cubicBezTo>
                        <a:cubicBezTo>
                          <a:pt x="423775" y="287868"/>
                          <a:pt x="424838" y="283318"/>
                          <a:pt x="426813" y="278769"/>
                        </a:cubicBezTo>
                        <a:cubicBezTo>
                          <a:pt x="427724" y="276494"/>
                          <a:pt x="428939" y="273309"/>
                          <a:pt x="430154" y="273309"/>
                        </a:cubicBezTo>
                        <a:cubicBezTo>
                          <a:pt x="431673" y="273309"/>
                          <a:pt x="433040" y="268456"/>
                          <a:pt x="434863" y="266636"/>
                        </a:cubicBezTo>
                        <a:cubicBezTo>
                          <a:pt x="439420" y="262390"/>
                          <a:pt x="444128" y="258599"/>
                          <a:pt x="449597" y="257082"/>
                        </a:cubicBezTo>
                        <a:cubicBezTo>
                          <a:pt x="451723" y="256324"/>
                          <a:pt x="454153" y="255869"/>
                          <a:pt x="457647" y="255566"/>
                        </a:cubicBezTo>
                        <a:cubicBezTo>
                          <a:pt x="460988" y="255111"/>
                          <a:pt x="463267" y="252229"/>
                          <a:pt x="463267" y="248893"/>
                        </a:cubicBezTo>
                        <a:lnTo>
                          <a:pt x="463267" y="248741"/>
                        </a:lnTo>
                        <a:cubicBezTo>
                          <a:pt x="463267" y="245405"/>
                          <a:pt x="466153" y="242675"/>
                          <a:pt x="468583" y="242675"/>
                        </a:cubicBezTo>
                        <a:close/>
                        <a:moveTo>
                          <a:pt x="516374" y="212849"/>
                        </a:moveTo>
                        <a:cubicBezTo>
                          <a:pt x="559949" y="232709"/>
                          <a:pt x="589556" y="276522"/>
                          <a:pt x="589556" y="327612"/>
                        </a:cubicBezTo>
                        <a:cubicBezTo>
                          <a:pt x="589556" y="276674"/>
                          <a:pt x="560860" y="232860"/>
                          <a:pt x="517285" y="213000"/>
                        </a:cubicBezTo>
                        <a:cubicBezTo>
                          <a:pt x="517285" y="213000"/>
                          <a:pt x="516374" y="212849"/>
                          <a:pt x="516374" y="212849"/>
                        </a:cubicBezTo>
                        <a:close/>
                        <a:moveTo>
                          <a:pt x="475380" y="210272"/>
                        </a:moveTo>
                        <a:cubicBezTo>
                          <a:pt x="480694" y="210272"/>
                          <a:pt x="485097" y="214516"/>
                          <a:pt x="487374" y="218761"/>
                        </a:cubicBezTo>
                        <a:cubicBezTo>
                          <a:pt x="480694" y="217397"/>
                          <a:pt x="473710" y="218003"/>
                          <a:pt x="466725" y="218003"/>
                        </a:cubicBezTo>
                        <a:cubicBezTo>
                          <a:pt x="441370" y="218003"/>
                          <a:pt x="418139" y="220732"/>
                          <a:pt x="399464" y="241805"/>
                        </a:cubicBezTo>
                        <a:cubicBezTo>
                          <a:pt x="388229" y="252266"/>
                          <a:pt x="378815" y="262726"/>
                          <a:pt x="371528" y="273339"/>
                        </a:cubicBezTo>
                        <a:cubicBezTo>
                          <a:pt x="361810" y="283799"/>
                          <a:pt x="356193" y="308055"/>
                          <a:pt x="356193" y="328370"/>
                        </a:cubicBezTo>
                        <a:cubicBezTo>
                          <a:pt x="356193" y="389314"/>
                          <a:pt x="405689" y="437978"/>
                          <a:pt x="466725" y="437978"/>
                        </a:cubicBezTo>
                        <a:cubicBezTo>
                          <a:pt x="527609" y="437978"/>
                          <a:pt x="577258" y="388404"/>
                          <a:pt x="577258" y="327612"/>
                        </a:cubicBezTo>
                        <a:cubicBezTo>
                          <a:pt x="577258" y="286225"/>
                          <a:pt x="554331" y="250295"/>
                          <a:pt x="520473" y="231344"/>
                        </a:cubicBezTo>
                        <a:cubicBezTo>
                          <a:pt x="520777" y="229525"/>
                          <a:pt x="521081" y="228009"/>
                          <a:pt x="521081" y="226190"/>
                        </a:cubicBezTo>
                        <a:cubicBezTo>
                          <a:pt x="521081" y="226038"/>
                          <a:pt x="521081" y="226038"/>
                          <a:pt x="521081" y="226038"/>
                        </a:cubicBezTo>
                        <a:cubicBezTo>
                          <a:pt x="521081" y="227706"/>
                          <a:pt x="520777" y="229222"/>
                          <a:pt x="520473" y="230890"/>
                        </a:cubicBezTo>
                        <a:cubicBezTo>
                          <a:pt x="510301" y="225129"/>
                          <a:pt x="499217" y="220581"/>
                          <a:pt x="487374" y="218307"/>
                        </a:cubicBezTo>
                        <a:cubicBezTo>
                          <a:pt x="485097" y="214062"/>
                          <a:pt x="480694" y="210272"/>
                          <a:pt x="475380" y="210272"/>
                        </a:cubicBezTo>
                        <a:close/>
                        <a:moveTo>
                          <a:pt x="479327" y="201327"/>
                        </a:moveTo>
                        <a:cubicBezTo>
                          <a:pt x="493296" y="202995"/>
                          <a:pt x="506657" y="207088"/>
                          <a:pt x="518803" y="212697"/>
                        </a:cubicBezTo>
                        <a:cubicBezTo>
                          <a:pt x="518803" y="212546"/>
                          <a:pt x="518803" y="212394"/>
                          <a:pt x="518651" y="212242"/>
                        </a:cubicBezTo>
                        <a:cubicBezTo>
                          <a:pt x="506505" y="206785"/>
                          <a:pt x="493296" y="202843"/>
                          <a:pt x="479327" y="201327"/>
                        </a:cubicBezTo>
                        <a:close/>
                        <a:moveTo>
                          <a:pt x="57391" y="157666"/>
                        </a:moveTo>
                        <a:cubicBezTo>
                          <a:pt x="46612" y="157666"/>
                          <a:pt x="31580" y="161759"/>
                          <a:pt x="31580" y="166459"/>
                        </a:cubicBezTo>
                        <a:lnTo>
                          <a:pt x="31580" y="226038"/>
                        </a:lnTo>
                        <a:cubicBezTo>
                          <a:pt x="31580" y="230738"/>
                          <a:pt x="46612" y="241805"/>
                          <a:pt x="57391" y="241805"/>
                        </a:cubicBezTo>
                        <a:lnTo>
                          <a:pt x="354978" y="241805"/>
                        </a:lnTo>
                        <a:cubicBezTo>
                          <a:pt x="363481" y="231193"/>
                          <a:pt x="373350" y="220732"/>
                          <a:pt x="384433" y="210272"/>
                        </a:cubicBezTo>
                        <a:lnTo>
                          <a:pt x="94742" y="210272"/>
                        </a:lnTo>
                        <a:lnTo>
                          <a:pt x="94742" y="178738"/>
                        </a:lnTo>
                        <a:lnTo>
                          <a:pt x="475380" y="178738"/>
                        </a:lnTo>
                        <a:cubicBezTo>
                          <a:pt x="483123" y="178738"/>
                          <a:pt x="489500" y="175858"/>
                          <a:pt x="489500" y="168126"/>
                        </a:cubicBezTo>
                        <a:cubicBezTo>
                          <a:pt x="489500" y="160395"/>
                          <a:pt x="483123" y="157666"/>
                          <a:pt x="475380" y="157666"/>
                        </a:cubicBezTo>
                        <a:lnTo>
                          <a:pt x="465511" y="157666"/>
                        </a:lnTo>
                        <a:close/>
                        <a:moveTo>
                          <a:pt x="47371" y="0"/>
                        </a:moveTo>
                        <a:lnTo>
                          <a:pt x="465511" y="0"/>
                        </a:lnTo>
                        <a:cubicBezTo>
                          <a:pt x="488133" y="0"/>
                          <a:pt x="515766" y="19405"/>
                          <a:pt x="515766" y="47148"/>
                        </a:cubicBezTo>
                        <a:lnTo>
                          <a:pt x="515766" y="106879"/>
                        </a:lnTo>
                        <a:cubicBezTo>
                          <a:pt x="515766" y="117946"/>
                          <a:pt x="513185" y="129923"/>
                          <a:pt x="505442" y="137351"/>
                        </a:cubicBezTo>
                        <a:cubicBezTo>
                          <a:pt x="497091" y="128861"/>
                          <a:pt x="488285" y="126133"/>
                          <a:pt x="475380" y="126133"/>
                        </a:cubicBezTo>
                        <a:cubicBezTo>
                          <a:pt x="487526" y="126133"/>
                          <a:pt x="498306" y="130984"/>
                          <a:pt x="506505" y="138716"/>
                        </a:cubicBezTo>
                        <a:cubicBezTo>
                          <a:pt x="506960" y="138261"/>
                          <a:pt x="507568" y="137806"/>
                          <a:pt x="508023" y="137200"/>
                        </a:cubicBezTo>
                        <a:cubicBezTo>
                          <a:pt x="516070" y="145538"/>
                          <a:pt x="521081" y="153876"/>
                          <a:pt x="521081" y="166307"/>
                        </a:cubicBezTo>
                        <a:cubicBezTo>
                          <a:pt x="521081" y="176313"/>
                          <a:pt x="517588" y="185257"/>
                          <a:pt x="512123" y="192837"/>
                        </a:cubicBezTo>
                        <a:cubicBezTo>
                          <a:pt x="501191" y="189047"/>
                          <a:pt x="489500" y="186319"/>
                          <a:pt x="477657" y="185257"/>
                        </a:cubicBezTo>
                        <a:cubicBezTo>
                          <a:pt x="489500" y="186470"/>
                          <a:pt x="501191" y="189502"/>
                          <a:pt x="512123" y="193141"/>
                        </a:cubicBezTo>
                        <a:cubicBezTo>
                          <a:pt x="511363" y="194202"/>
                          <a:pt x="510756" y="195111"/>
                          <a:pt x="509997" y="196021"/>
                        </a:cubicBezTo>
                        <a:cubicBezTo>
                          <a:pt x="509997" y="196021"/>
                          <a:pt x="509997" y="196173"/>
                          <a:pt x="509997" y="196173"/>
                        </a:cubicBezTo>
                        <a:cubicBezTo>
                          <a:pt x="510756" y="195263"/>
                          <a:pt x="511363" y="194202"/>
                          <a:pt x="512123" y="193292"/>
                        </a:cubicBezTo>
                        <a:cubicBezTo>
                          <a:pt x="568300" y="212242"/>
                          <a:pt x="608838" y="265455"/>
                          <a:pt x="608838" y="327764"/>
                        </a:cubicBezTo>
                        <a:cubicBezTo>
                          <a:pt x="608838" y="405990"/>
                          <a:pt x="545070" y="469966"/>
                          <a:pt x="466725" y="469966"/>
                        </a:cubicBezTo>
                        <a:cubicBezTo>
                          <a:pt x="388381" y="469966"/>
                          <a:pt x="324612" y="406597"/>
                          <a:pt x="324612" y="328370"/>
                        </a:cubicBezTo>
                        <a:cubicBezTo>
                          <a:pt x="324612" y="308510"/>
                          <a:pt x="328712" y="283799"/>
                          <a:pt x="336151" y="273339"/>
                        </a:cubicBezTo>
                        <a:lnTo>
                          <a:pt x="57391" y="273339"/>
                        </a:lnTo>
                        <a:cubicBezTo>
                          <a:pt x="34769" y="273339"/>
                          <a:pt x="0" y="253933"/>
                          <a:pt x="0" y="226038"/>
                        </a:cubicBezTo>
                        <a:lnTo>
                          <a:pt x="0" y="166459"/>
                        </a:lnTo>
                        <a:cubicBezTo>
                          <a:pt x="0" y="155392"/>
                          <a:pt x="6073" y="148570"/>
                          <a:pt x="13816" y="141141"/>
                        </a:cubicBezTo>
                        <a:cubicBezTo>
                          <a:pt x="14424" y="141748"/>
                          <a:pt x="15031" y="142354"/>
                          <a:pt x="15790" y="142960"/>
                        </a:cubicBezTo>
                        <a:cubicBezTo>
                          <a:pt x="27329" y="132348"/>
                          <a:pt x="44030" y="126133"/>
                          <a:pt x="57391" y="126133"/>
                        </a:cubicBezTo>
                        <a:lnTo>
                          <a:pt x="465511" y="126133"/>
                        </a:lnTo>
                        <a:cubicBezTo>
                          <a:pt x="476291" y="126133"/>
                          <a:pt x="484186" y="111427"/>
                          <a:pt x="484186" y="106879"/>
                        </a:cubicBezTo>
                        <a:lnTo>
                          <a:pt x="484186" y="47148"/>
                        </a:lnTo>
                        <a:cubicBezTo>
                          <a:pt x="484186" y="42600"/>
                          <a:pt x="476291" y="31533"/>
                          <a:pt x="465511" y="31533"/>
                        </a:cubicBezTo>
                        <a:lnTo>
                          <a:pt x="47371" y="31533"/>
                        </a:lnTo>
                        <a:cubicBezTo>
                          <a:pt x="39627" y="31533"/>
                          <a:pt x="33402" y="39568"/>
                          <a:pt x="33402" y="47300"/>
                        </a:cubicBezTo>
                        <a:cubicBezTo>
                          <a:pt x="33402" y="55031"/>
                          <a:pt x="39627" y="63066"/>
                          <a:pt x="47371" y="63066"/>
                        </a:cubicBezTo>
                        <a:lnTo>
                          <a:pt x="421025" y="63066"/>
                        </a:lnTo>
                        <a:lnTo>
                          <a:pt x="421025" y="94599"/>
                        </a:lnTo>
                        <a:lnTo>
                          <a:pt x="47371" y="94599"/>
                        </a:lnTo>
                        <a:cubicBezTo>
                          <a:pt x="39627" y="94599"/>
                          <a:pt x="33402" y="102634"/>
                          <a:pt x="33402" y="110366"/>
                        </a:cubicBezTo>
                        <a:cubicBezTo>
                          <a:pt x="33402" y="118098"/>
                          <a:pt x="39627" y="126133"/>
                          <a:pt x="47371" y="126133"/>
                        </a:cubicBezTo>
                        <a:lnTo>
                          <a:pt x="57391" y="126133"/>
                        </a:lnTo>
                        <a:cubicBezTo>
                          <a:pt x="43727" y="126133"/>
                          <a:pt x="26418" y="129923"/>
                          <a:pt x="14727" y="141141"/>
                        </a:cubicBezTo>
                        <a:cubicBezTo>
                          <a:pt x="6680" y="132803"/>
                          <a:pt x="1822" y="119007"/>
                          <a:pt x="1822" y="106576"/>
                        </a:cubicBezTo>
                        <a:cubicBezTo>
                          <a:pt x="1822" y="95206"/>
                          <a:pt x="5921" y="84594"/>
                          <a:pt x="12905" y="76559"/>
                        </a:cubicBezTo>
                        <a:cubicBezTo>
                          <a:pt x="5921" y="68675"/>
                          <a:pt x="1822" y="57760"/>
                          <a:pt x="1822" y="46390"/>
                        </a:cubicBezTo>
                        <a:cubicBezTo>
                          <a:pt x="1822" y="21224"/>
                          <a:pt x="22167" y="0"/>
                          <a:pt x="47371" y="0"/>
                        </a:cubicBezTo>
                        <a:close/>
                      </a:path>
                    </a:pathLst>
                  </a:custGeom>
                  <a:solidFill>
                    <a:schemeClr val="tx2">
                      <a:lumMod val="65000"/>
                      <a:lumOff val="35000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>
                    <a:defPPr>
                      <a:defRPr lang="en-US"/>
                    </a:defPPr>
                    <a:lvl1pPr marL="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</p:grpSp>
            <p:sp>
              <p:nvSpPr>
                <p:cNvPr id="75" name="îṧlíḍé"/>
                <p:cNvSpPr/>
                <p:nvPr/>
              </p:nvSpPr>
              <p:spPr>
                <a:xfrm rot="10800000">
                  <a:off x="2339175" y="4681376"/>
                  <a:ext cx="334117" cy="288032"/>
                </a:xfrm>
                <a:prstGeom prst="triangle">
                  <a:avLst/>
                </a:prstGeom>
                <a:solidFill>
                  <a:schemeClr val="bg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gency FB" panose="020B0503020202020204" pitchFamily="34" charset="0"/>
                  </a:endParaRPr>
                </a:p>
              </p:txBody>
            </p:sp>
          </p:grpSp>
          <p:grpSp>
            <p:nvGrpSpPr>
              <p:cNvPr id="55" name="îṣļïḓê"/>
              <p:cNvGrpSpPr/>
              <p:nvPr/>
            </p:nvGrpSpPr>
            <p:grpSpPr>
              <a:xfrm>
                <a:off x="4223792" y="1985563"/>
                <a:ext cx="1905000" cy="2079754"/>
                <a:chOff x="1556810" y="2889654"/>
                <a:chExt cx="1905000" cy="2079754"/>
              </a:xfrm>
            </p:grpSpPr>
            <p:grpSp>
              <p:nvGrpSpPr>
                <p:cNvPr id="70" name="ïṧľïḍê"/>
                <p:cNvGrpSpPr/>
                <p:nvPr/>
              </p:nvGrpSpPr>
              <p:grpSpPr>
                <a:xfrm>
                  <a:off x="1556810" y="2889654"/>
                  <a:ext cx="1905000" cy="1960650"/>
                  <a:chOff x="5869897" y="6133268"/>
                  <a:chExt cx="3809999" cy="3921300"/>
                </a:xfrm>
              </p:grpSpPr>
              <p:sp>
                <p:nvSpPr>
                  <p:cNvPr id="72" name="isḻíďé"/>
                  <p:cNvSpPr/>
                  <p:nvPr/>
                </p:nvSpPr>
                <p:spPr>
                  <a:xfrm>
                    <a:off x="5869897" y="6133268"/>
                    <a:ext cx="3809999" cy="3921300"/>
                  </a:xfrm>
                  <a:prstGeom prst="roundRect">
                    <a:avLst>
                      <a:gd name="adj" fmla="val 3932"/>
                    </a:avLst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>
                    <a:defPPr>
                      <a:defRPr lang="en-US"/>
                    </a:defPPr>
                    <a:lvl1pPr marL="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73" name="iṩļíḋè"/>
                  <p:cNvSpPr>
                    <a:spLocks/>
                  </p:cNvSpPr>
                  <p:nvPr/>
                </p:nvSpPr>
                <p:spPr bwMode="auto">
                  <a:xfrm>
                    <a:off x="7338853" y="6885735"/>
                    <a:ext cx="979368" cy="964861"/>
                  </a:xfrm>
                  <a:custGeom>
                    <a:avLst/>
                    <a:gdLst>
                      <a:gd name="connsiteX0" fmla="*/ 373273 h 605239"/>
                      <a:gd name="connsiteY0" fmla="*/ 373273 h 605239"/>
                      <a:gd name="connsiteX1" fmla="*/ 373273 h 605239"/>
                      <a:gd name="connsiteY1" fmla="*/ 373273 h 605239"/>
                      <a:gd name="connsiteX2" fmla="*/ 373273 h 605239"/>
                      <a:gd name="connsiteY2" fmla="*/ 373273 h 605239"/>
                      <a:gd name="connsiteX3" fmla="*/ 373273 h 605239"/>
                      <a:gd name="connsiteY3" fmla="*/ 373273 h 605239"/>
                      <a:gd name="connsiteX4" fmla="*/ 373273 h 605239"/>
                      <a:gd name="connsiteY4" fmla="*/ 373273 h 605239"/>
                      <a:gd name="connsiteX5" fmla="*/ 373273 h 605239"/>
                      <a:gd name="connsiteY5" fmla="*/ 373273 h 605239"/>
                      <a:gd name="connsiteX6" fmla="*/ 373273 h 605239"/>
                      <a:gd name="connsiteY6" fmla="*/ 373273 h 605239"/>
                      <a:gd name="connsiteX7" fmla="*/ 373273 h 605239"/>
                      <a:gd name="connsiteY7" fmla="*/ 373273 h 605239"/>
                      <a:gd name="connsiteX8" fmla="*/ 373273 h 605239"/>
                      <a:gd name="connsiteY8" fmla="*/ 373273 h 605239"/>
                      <a:gd name="connsiteX9" fmla="*/ 373273 h 605239"/>
                      <a:gd name="connsiteY9" fmla="*/ 373273 h 605239"/>
                      <a:gd name="connsiteX10" fmla="*/ 373273 h 605239"/>
                      <a:gd name="connsiteY10" fmla="*/ 373273 h 605239"/>
                      <a:gd name="connsiteX11" fmla="*/ 373273 h 605239"/>
                      <a:gd name="connsiteY11" fmla="*/ 373273 h 605239"/>
                      <a:gd name="connsiteX12" fmla="*/ 373273 h 605239"/>
                      <a:gd name="connsiteY12" fmla="*/ 373273 h 605239"/>
                      <a:gd name="connsiteX13" fmla="*/ 373273 h 605239"/>
                      <a:gd name="connsiteY13" fmla="*/ 373273 h 605239"/>
                      <a:gd name="connsiteX14" fmla="*/ 373273 h 605239"/>
                      <a:gd name="connsiteY14" fmla="*/ 373273 h 605239"/>
                      <a:gd name="connsiteX15" fmla="*/ 373273 h 605239"/>
                      <a:gd name="connsiteY15" fmla="*/ 373273 h 605239"/>
                      <a:gd name="connsiteX16" fmla="*/ 373273 h 605239"/>
                      <a:gd name="connsiteY16" fmla="*/ 373273 h 605239"/>
                      <a:gd name="connsiteX17" fmla="*/ 373273 h 605239"/>
                      <a:gd name="connsiteY17" fmla="*/ 373273 h 605239"/>
                      <a:gd name="connsiteX18" fmla="*/ 373273 h 605239"/>
                      <a:gd name="connsiteY18" fmla="*/ 373273 h 605239"/>
                      <a:gd name="connsiteX19" fmla="*/ 373273 h 605239"/>
                      <a:gd name="connsiteY19" fmla="*/ 373273 h 605239"/>
                      <a:gd name="connsiteX20" fmla="*/ 373273 h 605239"/>
                      <a:gd name="connsiteY20" fmla="*/ 373273 h 605239"/>
                      <a:gd name="connsiteX21" fmla="*/ 373273 h 605239"/>
                      <a:gd name="connsiteY21" fmla="*/ 373273 h 605239"/>
                      <a:gd name="connsiteX22" fmla="*/ 373273 h 605239"/>
                      <a:gd name="connsiteY22" fmla="*/ 373273 h 605239"/>
                      <a:gd name="connsiteX23" fmla="*/ 373273 h 605239"/>
                      <a:gd name="connsiteY23" fmla="*/ 373273 h 605239"/>
                      <a:gd name="connsiteX24" fmla="*/ 373273 h 605239"/>
                      <a:gd name="connsiteY24" fmla="*/ 373273 h 605239"/>
                      <a:gd name="connsiteX25" fmla="*/ 373273 h 605239"/>
                      <a:gd name="connsiteY25" fmla="*/ 373273 h 605239"/>
                      <a:gd name="connsiteX26" fmla="*/ 373273 h 605239"/>
                      <a:gd name="connsiteY26" fmla="*/ 373273 h 605239"/>
                      <a:gd name="connsiteX27" fmla="*/ 373273 h 605239"/>
                      <a:gd name="connsiteY27" fmla="*/ 373273 h 605239"/>
                      <a:gd name="connsiteX28" fmla="*/ 373273 h 605239"/>
                      <a:gd name="connsiteY28" fmla="*/ 373273 h 605239"/>
                      <a:gd name="connsiteX29" fmla="*/ 373273 h 605239"/>
                      <a:gd name="connsiteY29" fmla="*/ 373273 h 605239"/>
                      <a:gd name="connsiteX30" fmla="*/ 373273 h 605239"/>
                      <a:gd name="connsiteY30" fmla="*/ 373273 h 605239"/>
                      <a:gd name="connsiteX31" fmla="*/ 373273 h 605239"/>
                      <a:gd name="connsiteY31" fmla="*/ 373273 h 605239"/>
                      <a:gd name="connsiteX32" fmla="*/ 373273 h 605239"/>
                      <a:gd name="connsiteY32" fmla="*/ 373273 h 605239"/>
                      <a:gd name="connsiteX33" fmla="*/ 373273 h 605239"/>
                      <a:gd name="connsiteY33" fmla="*/ 373273 h 605239"/>
                      <a:gd name="connsiteX34" fmla="*/ 373273 h 605239"/>
                      <a:gd name="connsiteY34" fmla="*/ 373273 h 605239"/>
                      <a:gd name="connsiteX35" fmla="*/ 373273 h 605239"/>
                      <a:gd name="connsiteY35" fmla="*/ 373273 h 605239"/>
                      <a:gd name="connsiteX36" fmla="*/ 373273 h 605239"/>
                      <a:gd name="connsiteY36" fmla="*/ 373273 h 605239"/>
                      <a:gd name="connsiteX37" fmla="*/ 373273 h 605239"/>
                      <a:gd name="connsiteY37" fmla="*/ 373273 h 605239"/>
                      <a:gd name="connsiteX38" fmla="*/ 373273 h 605239"/>
                      <a:gd name="connsiteY38" fmla="*/ 373273 h 605239"/>
                      <a:gd name="connsiteX39" fmla="*/ 373273 h 605239"/>
                      <a:gd name="connsiteY39" fmla="*/ 373273 h 605239"/>
                      <a:gd name="connsiteX40" fmla="*/ 373273 h 605239"/>
                      <a:gd name="connsiteY40" fmla="*/ 373273 h 605239"/>
                      <a:gd name="connsiteX41" fmla="*/ 373273 h 605239"/>
                      <a:gd name="connsiteY41" fmla="*/ 373273 h 605239"/>
                      <a:gd name="connsiteX42" fmla="*/ 373273 h 605239"/>
                      <a:gd name="connsiteY42" fmla="*/ 373273 h 605239"/>
                      <a:gd name="connsiteX43" fmla="*/ 373273 h 605239"/>
                      <a:gd name="connsiteY43" fmla="*/ 373273 h 605239"/>
                      <a:gd name="connsiteX44" fmla="*/ 373273 h 605239"/>
                      <a:gd name="connsiteY44" fmla="*/ 373273 h 605239"/>
                      <a:gd name="connsiteX45" fmla="*/ 373273 h 605239"/>
                      <a:gd name="connsiteY45" fmla="*/ 373273 h 605239"/>
                      <a:gd name="connsiteX46" fmla="*/ 373273 h 605239"/>
                      <a:gd name="connsiteY46" fmla="*/ 373273 h 605239"/>
                      <a:gd name="connsiteX47" fmla="*/ 373273 h 605239"/>
                      <a:gd name="connsiteY47" fmla="*/ 373273 h 605239"/>
                      <a:gd name="connsiteX48" fmla="*/ 373273 h 605239"/>
                      <a:gd name="connsiteY48" fmla="*/ 373273 h 605239"/>
                      <a:gd name="connsiteX49" fmla="*/ 373273 h 605239"/>
                      <a:gd name="connsiteY49" fmla="*/ 373273 h 605239"/>
                      <a:gd name="connsiteX50" fmla="*/ 373273 h 605239"/>
                      <a:gd name="connsiteY50" fmla="*/ 373273 h 605239"/>
                      <a:gd name="connsiteX51" fmla="*/ 373273 h 605239"/>
                      <a:gd name="connsiteY51" fmla="*/ 373273 h 605239"/>
                      <a:gd name="connsiteX52" fmla="*/ 373273 h 605239"/>
                      <a:gd name="connsiteY52" fmla="*/ 373273 h 605239"/>
                      <a:gd name="connsiteX53" fmla="*/ 373273 h 605239"/>
                      <a:gd name="connsiteY53" fmla="*/ 373273 h 605239"/>
                      <a:gd name="connsiteX54" fmla="*/ 373273 h 605239"/>
                      <a:gd name="connsiteY54" fmla="*/ 373273 h 605239"/>
                      <a:gd name="connsiteX55" fmla="*/ 373273 h 605239"/>
                      <a:gd name="connsiteY55" fmla="*/ 373273 h 605239"/>
                      <a:gd name="connsiteX56" fmla="*/ 373273 h 605239"/>
                      <a:gd name="connsiteY56" fmla="*/ 373273 h 605239"/>
                      <a:gd name="connsiteX57" fmla="*/ 373273 h 605239"/>
                      <a:gd name="connsiteY57" fmla="*/ 373273 h 605239"/>
                      <a:gd name="connsiteX58" fmla="*/ 373273 h 605239"/>
                      <a:gd name="connsiteY58" fmla="*/ 373273 h 605239"/>
                      <a:gd name="connsiteX59" fmla="*/ 373273 h 605239"/>
                      <a:gd name="connsiteY59" fmla="*/ 373273 h 605239"/>
                      <a:gd name="connsiteX60" fmla="*/ 373273 h 605239"/>
                      <a:gd name="connsiteY60" fmla="*/ 373273 h 605239"/>
                      <a:gd name="connsiteX61" fmla="*/ 373273 h 605239"/>
                      <a:gd name="connsiteY61" fmla="*/ 373273 h 605239"/>
                      <a:gd name="connsiteX62" fmla="*/ 373273 h 605239"/>
                      <a:gd name="connsiteY62" fmla="*/ 373273 h 605239"/>
                      <a:gd name="connsiteX63" fmla="*/ 373273 h 605239"/>
                      <a:gd name="connsiteY63" fmla="*/ 373273 h 605239"/>
                      <a:gd name="connsiteX64" fmla="*/ 373273 h 605239"/>
                      <a:gd name="connsiteY64" fmla="*/ 373273 h 605239"/>
                      <a:gd name="connsiteX65" fmla="*/ 373273 h 605239"/>
                      <a:gd name="connsiteY65" fmla="*/ 373273 h 605239"/>
                      <a:gd name="connsiteX66" fmla="*/ 373273 h 605239"/>
                      <a:gd name="connsiteY66" fmla="*/ 373273 h 605239"/>
                      <a:gd name="connsiteX67" fmla="*/ 373273 h 605239"/>
                      <a:gd name="connsiteY67" fmla="*/ 373273 h 605239"/>
                      <a:gd name="connsiteX68" fmla="*/ 373273 h 605239"/>
                      <a:gd name="connsiteY68" fmla="*/ 373273 h 605239"/>
                      <a:gd name="connsiteX69" fmla="*/ 373273 h 605239"/>
                      <a:gd name="connsiteY69" fmla="*/ 373273 h 605239"/>
                      <a:gd name="connsiteX70" fmla="*/ 373273 h 605239"/>
                      <a:gd name="connsiteY70" fmla="*/ 373273 h 605239"/>
                      <a:gd name="connsiteX71" fmla="*/ 373273 h 605239"/>
                      <a:gd name="connsiteY71" fmla="*/ 373273 h 605239"/>
                      <a:gd name="connsiteX72" fmla="*/ 373273 h 605239"/>
                      <a:gd name="connsiteY72" fmla="*/ 373273 h 605239"/>
                      <a:gd name="connsiteX73" fmla="*/ 373273 h 605239"/>
                      <a:gd name="connsiteY73" fmla="*/ 373273 h 605239"/>
                      <a:gd name="connsiteX74" fmla="*/ 373273 h 605239"/>
                      <a:gd name="connsiteY74" fmla="*/ 373273 h 605239"/>
                      <a:gd name="connsiteX75" fmla="*/ 373273 h 605239"/>
                      <a:gd name="connsiteY75" fmla="*/ 373273 h 605239"/>
                      <a:gd name="connsiteX76" fmla="*/ 373273 h 605239"/>
                      <a:gd name="connsiteY76" fmla="*/ 373273 h 605239"/>
                      <a:gd name="connsiteX77" fmla="*/ 373273 h 605239"/>
                      <a:gd name="connsiteY77" fmla="*/ 373273 h 605239"/>
                      <a:gd name="connsiteX78" fmla="*/ 373273 h 605239"/>
                      <a:gd name="connsiteY78" fmla="*/ 373273 h 605239"/>
                      <a:gd name="connsiteX79" fmla="*/ 373273 h 605239"/>
                      <a:gd name="connsiteY79" fmla="*/ 373273 h 605239"/>
                      <a:gd name="connsiteX80" fmla="*/ 373273 h 605239"/>
                      <a:gd name="connsiteY80" fmla="*/ 373273 h 605239"/>
                      <a:gd name="connsiteX81" fmla="*/ 373273 h 605239"/>
                      <a:gd name="connsiteY81" fmla="*/ 373273 h 605239"/>
                      <a:gd name="connsiteX82" fmla="*/ 373273 h 605239"/>
                      <a:gd name="connsiteY82" fmla="*/ 373273 h 605239"/>
                      <a:gd name="connsiteX83" fmla="*/ 373273 h 605239"/>
                      <a:gd name="connsiteY83" fmla="*/ 373273 h 605239"/>
                      <a:gd name="connsiteX84" fmla="*/ 373273 h 605239"/>
                      <a:gd name="connsiteY84" fmla="*/ 373273 h 605239"/>
                      <a:gd name="connsiteX85" fmla="*/ 373273 h 605239"/>
                      <a:gd name="connsiteY85" fmla="*/ 373273 h 605239"/>
                      <a:gd name="connsiteX86" fmla="*/ 373273 h 605239"/>
                      <a:gd name="connsiteY86" fmla="*/ 373273 h 605239"/>
                      <a:gd name="connsiteX87" fmla="*/ 373273 h 605239"/>
                      <a:gd name="connsiteY87" fmla="*/ 373273 h 605239"/>
                      <a:gd name="connsiteX88" fmla="*/ 373273 h 605239"/>
                      <a:gd name="connsiteY88" fmla="*/ 373273 h 605239"/>
                      <a:gd name="connsiteX89" fmla="*/ 373273 h 605239"/>
                      <a:gd name="connsiteY89" fmla="*/ 373273 h 605239"/>
                      <a:gd name="connsiteX90" fmla="*/ 373273 h 605239"/>
                      <a:gd name="connsiteY90" fmla="*/ 373273 h 605239"/>
                      <a:gd name="connsiteX91" fmla="*/ 373273 h 605239"/>
                      <a:gd name="connsiteY91" fmla="*/ 373273 h 605239"/>
                      <a:gd name="connsiteX92" fmla="*/ 373273 h 605239"/>
                      <a:gd name="connsiteY92" fmla="*/ 373273 h 605239"/>
                      <a:gd name="connsiteX93" fmla="*/ 373273 h 605239"/>
                      <a:gd name="connsiteY93" fmla="*/ 373273 h 605239"/>
                      <a:gd name="connsiteX94" fmla="*/ 373273 h 605239"/>
                      <a:gd name="connsiteY94" fmla="*/ 373273 h 605239"/>
                      <a:gd name="connsiteX95" fmla="*/ 373273 h 605239"/>
                      <a:gd name="connsiteY95" fmla="*/ 373273 h 605239"/>
                      <a:gd name="connsiteX96" fmla="*/ 373273 h 605239"/>
                      <a:gd name="connsiteY96" fmla="*/ 373273 h 605239"/>
                      <a:gd name="connsiteX97" fmla="*/ 373273 h 605239"/>
                      <a:gd name="connsiteY97" fmla="*/ 373273 h 605239"/>
                      <a:gd name="connsiteX98" fmla="*/ 373273 h 605239"/>
                      <a:gd name="connsiteY98" fmla="*/ 373273 h 605239"/>
                      <a:gd name="connsiteX99" fmla="*/ 373273 h 605239"/>
                      <a:gd name="connsiteY99" fmla="*/ 373273 h 605239"/>
                      <a:gd name="connsiteX100" fmla="*/ 373273 h 605239"/>
                      <a:gd name="connsiteY100" fmla="*/ 373273 h 605239"/>
                      <a:gd name="connsiteX101" fmla="*/ 373273 h 605239"/>
                      <a:gd name="connsiteY101" fmla="*/ 373273 h 605239"/>
                      <a:gd name="connsiteX102" fmla="*/ 373273 h 605239"/>
                      <a:gd name="connsiteY102" fmla="*/ 373273 h 605239"/>
                      <a:gd name="connsiteX103" fmla="*/ 373273 h 605239"/>
                      <a:gd name="connsiteY103" fmla="*/ 373273 h 605239"/>
                      <a:gd name="connsiteX104" fmla="*/ 373273 h 605239"/>
                      <a:gd name="connsiteY104" fmla="*/ 373273 h 605239"/>
                      <a:gd name="connsiteX105" fmla="*/ 373273 h 605239"/>
                      <a:gd name="connsiteY105" fmla="*/ 373273 h 605239"/>
                      <a:gd name="connsiteX106" fmla="*/ 373273 h 605239"/>
                      <a:gd name="connsiteY106" fmla="*/ 373273 h 605239"/>
                      <a:gd name="connsiteX107" fmla="*/ 373273 h 605239"/>
                      <a:gd name="connsiteY107" fmla="*/ 373273 h 605239"/>
                      <a:gd name="connsiteX108" fmla="*/ 373273 h 605239"/>
                      <a:gd name="connsiteY108" fmla="*/ 373273 h 605239"/>
                      <a:gd name="connsiteX109" fmla="*/ 373273 h 605239"/>
                      <a:gd name="connsiteY109" fmla="*/ 373273 h 605239"/>
                      <a:gd name="connsiteX110" fmla="*/ 373273 h 605239"/>
                      <a:gd name="connsiteY110" fmla="*/ 373273 h 605239"/>
                      <a:gd name="connsiteX111" fmla="*/ 373273 h 605239"/>
                      <a:gd name="connsiteY111" fmla="*/ 373273 h 605239"/>
                      <a:gd name="connsiteX112" fmla="*/ 373273 h 605239"/>
                      <a:gd name="connsiteY112" fmla="*/ 373273 h 605239"/>
                      <a:gd name="connsiteX113" fmla="*/ 373273 h 605239"/>
                      <a:gd name="connsiteY113" fmla="*/ 373273 h 605239"/>
                      <a:gd name="connsiteX114" fmla="*/ 373273 h 605239"/>
                      <a:gd name="connsiteY114" fmla="*/ 373273 h 605239"/>
                      <a:gd name="connsiteX115" fmla="*/ 373273 h 605239"/>
                      <a:gd name="connsiteY115" fmla="*/ 373273 h 605239"/>
                      <a:gd name="connsiteX116" fmla="*/ 373273 h 605239"/>
                      <a:gd name="connsiteY116" fmla="*/ 373273 h 605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</a:cxnLst>
                    <a:rect l="l" t="t" r="r" b="b"/>
                    <a:pathLst>
                      <a:path w="605028" h="596066">
                        <a:moveTo>
                          <a:pt x="470081" y="563078"/>
                        </a:moveTo>
                        <a:lnTo>
                          <a:pt x="470081" y="565346"/>
                        </a:lnTo>
                        <a:cubicBezTo>
                          <a:pt x="470081" y="570912"/>
                          <a:pt x="474624" y="575448"/>
                          <a:pt x="480199" y="575448"/>
                        </a:cubicBezTo>
                        <a:lnTo>
                          <a:pt x="574260" y="575448"/>
                        </a:lnTo>
                        <a:cubicBezTo>
                          <a:pt x="579835" y="575448"/>
                          <a:pt x="584378" y="570912"/>
                          <a:pt x="584378" y="565346"/>
                        </a:cubicBezTo>
                        <a:lnTo>
                          <a:pt x="584378" y="563078"/>
                        </a:lnTo>
                        <a:close/>
                        <a:moveTo>
                          <a:pt x="245405" y="563078"/>
                        </a:moveTo>
                        <a:lnTo>
                          <a:pt x="245405" y="565346"/>
                        </a:lnTo>
                        <a:cubicBezTo>
                          <a:pt x="245405" y="570912"/>
                          <a:pt x="249949" y="575448"/>
                          <a:pt x="255526" y="575448"/>
                        </a:cubicBezTo>
                        <a:lnTo>
                          <a:pt x="349502" y="575448"/>
                        </a:lnTo>
                        <a:cubicBezTo>
                          <a:pt x="355079" y="575448"/>
                          <a:pt x="359623" y="570912"/>
                          <a:pt x="359623" y="565346"/>
                        </a:cubicBezTo>
                        <a:lnTo>
                          <a:pt x="359623" y="563078"/>
                        </a:lnTo>
                        <a:close/>
                        <a:moveTo>
                          <a:pt x="20650" y="563078"/>
                        </a:moveTo>
                        <a:lnTo>
                          <a:pt x="20650" y="565346"/>
                        </a:lnTo>
                        <a:cubicBezTo>
                          <a:pt x="20650" y="570912"/>
                          <a:pt x="25193" y="575448"/>
                          <a:pt x="30768" y="575448"/>
                        </a:cubicBezTo>
                        <a:lnTo>
                          <a:pt x="124829" y="575448"/>
                        </a:lnTo>
                        <a:cubicBezTo>
                          <a:pt x="130404" y="575448"/>
                          <a:pt x="134947" y="570912"/>
                          <a:pt x="134947" y="565346"/>
                        </a:cubicBezTo>
                        <a:lnTo>
                          <a:pt x="134947" y="563078"/>
                        </a:lnTo>
                        <a:close/>
                        <a:moveTo>
                          <a:pt x="480199" y="389887"/>
                        </a:moveTo>
                        <a:cubicBezTo>
                          <a:pt x="474624" y="389887"/>
                          <a:pt x="470081" y="394423"/>
                          <a:pt x="470081" y="399990"/>
                        </a:cubicBezTo>
                        <a:lnTo>
                          <a:pt x="470081" y="542460"/>
                        </a:lnTo>
                        <a:lnTo>
                          <a:pt x="584378" y="542460"/>
                        </a:lnTo>
                        <a:lnTo>
                          <a:pt x="584378" y="399990"/>
                        </a:lnTo>
                        <a:cubicBezTo>
                          <a:pt x="584378" y="394423"/>
                          <a:pt x="579835" y="389887"/>
                          <a:pt x="574260" y="389887"/>
                        </a:cubicBezTo>
                        <a:close/>
                        <a:moveTo>
                          <a:pt x="255526" y="389887"/>
                        </a:moveTo>
                        <a:cubicBezTo>
                          <a:pt x="249949" y="389887"/>
                          <a:pt x="245405" y="394423"/>
                          <a:pt x="245405" y="399990"/>
                        </a:cubicBezTo>
                        <a:lnTo>
                          <a:pt x="245405" y="542460"/>
                        </a:lnTo>
                        <a:lnTo>
                          <a:pt x="359623" y="542460"/>
                        </a:lnTo>
                        <a:lnTo>
                          <a:pt x="359623" y="399990"/>
                        </a:lnTo>
                        <a:cubicBezTo>
                          <a:pt x="359623" y="394423"/>
                          <a:pt x="355079" y="389887"/>
                          <a:pt x="349502" y="389887"/>
                        </a:cubicBezTo>
                        <a:close/>
                        <a:moveTo>
                          <a:pt x="30768" y="389887"/>
                        </a:moveTo>
                        <a:cubicBezTo>
                          <a:pt x="25193" y="389887"/>
                          <a:pt x="20650" y="394423"/>
                          <a:pt x="20650" y="399990"/>
                        </a:cubicBezTo>
                        <a:lnTo>
                          <a:pt x="20650" y="542460"/>
                        </a:lnTo>
                        <a:lnTo>
                          <a:pt x="134947" y="542460"/>
                        </a:lnTo>
                        <a:lnTo>
                          <a:pt x="134947" y="399990"/>
                        </a:lnTo>
                        <a:cubicBezTo>
                          <a:pt x="134947" y="394423"/>
                          <a:pt x="130404" y="389887"/>
                          <a:pt x="124829" y="389887"/>
                        </a:cubicBezTo>
                        <a:close/>
                        <a:moveTo>
                          <a:pt x="480199" y="369269"/>
                        </a:moveTo>
                        <a:lnTo>
                          <a:pt x="574260" y="369269"/>
                        </a:lnTo>
                        <a:cubicBezTo>
                          <a:pt x="591193" y="369269"/>
                          <a:pt x="605028" y="383083"/>
                          <a:pt x="605028" y="399990"/>
                        </a:cubicBezTo>
                        <a:lnTo>
                          <a:pt x="605028" y="565346"/>
                        </a:lnTo>
                        <a:cubicBezTo>
                          <a:pt x="605028" y="582355"/>
                          <a:pt x="591193" y="596066"/>
                          <a:pt x="574260" y="596066"/>
                        </a:cubicBezTo>
                        <a:lnTo>
                          <a:pt x="480199" y="596066"/>
                        </a:lnTo>
                        <a:cubicBezTo>
                          <a:pt x="463266" y="596066"/>
                          <a:pt x="449431" y="582355"/>
                          <a:pt x="449431" y="565346"/>
                        </a:cubicBezTo>
                        <a:lnTo>
                          <a:pt x="449431" y="399990"/>
                        </a:lnTo>
                        <a:cubicBezTo>
                          <a:pt x="449431" y="383083"/>
                          <a:pt x="463266" y="369269"/>
                          <a:pt x="480199" y="369269"/>
                        </a:cubicBezTo>
                        <a:close/>
                        <a:moveTo>
                          <a:pt x="255526" y="369269"/>
                        </a:moveTo>
                        <a:lnTo>
                          <a:pt x="349502" y="369269"/>
                        </a:lnTo>
                        <a:cubicBezTo>
                          <a:pt x="366439" y="369269"/>
                          <a:pt x="380277" y="383083"/>
                          <a:pt x="380277" y="399990"/>
                        </a:cubicBezTo>
                        <a:lnTo>
                          <a:pt x="380277" y="565346"/>
                        </a:lnTo>
                        <a:cubicBezTo>
                          <a:pt x="380277" y="582355"/>
                          <a:pt x="366439" y="596066"/>
                          <a:pt x="349502" y="596066"/>
                        </a:cubicBezTo>
                        <a:lnTo>
                          <a:pt x="255526" y="596066"/>
                        </a:lnTo>
                        <a:cubicBezTo>
                          <a:pt x="238486" y="596066"/>
                          <a:pt x="224751" y="582355"/>
                          <a:pt x="224751" y="565346"/>
                        </a:cubicBezTo>
                        <a:lnTo>
                          <a:pt x="224751" y="399990"/>
                        </a:lnTo>
                        <a:cubicBezTo>
                          <a:pt x="224751" y="383083"/>
                          <a:pt x="238486" y="369269"/>
                          <a:pt x="255526" y="369269"/>
                        </a:cubicBezTo>
                        <a:close/>
                        <a:moveTo>
                          <a:pt x="30768" y="369269"/>
                        </a:moveTo>
                        <a:lnTo>
                          <a:pt x="124829" y="369269"/>
                        </a:lnTo>
                        <a:cubicBezTo>
                          <a:pt x="141762" y="369269"/>
                          <a:pt x="155597" y="383083"/>
                          <a:pt x="155597" y="399990"/>
                        </a:cubicBezTo>
                        <a:lnTo>
                          <a:pt x="155597" y="565346"/>
                        </a:lnTo>
                        <a:cubicBezTo>
                          <a:pt x="155597" y="582355"/>
                          <a:pt x="141762" y="596066"/>
                          <a:pt x="124829" y="596066"/>
                        </a:cubicBezTo>
                        <a:lnTo>
                          <a:pt x="30768" y="596066"/>
                        </a:lnTo>
                        <a:cubicBezTo>
                          <a:pt x="13835" y="596066"/>
                          <a:pt x="0" y="582355"/>
                          <a:pt x="0" y="565346"/>
                        </a:cubicBezTo>
                        <a:lnTo>
                          <a:pt x="0" y="399990"/>
                        </a:lnTo>
                        <a:cubicBezTo>
                          <a:pt x="0" y="383083"/>
                          <a:pt x="13835" y="369269"/>
                          <a:pt x="30768" y="369269"/>
                        </a:cubicBezTo>
                        <a:close/>
                        <a:moveTo>
                          <a:pt x="302495" y="234842"/>
                        </a:moveTo>
                        <a:cubicBezTo>
                          <a:pt x="308174" y="234842"/>
                          <a:pt x="312820" y="239482"/>
                          <a:pt x="312820" y="245153"/>
                        </a:cubicBezTo>
                        <a:lnTo>
                          <a:pt x="312820" y="292586"/>
                        </a:lnTo>
                        <a:lnTo>
                          <a:pt x="527172" y="292586"/>
                        </a:lnTo>
                        <a:cubicBezTo>
                          <a:pt x="532954" y="292586"/>
                          <a:pt x="537497" y="297226"/>
                          <a:pt x="537497" y="302898"/>
                        </a:cubicBezTo>
                        <a:lnTo>
                          <a:pt x="537497" y="340328"/>
                        </a:lnTo>
                        <a:cubicBezTo>
                          <a:pt x="537497" y="346000"/>
                          <a:pt x="532954" y="350640"/>
                          <a:pt x="527172" y="350640"/>
                        </a:cubicBezTo>
                        <a:cubicBezTo>
                          <a:pt x="521493" y="350640"/>
                          <a:pt x="516847" y="346000"/>
                          <a:pt x="516847" y="340328"/>
                        </a:cubicBezTo>
                        <a:lnTo>
                          <a:pt x="516847" y="313209"/>
                        </a:lnTo>
                        <a:lnTo>
                          <a:pt x="312820" y="313209"/>
                        </a:lnTo>
                        <a:lnTo>
                          <a:pt x="312820" y="340328"/>
                        </a:lnTo>
                        <a:cubicBezTo>
                          <a:pt x="312820" y="346000"/>
                          <a:pt x="308174" y="350640"/>
                          <a:pt x="302495" y="350640"/>
                        </a:cubicBezTo>
                        <a:cubicBezTo>
                          <a:pt x="296816" y="350640"/>
                          <a:pt x="292170" y="346000"/>
                          <a:pt x="292170" y="340328"/>
                        </a:cubicBezTo>
                        <a:lnTo>
                          <a:pt x="292170" y="313209"/>
                        </a:lnTo>
                        <a:lnTo>
                          <a:pt x="88040" y="313209"/>
                        </a:lnTo>
                        <a:lnTo>
                          <a:pt x="88040" y="340328"/>
                        </a:lnTo>
                        <a:cubicBezTo>
                          <a:pt x="88040" y="346000"/>
                          <a:pt x="83497" y="350640"/>
                          <a:pt x="77715" y="350640"/>
                        </a:cubicBezTo>
                        <a:cubicBezTo>
                          <a:pt x="72036" y="350640"/>
                          <a:pt x="67390" y="346000"/>
                          <a:pt x="67390" y="340328"/>
                        </a:cubicBezTo>
                        <a:lnTo>
                          <a:pt x="67390" y="302898"/>
                        </a:lnTo>
                        <a:cubicBezTo>
                          <a:pt x="67390" y="297226"/>
                          <a:pt x="72036" y="292586"/>
                          <a:pt x="77715" y="292586"/>
                        </a:cubicBezTo>
                        <a:lnTo>
                          <a:pt x="292170" y="292586"/>
                        </a:lnTo>
                        <a:lnTo>
                          <a:pt x="292170" y="245153"/>
                        </a:lnTo>
                        <a:cubicBezTo>
                          <a:pt x="292170" y="239482"/>
                          <a:pt x="296816" y="234842"/>
                          <a:pt x="302495" y="234842"/>
                        </a:cubicBezTo>
                        <a:close/>
                        <a:moveTo>
                          <a:pt x="191705" y="153212"/>
                        </a:moveTo>
                        <a:lnTo>
                          <a:pt x="191705" y="160326"/>
                        </a:lnTo>
                        <a:cubicBezTo>
                          <a:pt x="191705" y="165894"/>
                          <a:pt x="196146" y="170431"/>
                          <a:pt x="201722" y="170431"/>
                        </a:cubicBezTo>
                        <a:lnTo>
                          <a:pt x="403307" y="170431"/>
                        </a:lnTo>
                        <a:cubicBezTo>
                          <a:pt x="408780" y="170431"/>
                          <a:pt x="413324" y="165894"/>
                          <a:pt x="413324" y="160326"/>
                        </a:cubicBezTo>
                        <a:lnTo>
                          <a:pt x="413324" y="153212"/>
                        </a:lnTo>
                        <a:close/>
                        <a:moveTo>
                          <a:pt x="201722" y="20621"/>
                        </a:moveTo>
                        <a:cubicBezTo>
                          <a:pt x="196146" y="20621"/>
                          <a:pt x="191705" y="25054"/>
                          <a:pt x="191705" y="30622"/>
                        </a:cubicBezTo>
                        <a:lnTo>
                          <a:pt x="191705" y="132592"/>
                        </a:lnTo>
                        <a:lnTo>
                          <a:pt x="413324" y="132592"/>
                        </a:lnTo>
                        <a:lnTo>
                          <a:pt x="413324" y="30622"/>
                        </a:lnTo>
                        <a:cubicBezTo>
                          <a:pt x="413324" y="25054"/>
                          <a:pt x="408780" y="20621"/>
                          <a:pt x="403307" y="20621"/>
                        </a:cubicBezTo>
                        <a:close/>
                        <a:moveTo>
                          <a:pt x="201722" y="0"/>
                        </a:moveTo>
                        <a:lnTo>
                          <a:pt x="403307" y="0"/>
                        </a:lnTo>
                        <a:cubicBezTo>
                          <a:pt x="420243" y="0"/>
                          <a:pt x="433978" y="13713"/>
                          <a:pt x="433978" y="30622"/>
                        </a:cubicBezTo>
                        <a:lnTo>
                          <a:pt x="433978" y="160326"/>
                        </a:lnTo>
                        <a:cubicBezTo>
                          <a:pt x="433978" y="177236"/>
                          <a:pt x="420243" y="191051"/>
                          <a:pt x="403307" y="191051"/>
                        </a:cubicBezTo>
                        <a:lnTo>
                          <a:pt x="312842" y="191051"/>
                        </a:lnTo>
                        <a:lnTo>
                          <a:pt x="312842" y="203424"/>
                        </a:lnTo>
                        <a:lnTo>
                          <a:pt x="378212" y="203424"/>
                        </a:lnTo>
                        <a:cubicBezTo>
                          <a:pt x="383892" y="203424"/>
                          <a:pt x="388539" y="208064"/>
                          <a:pt x="388539" y="213734"/>
                        </a:cubicBezTo>
                        <a:cubicBezTo>
                          <a:pt x="388539" y="219405"/>
                          <a:pt x="383892" y="224045"/>
                          <a:pt x="378212" y="224045"/>
                        </a:cubicBezTo>
                        <a:lnTo>
                          <a:pt x="226817" y="224045"/>
                        </a:lnTo>
                        <a:cubicBezTo>
                          <a:pt x="221034" y="224045"/>
                          <a:pt x="216490" y="219405"/>
                          <a:pt x="216490" y="213734"/>
                        </a:cubicBezTo>
                        <a:cubicBezTo>
                          <a:pt x="216490" y="208064"/>
                          <a:pt x="221034" y="203424"/>
                          <a:pt x="226817" y="203424"/>
                        </a:cubicBezTo>
                        <a:lnTo>
                          <a:pt x="292187" y="203424"/>
                        </a:lnTo>
                        <a:lnTo>
                          <a:pt x="292187" y="191051"/>
                        </a:lnTo>
                        <a:lnTo>
                          <a:pt x="201722" y="191051"/>
                        </a:lnTo>
                        <a:cubicBezTo>
                          <a:pt x="184786" y="191051"/>
                          <a:pt x="171051" y="177236"/>
                          <a:pt x="171051" y="160326"/>
                        </a:cubicBezTo>
                        <a:lnTo>
                          <a:pt x="171051" y="30622"/>
                        </a:lnTo>
                        <a:cubicBezTo>
                          <a:pt x="171051" y="13713"/>
                          <a:pt x="184786" y="0"/>
                          <a:pt x="201722" y="0"/>
                        </a:cubicBezTo>
                        <a:close/>
                      </a:path>
                    </a:pathLst>
                  </a:custGeom>
                  <a:solidFill>
                    <a:schemeClr val="tx2">
                      <a:lumMod val="65000"/>
                      <a:lumOff val="35000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>
                    <a:defPPr>
                      <a:defRPr lang="en-US"/>
                    </a:defPPr>
                    <a:lvl1pPr marL="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</p:grpSp>
            <p:sp>
              <p:nvSpPr>
                <p:cNvPr id="71" name="iş1íďè"/>
                <p:cNvSpPr/>
                <p:nvPr/>
              </p:nvSpPr>
              <p:spPr>
                <a:xfrm rot="10800000">
                  <a:off x="2339175" y="4681376"/>
                  <a:ext cx="334117" cy="288032"/>
                </a:xfrm>
                <a:prstGeom prst="triangle">
                  <a:avLst/>
                </a:prstGeom>
                <a:solidFill>
                  <a:schemeClr val="bg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gency FB" panose="020B0503020202020204" pitchFamily="34" charset="0"/>
                  </a:endParaRPr>
                </a:p>
              </p:txBody>
            </p:sp>
          </p:grpSp>
          <p:grpSp>
            <p:nvGrpSpPr>
              <p:cNvPr id="56" name="îšļïďê"/>
              <p:cNvGrpSpPr/>
              <p:nvPr/>
            </p:nvGrpSpPr>
            <p:grpSpPr>
              <a:xfrm>
                <a:off x="6528048" y="1985563"/>
                <a:ext cx="1905000" cy="2079754"/>
                <a:chOff x="1556810" y="2889654"/>
                <a:chExt cx="1905000" cy="2079754"/>
              </a:xfrm>
            </p:grpSpPr>
            <p:grpSp>
              <p:nvGrpSpPr>
                <p:cNvPr id="66" name="îṩļiḋê"/>
                <p:cNvGrpSpPr/>
                <p:nvPr/>
              </p:nvGrpSpPr>
              <p:grpSpPr>
                <a:xfrm>
                  <a:off x="1556810" y="2889654"/>
                  <a:ext cx="1905000" cy="1960650"/>
                  <a:chOff x="5869897" y="6133268"/>
                  <a:chExt cx="3809999" cy="3921300"/>
                </a:xfrm>
              </p:grpSpPr>
              <p:sp>
                <p:nvSpPr>
                  <p:cNvPr id="68" name="ïşḷïḍe"/>
                  <p:cNvSpPr/>
                  <p:nvPr/>
                </p:nvSpPr>
                <p:spPr>
                  <a:xfrm>
                    <a:off x="5869897" y="6133268"/>
                    <a:ext cx="3809999" cy="3921300"/>
                  </a:xfrm>
                  <a:prstGeom prst="roundRect">
                    <a:avLst>
                      <a:gd name="adj" fmla="val 3932"/>
                    </a:avLst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>
                    <a:defPPr>
                      <a:defRPr lang="en-US"/>
                    </a:defPPr>
                    <a:lvl1pPr marL="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69" name="íṧ1íḓe"/>
                  <p:cNvSpPr>
                    <a:spLocks/>
                  </p:cNvSpPr>
                  <p:nvPr/>
                </p:nvSpPr>
                <p:spPr bwMode="auto">
                  <a:xfrm>
                    <a:off x="7338853" y="6888030"/>
                    <a:ext cx="979368" cy="960271"/>
                  </a:xfrm>
                  <a:custGeom>
                    <a:avLst/>
                    <a:gdLst>
                      <a:gd name="T0" fmla="*/ 1312 w 1990"/>
                      <a:gd name="T1" fmla="*/ 1552 h 1954"/>
                      <a:gd name="T2" fmla="*/ 291 w 1990"/>
                      <a:gd name="T3" fmla="*/ 1746 h 1954"/>
                      <a:gd name="T4" fmla="*/ 0 w 1990"/>
                      <a:gd name="T5" fmla="*/ 540 h 1954"/>
                      <a:gd name="T6" fmla="*/ 515 w 1990"/>
                      <a:gd name="T7" fmla="*/ 249 h 1954"/>
                      <a:gd name="T8" fmla="*/ 1205 w 1990"/>
                      <a:gd name="T9" fmla="*/ 0 h 1954"/>
                      <a:gd name="T10" fmla="*/ 1496 w 1990"/>
                      <a:gd name="T11" fmla="*/ 489 h 1954"/>
                      <a:gd name="T12" fmla="*/ 1413 w 1990"/>
                      <a:gd name="T13" fmla="*/ 291 h 1954"/>
                      <a:gd name="T14" fmla="*/ 802 w 1990"/>
                      <a:gd name="T15" fmla="*/ 83 h 1954"/>
                      <a:gd name="T16" fmla="*/ 1039 w 1990"/>
                      <a:gd name="T17" fmla="*/ 249 h 1954"/>
                      <a:gd name="T18" fmla="*/ 1243 w 1990"/>
                      <a:gd name="T19" fmla="*/ 499 h 1954"/>
                      <a:gd name="T20" fmla="*/ 291 w 1990"/>
                      <a:gd name="T21" fmla="*/ 333 h 1954"/>
                      <a:gd name="T22" fmla="*/ 83 w 1990"/>
                      <a:gd name="T23" fmla="*/ 1455 h 1954"/>
                      <a:gd name="T24" fmla="*/ 1039 w 1990"/>
                      <a:gd name="T25" fmla="*/ 1663 h 1954"/>
                      <a:gd name="T26" fmla="*/ 1641 w 1990"/>
                      <a:gd name="T27" fmla="*/ 1453 h 1954"/>
                      <a:gd name="T28" fmla="*/ 1138 w 1990"/>
                      <a:gd name="T29" fmla="*/ 583 h 1954"/>
                      <a:gd name="T30" fmla="*/ 1641 w 1990"/>
                      <a:gd name="T31" fmla="*/ 1453 h 1954"/>
                      <a:gd name="T32" fmla="*/ 1752 w 1990"/>
                      <a:gd name="T33" fmla="*/ 809 h 1954"/>
                      <a:gd name="T34" fmla="*/ 1026 w 1990"/>
                      <a:gd name="T35" fmla="*/ 1228 h 1954"/>
                      <a:gd name="T36" fmla="*/ 1767 w 1990"/>
                      <a:gd name="T37" fmla="*/ 1422 h 1954"/>
                      <a:gd name="T38" fmla="*/ 1717 w 1990"/>
                      <a:gd name="T39" fmla="*/ 1835 h 1954"/>
                      <a:gd name="T40" fmla="*/ 1767 w 1990"/>
                      <a:gd name="T41" fmla="*/ 1422 h 1954"/>
                      <a:gd name="T42" fmla="*/ 1739 w 1990"/>
                      <a:gd name="T43" fmla="*/ 1874 h 1954"/>
                      <a:gd name="T44" fmla="*/ 1956 w 1990"/>
                      <a:gd name="T45" fmla="*/ 1749 h 1954"/>
                      <a:gd name="T46" fmla="*/ 249 w 1990"/>
                      <a:gd name="T47" fmla="*/ 551 h 1954"/>
                      <a:gd name="T48" fmla="*/ 803 w 1990"/>
                      <a:gd name="T49" fmla="*/ 613 h 1954"/>
                      <a:gd name="T50" fmla="*/ 675 w 1990"/>
                      <a:gd name="T51" fmla="*/ 828 h 1954"/>
                      <a:gd name="T52" fmla="*/ 249 w 1990"/>
                      <a:gd name="T53" fmla="*/ 890 h 1954"/>
                      <a:gd name="T54" fmla="*/ 675 w 1990"/>
                      <a:gd name="T55" fmla="*/ 828 h 1954"/>
                      <a:gd name="T56" fmla="*/ 675 w 1990"/>
                      <a:gd name="T57" fmla="*/ 1167 h 1954"/>
                      <a:gd name="T58" fmla="*/ 249 w 1990"/>
                      <a:gd name="T59" fmla="*/ 1105 h 1954"/>
                      <a:gd name="T60" fmla="*/ 249 w 1990"/>
                      <a:gd name="T61" fmla="*/ 1444 h 1954"/>
                      <a:gd name="T62" fmla="*/ 803 w 1990"/>
                      <a:gd name="T63" fmla="*/ 1382 h 1954"/>
                      <a:gd name="T64" fmla="*/ 249 w 1990"/>
                      <a:gd name="T65" fmla="*/ 1444 h 1954"/>
                      <a:gd name="T66" fmla="*/ 1179 w 1990"/>
                      <a:gd name="T67" fmla="*/ 961 h 1954"/>
                      <a:gd name="T68" fmla="*/ 1300 w 1990"/>
                      <a:gd name="T69" fmla="*/ 1219 h 1954"/>
                      <a:gd name="T70" fmla="*/ 1604 w 1990"/>
                      <a:gd name="T71" fmla="*/ 858 h 19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1990" h="1954">
                        <a:moveTo>
                          <a:pt x="1231" y="1534"/>
                        </a:moveTo>
                        <a:cubicBezTo>
                          <a:pt x="1258" y="1542"/>
                          <a:pt x="1285" y="1548"/>
                          <a:pt x="1312" y="1552"/>
                        </a:cubicBezTo>
                        <a:cubicBezTo>
                          <a:pt x="1272" y="1665"/>
                          <a:pt x="1165" y="1746"/>
                          <a:pt x="1039" y="1746"/>
                        </a:cubicBezTo>
                        <a:lnTo>
                          <a:pt x="291" y="1746"/>
                        </a:lnTo>
                        <a:cubicBezTo>
                          <a:pt x="131" y="1746"/>
                          <a:pt x="0" y="1615"/>
                          <a:pt x="0" y="1455"/>
                        </a:cubicBezTo>
                        <a:lnTo>
                          <a:pt x="0" y="540"/>
                        </a:lnTo>
                        <a:cubicBezTo>
                          <a:pt x="0" y="380"/>
                          <a:pt x="131" y="249"/>
                          <a:pt x="291" y="249"/>
                        </a:cubicBezTo>
                        <a:lnTo>
                          <a:pt x="515" y="249"/>
                        </a:lnTo>
                        <a:cubicBezTo>
                          <a:pt x="535" y="109"/>
                          <a:pt x="656" y="0"/>
                          <a:pt x="802" y="0"/>
                        </a:cubicBezTo>
                        <a:lnTo>
                          <a:pt x="1205" y="0"/>
                        </a:lnTo>
                        <a:cubicBezTo>
                          <a:pt x="1366" y="0"/>
                          <a:pt x="1496" y="131"/>
                          <a:pt x="1496" y="291"/>
                        </a:cubicBezTo>
                        <a:lnTo>
                          <a:pt x="1496" y="489"/>
                        </a:lnTo>
                        <a:cubicBezTo>
                          <a:pt x="1469" y="484"/>
                          <a:pt x="1441" y="480"/>
                          <a:pt x="1413" y="479"/>
                        </a:cubicBezTo>
                        <a:lnTo>
                          <a:pt x="1413" y="291"/>
                        </a:lnTo>
                        <a:cubicBezTo>
                          <a:pt x="1413" y="176"/>
                          <a:pt x="1320" y="83"/>
                          <a:pt x="1205" y="83"/>
                        </a:cubicBezTo>
                        <a:lnTo>
                          <a:pt x="802" y="83"/>
                        </a:lnTo>
                        <a:cubicBezTo>
                          <a:pt x="701" y="83"/>
                          <a:pt x="617" y="155"/>
                          <a:pt x="598" y="249"/>
                        </a:cubicBezTo>
                        <a:lnTo>
                          <a:pt x="1039" y="249"/>
                        </a:lnTo>
                        <a:cubicBezTo>
                          <a:pt x="1180" y="249"/>
                          <a:pt x="1297" y="349"/>
                          <a:pt x="1324" y="482"/>
                        </a:cubicBezTo>
                        <a:cubicBezTo>
                          <a:pt x="1297" y="485"/>
                          <a:pt x="1270" y="491"/>
                          <a:pt x="1243" y="499"/>
                        </a:cubicBezTo>
                        <a:cubicBezTo>
                          <a:pt x="1224" y="404"/>
                          <a:pt x="1140" y="333"/>
                          <a:pt x="1039" y="333"/>
                        </a:cubicBezTo>
                        <a:lnTo>
                          <a:pt x="291" y="333"/>
                        </a:lnTo>
                        <a:cubicBezTo>
                          <a:pt x="177" y="333"/>
                          <a:pt x="83" y="426"/>
                          <a:pt x="83" y="540"/>
                        </a:cubicBezTo>
                        <a:lnTo>
                          <a:pt x="83" y="1455"/>
                        </a:lnTo>
                        <a:cubicBezTo>
                          <a:pt x="83" y="1569"/>
                          <a:pt x="177" y="1663"/>
                          <a:pt x="291" y="1663"/>
                        </a:cubicBezTo>
                        <a:lnTo>
                          <a:pt x="1039" y="1663"/>
                        </a:lnTo>
                        <a:cubicBezTo>
                          <a:pt x="1126" y="1663"/>
                          <a:pt x="1200" y="1609"/>
                          <a:pt x="1231" y="1534"/>
                        </a:cubicBezTo>
                        <a:close/>
                        <a:moveTo>
                          <a:pt x="1641" y="1453"/>
                        </a:moveTo>
                        <a:cubicBezTo>
                          <a:pt x="1401" y="1591"/>
                          <a:pt x="1093" y="1509"/>
                          <a:pt x="955" y="1269"/>
                        </a:cubicBezTo>
                        <a:cubicBezTo>
                          <a:pt x="816" y="1029"/>
                          <a:pt x="899" y="722"/>
                          <a:pt x="1138" y="583"/>
                        </a:cubicBezTo>
                        <a:cubicBezTo>
                          <a:pt x="1378" y="445"/>
                          <a:pt x="1686" y="527"/>
                          <a:pt x="1824" y="767"/>
                        </a:cubicBezTo>
                        <a:cubicBezTo>
                          <a:pt x="1963" y="1007"/>
                          <a:pt x="1880" y="1314"/>
                          <a:pt x="1641" y="1453"/>
                        </a:cubicBezTo>
                        <a:close/>
                        <a:moveTo>
                          <a:pt x="1599" y="1381"/>
                        </a:moveTo>
                        <a:cubicBezTo>
                          <a:pt x="1799" y="1266"/>
                          <a:pt x="1868" y="1009"/>
                          <a:pt x="1752" y="809"/>
                        </a:cubicBezTo>
                        <a:cubicBezTo>
                          <a:pt x="1637" y="608"/>
                          <a:pt x="1380" y="539"/>
                          <a:pt x="1180" y="655"/>
                        </a:cubicBezTo>
                        <a:cubicBezTo>
                          <a:pt x="980" y="771"/>
                          <a:pt x="911" y="1027"/>
                          <a:pt x="1026" y="1228"/>
                        </a:cubicBezTo>
                        <a:cubicBezTo>
                          <a:pt x="1142" y="1428"/>
                          <a:pt x="1399" y="1497"/>
                          <a:pt x="1599" y="1381"/>
                        </a:cubicBezTo>
                        <a:close/>
                        <a:moveTo>
                          <a:pt x="1767" y="1422"/>
                        </a:moveTo>
                        <a:lnTo>
                          <a:pt x="1551" y="1547"/>
                        </a:lnTo>
                        <a:lnTo>
                          <a:pt x="1717" y="1835"/>
                        </a:lnTo>
                        <a:lnTo>
                          <a:pt x="1933" y="1710"/>
                        </a:lnTo>
                        <a:lnTo>
                          <a:pt x="1767" y="1422"/>
                        </a:lnTo>
                        <a:close/>
                        <a:moveTo>
                          <a:pt x="1956" y="1749"/>
                        </a:moveTo>
                        <a:lnTo>
                          <a:pt x="1739" y="1874"/>
                        </a:lnTo>
                        <a:cubicBezTo>
                          <a:pt x="1774" y="1934"/>
                          <a:pt x="1850" y="1954"/>
                          <a:pt x="1910" y="1919"/>
                        </a:cubicBezTo>
                        <a:cubicBezTo>
                          <a:pt x="1969" y="1885"/>
                          <a:pt x="1990" y="1809"/>
                          <a:pt x="1956" y="1749"/>
                        </a:cubicBezTo>
                        <a:close/>
                        <a:moveTo>
                          <a:pt x="803" y="551"/>
                        </a:moveTo>
                        <a:lnTo>
                          <a:pt x="249" y="551"/>
                        </a:lnTo>
                        <a:lnTo>
                          <a:pt x="249" y="613"/>
                        </a:lnTo>
                        <a:lnTo>
                          <a:pt x="803" y="613"/>
                        </a:lnTo>
                        <a:lnTo>
                          <a:pt x="803" y="551"/>
                        </a:lnTo>
                        <a:close/>
                        <a:moveTo>
                          <a:pt x="675" y="828"/>
                        </a:moveTo>
                        <a:lnTo>
                          <a:pt x="249" y="828"/>
                        </a:lnTo>
                        <a:lnTo>
                          <a:pt x="249" y="890"/>
                        </a:lnTo>
                        <a:lnTo>
                          <a:pt x="675" y="890"/>
                        </a:lnTo>
                        <a:lnTo>
                          <a:pt x="675" y="828"/>
                        </a:lnTo>
                        <a:close/>
                        <a:moveTo>
                          <a:pt x="249" y="1167"/>
                        </a:moveTo>
                        <a:lnTo>
                          <a:pt x="675" y="1167"/>
                        </a:lnTo>
                        <a:lnTo>
                          <a:pt x="675" y="1105"/>
                        </a:lnTo>
                        <a:lnTo>
                          <a:pt x="249" y="1105"/>
                        </a:lnTo>
                        <a:lnTo>
                          <a:pt x="249" y="1167"/>
                        </a:lnTo>
                        <a:close/>
                        <a:moveTo>
                          <a:pt x="249" y="1444"/>
                        </a:moveTo>
                        <a:lnTo>
                          <a:pt x="803" y="1444"/>
                        </a:lnTo>
                        <a:lnTo>
                          <a:pt x="803" y="1382"/>
                        </a:lnTo>
                        <a:lnTo>
                          <a:pt x="249" y="1382"/>
                        </a:lnTo>
                        <a:lnTo>
                          <a:pt x="249" y="1444"/>
                        </a:lnTo>
                        <a:close/>
                        <a:moveTo>
                          <a:pt x="1308" y="1105"/>
                        </a:moveTo>
                        <a:lnTo>
                          <a:pt x="1179" y="961"/>
                        </a:lnTo>
                        <a:lnTo>
                          <a:pt x="1118" y="1017"/>
                        </a:lnTo>
                        <a:lnTo>
                          <a:pt x="1300" y="1219"/>
                        </a:lnTo>
                        <a:lnTo>
                          <a:pt x="1657" y="922"/>
                        </a:lnTo>
                        <a:lnTo>
                          <a:pt x="1604" y="858"/>
                        </a:lnTo>
                        <a:lnTo>
                          <a:pt x="1308" y="1105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65000"/>
                      <a:lumOff val="35000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>
                    <a:defPPr>
                      <a:defRPr lang="en-US"/>
                    </a:defPPr>
                    <a:lvl1pPr marL="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</p:grpSp>
            <p:sp>
              <p:nvSpPr>
                <p:cNvPr id="67" name="iś1íḋê"/>
                <p:cNvSpPr/>
                <p:nvPr/>
              </p:nvSpPr>
              <p:spPr>
                <a:xfrm rot="10800000">
                  <a:off x="2339175" y="4681376"/>
                  <a:ext cx="334117" cy="288032"/>
                </a:xfrm>
                <a:prstGeom prst="triangle">
                  <a:avLst/>
                </a:prstGeom>
                <a:solidFill>
                  <a:schemeClr val="bg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gency FB" panose="020B0503020202020204" pitchFamily="34" charset="0"/>
                  </a:endParaRPr>
                </a:p>
              </p:txBody>
            </p:sp>
          </p:grpSp>
          <p:grpSp>
            <p:nvGrpSpPr>
              <p:cNvPr id="57" name="íṣļïḓè"/>
              <p:cNvGrpSpPr/>
              <p:nvPr/>
            </p:nvGrpSpPr>
            <p:grpSpPr>
              <a:xfrm>
                <a:off x="8832304" y="1985563"/>
                <a:ext cx="1905000" cy="2079754"/>
                <a:chOff x="1556810" y="2889654"/>
                <a:chExt cx="1905000" cy="2079754"/>
              </a:xfrm>
            </p:grpSpPr>
            <p:grpSp>
              <p:nvGrpSpPr>
                <p:cNvPr id="62" name="îṧľïḑe"/>
                <p:cNvGrpSpPr/>
                <p:nvPr/>
              </p:nvGrpSpPr>
              <p:grpSpPr>
                <a:xfrm>
                  <a:off x="1556810" y="2889654"/>
                  <a:ext cx="1905000" cy="1960650"/>
                  <a:chOff x="5869897" y="6133268"/>
                  <a:chExt cx="3809999" cy="3921300"/>
                </a:xfrm>
              </p:grpSpPr>
              <p:sp>
                <p:nvSpPr>
                  <p:cNvPr id="64" name="íṧļíḑè"/>
                  <p:cNvSpPr/>
                  <p:nvPr/>
                </p:nvSpPr>
                <p:spPr>
                  <a:xfrm>
                    <a:off x="5869897" y="6133268"/>
                    <a:ext cx="3809999" cy="3921300"/>
                  </a:xfrm>
                  <a:prstGeom prst="roundRect">
                    <a:avLst>
                      <a:gd name="adj" fmla="val 3932"/>
                    </a:avLst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>
                    <a:defPPr>
                      <a:defRPr lang="en-US"/>
                    </a:defPPr>
                    <a:lvl1pPr marL="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65" name="îs1îḋè"/>
                  <p:cNvSpPr>
                    <a:spLocks/>
                  </p:cNvSpPr>
                  <p:nvPr/>
                </p:nvSpPr>
                <p:spPr bwMode="auto">
                  <a:xfrm>
                    <a:off x="7338853" y="6939473"/>
                    <a:ext cx="979368" cy="857383"/>
                  </a:xfrm>
                  <a:custGeom>
                    <a:avLst/>
                    <a:gdLst>
                      <a:gd name="T0" fmla="*/ 793 w 853"/>
                      <a:gd name="T1" fmla="*/ 481 h 748"/>
                      <a:gd name="T2" fmla="*/ 840 w 853"/>
                      <a:gd name="T3" fmla="*/ 71 h 748"/>
                      <a:gd name="T4" fmla="*/ 840 w 853"/>
                      <a:gd name="T5" fmla="*/ 45 h 748"/>
                      <a:gd name="T6" fmla="*/ 463 w 853"/>
                      <a:gd name="T7" fmla="*/ 45 h 748"/>
                      <a:gd name="T8" fmla="*/ 449 w 853"/>
                      <a:gd name="T9" fmla="*/ 0 h 748"/>
                      <a:gd name="T10" fmla="*/ 376 w 853"/>
                      <a:gd name="T11" fmla="*/ 13 h 748"/>
                      <a:gd name="T12" fmla="*/ 73 w 853"/>
                      <a:gd name="T13" fmla="*/ 45 h 748"/>
                      <a:gd name="T14" fmla="*/ 0 w 853"/>
                      <a:gd name="T15" fmla="*/ 58 h 748"/>
                      <a:gd name="T16" fmla="*/ 60 w 853"/>
                      <a:gd name="T17" fmla="*/ 71 h 748"/>
                      <a:gd name="T18" fmla="*/ 13 w 853"/>
                      <a:gd name="T19" fmla="*/ 481 h 748"/>
                      <a:gd name="T20" fmla="*/ 13 w 853"/>
                      <a:gd name="T21" fmla="*/ 507 h 748"/>
                      <a:gd name="T22" fmla="*/ 414 w 853"/>
                      <a:gd name="T23" fmla="*/ 507 h 748"/>
                      <a:gd name="T24" fmla="*/ 413 w 853"/>
                      <a:gd name="T25" fmla="*/ 565 h 748"/>
                      <a:gd name="T26" fmla="*/ 216 w 853"/>
                      <a:gd name="T27" fmla="*/ 721 h 748"/>
                      <a:gd name="T28" fmla="*/ 216 w 853"/>
                      <a:gd name="T29" fmla="*/ 747 h 748"/>
                      <a:gd name="T30" fmla="*/ 314 w 853"/>
                      <a:gd name="T31" fmla="*/ 748 h 748"/>
                      <a:gd name="T32" fmla="*/ 425 w 853"/>
                      <a:gd name="T33" fmla="*/ 747 h 748"/>
                      <a:gd name="T34" fmla="*/ 428 w 853"/>
                      <a:gd name="T35" fmla="*/ 747 h 748"/>
                      <a:gd name="T36" fmla="*/ 539 w 853"/>
                      <a:gd name="T37" fmla="*/ 748 h 748"/>
                      <a:gd name="T38" fmla="*/ 643 w 853"/>
                      <a:gd name="T39" fmla="*/ 747 h 748"/>
                      <a:gd name="T40" fmla="*/ 643 w 853"/>
                      <a:gd name="T41" fmla="*/ 721 h 748"/>
                      <a:gd name="T42" fmla="*/ 440 w 853"/>
                      <a:gd name="T43" fmla="*/ 565 h 748"/>
                      <a:gd name="T44" fmla="*/ 440 w 853"/>
                      <a:gd name="T45" fmla="*/ 507 h 748"/>
                      <a:gd name="T46" fmla="*/ 840 w 853"/>
                      <a:gd name="T47" fmla="*/ 507 h 748"/>
                      <a:gd name="T48" fmla="*/ 840 w 853"/>
                      <a:gd name="T49" fmla="*/ 481 h 748"/>
                      <a:gd name="T50" fmla="*/ 413 w 853"/>
                      <a:gd name="T51" fmla="*/ 721 h 748"/>
                      <a:gd name="T52" fmla="*/ 413 w 853"/>
                      <a:gd name="T53" fmla="*/ 612 h 748"/>
                      <a:gd name="T54" fmla="*/ 440 w 853"/>
                      <a:gd name="T55" fmla="*/ 721 h 748"/>
                      <a:gd name="T56" fmla="*/ 514 w 853"/>
                      <a:gd name="T57" fmla="*/ 721 h 748"/>
                      <a:gd name="T58" fmla="*/ 436 w 853"/>
                      <a:gd name="T59" fmla="*/ 26 h 748"/>
                      <a:gd name="T60" fmla="*/ 402 w 853"/>
                      <a:gd name="T61" fmla="*/ 45 h 748"/>
                      <a:gd name="T62" fmla="*/ 87 w 853"/>
                      <a:gd name="T63" fmla="*/ 481 h 748"/>
                      <a:gd name="T64" fmla="*/ 389 w 853"/>
                      <a:gd name="T65" fmla="*/ 71 h 748"/>
                      <a:gd name="T66" fmla="*/ 767 w 853"/>
                      <a:gd name="T67" fmla="*/ 71 h 748"/>
                      <a:gd name="T68" fmla="*/ 87 w 853"/>
                      <a:gd name="T69" fmla="*/ 481 h 7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853" h="748">
                        <a:moveTo>
                          <a:pt x="840" y="481"/>
                        </a:moveTo>
                        <a:lnTo>
                          <a:pt x="793" y="481"/>
                        </a:lnTo>
                        <a:lnTo>
                          <a:pt x="793" y="71"/>
                        </a:lnTo>
                        <a:lnTo>
                          <a:pt x="840" y="71"/>
                        </a:lnTo>
                        <a:cubicBezTo>
                          <a:pt x="847" y="71"/>
                          <a:pt x="853" y="65"/>
                          <a:pt x="853" y="58"/>
                        </a:cubicBezTo>
                        <a:cubicBezTo>
                          <a:pt x="853" y="51"/>
                          <a:pt x="847" y="45"/>
                          <a:pt x="840" y="45"/>
                        </a:cubicBezTo>
                        <a:lnTo>
                          <a:pt x="780" y="45"/>
                        </a:lnTo>
                        <a:lnTo>
                          <a:pt x="463" y="45"/>
                        </a:lnTo>
                        <a:lnTo>
                          <a:pt x="463" y="13"/>
                        </a:lnTo>
                        <a:cubicBezTo>
                          <a:pt x="463" y="6"/>
                          <a:pt x="457" y="0"/>
                          <a:pt x="449" y="0"/>
                        </a:cubicBezTo>
                        <a:lnTo>
                          <a:pt x="389" y="0"/>
                        </a:lnTo>
                        <a:cubicBezTo>
                          <a:pt x="382" y="0"/>
                          <a:pt x="376" y="6"/>
                          <a:pt x="376" y="13"/>
                        </a:cubicBezTo>
                        <a:lnTo>
                          <a:pt x="376" y="45"/>
                        </a:lnTo>
                        <a:lnTo>
                          <a:pt x="73" y="45"/>
                        </a:lnTo>
                        <a:lnTo>
                          <a:pt x="13" y="45"/>
                        </a:lnTo>
                        <a:cubicBezTo>
                          <a:pt x="6" y="45"/>
                          <a:pt x="0" y="51"/>
                          <a:pt x="0" y="58"/>
                        </a:cubicBezTo>
                        <a:cubicBezTo>
                          <a:pt x="0" y="65"/>
                          <a:pt x="6" y="71"/>
                          <a:pt x="13" y="71"/>
                        </a:cubicBezTo>
                        <a:lnTo>
                          <a:pt x="60" y="71"/>
                        </a:lnTo>
                        <a:lnTo>
                          <a:pt x="60" y="481"/>
                        </a:lnTo>
                        <a:lnTo>
                          <a:pt x="13" y="481"/>
                        </a:lnTo>
                        <a:cubicBezTo>
                          <a:pt x="6" y="481"/>
                          <a:pt x="0" y="487"/>
                          <a:pt x="0" y="494"/>
                        </a:cubicBezTo>
                        <a:cubicBezTo>
                          <a:pt x="0" y="501"/>
                          <a:pt x="6" y="507"/>
                          <a:pt x="13" y="507"/>
                        </a:cubicBezTo>
                        <a:lnTo>
                          <a:pt x="73" y="507"/>
                        </a:lnTo>
                        <a:lnTo>
                          <a:pt x="414" y="507"/>
                        </a:lnTo>
                        <a:cubicBezTo>
                          <a:pt x="414" y="508"/>
                          <a:pt x="413" y="508"/>
                          <a:pt x="413" y="509"/>
                        </a:cubicBezTo>
                        <a:lnTo>
                          <a:pt x="413" y="565"/>
                        </a:lnTo>
                        <a:lnTo>
                          <a:pt x="307" y="721"/>
                        </a:lnTo>
                        <a:lnTo>
                          <a:pt x="216" y="721"/>
                        </a:lnTo>
                        <a:cubicBezTo>
                          <a:pt x="209" y="721"/>
                          <a:pt x="203" y="727"/>
                          <a:pt x="203" y="734"/>
                        </a:cubicBezTo>
                        <a:cubicBezTo>
                          <a:pt x="203" y="741"/>
                          <a:pt x="209" y="747"/>
                          <a:pt x="216" y="747"/>
                        </a:cubicBezTo>
                        <a:lnTo>
                          <a:pt x="312" y="747"/>
                        </a:lnTo>
                        <a:cubicBezTo>
                          <a:pt x="312" y="748"/>
                          <a:pt x="313" y="748"/>
                          <a:pt x="314" y="748"/>
                        </a:cubicBezTo>
                        <a:cubicBezTo>
                          <a:pt x="315" y="748"/>
                          <a:pt x="316" y="748"/>
                          <a:pt x="317" y="747"/>
                        </a:cubicBezTo>
                        <a:lnTo>
                          <a:pt x="425" y="747"/>
                        </a:lnTo>
                        <a:cubicBezTo>
                          <a:pt x="426" y="747"/>
                          <a:pt x="426" y="748"/>
                          <a:pt x="427" y="748"/>
                        </a:cubicBezTo>
                        <a:cubicBezTo>
                          <a:pt x="427" y="748"/>
                          <a:pt x="428" y="747"/>
                          <a:pt x="428" y="747"/>
                        </a:cubicBezTo>
                        <a:lnTo>
                          <a:pt x="537" y="747"/>
                        </a:lnTo>
                        <a:cubicBezTo>
                          <a:pt x="537" y="748"/>
                          <a:pt x="538" y="748"/>
                          <a:pt x="539" y="748"/>
                        </a:cubicBezTo>
                        <a:cubicBezTo>
                          <a:pt x="540" y="748"/>
                          <a:pt x="541" y="748"/>
                          <a:pt x="542" y="747"/>
                        </a:cubicBezTo>
                        <a:lnTo>
                          <a:pt x="643" y="747"/>
                        </a:lnTo>
                        <a:cubicBezTo>
                          <a:pt x="650" y="747"/>
                          <a:pt x="656" y="741"/>
                          <a:pt x="656" y="734"/>
                        </a:cubicBezTo>
                        <a:cubicBezTo>
                          <a:pt x="656" y="727"/>
                          <a:pt x="650" y="721"/>
                          <a:pt x="643" y="721"/>
                        </a:cubicBezTo>
                        <a:lnTo>
                          <a:pt x="546" y="721"/>
                        </a:lnTo>
                        <a:lnTo>
                          <a:pt x="440" y="565"/>
                        </a:lnTo>
                        <a:lnTo>
                          <a:pt x="440" y="509"/>
                        </a:lnTo>
                        <a:cubicBezTo>
                          <a:pt x="440" y="508"/>
                          <a:pt x="440" y="508"/>
                          <a:pt x="440" y="507"/>
                        </a:cubicBezTo>
                        <a:lnTo>
                          <a:pt x="780" y="507"/>
                        </a:lnTo>
                        <a:lnTo>
                          <a:pt x="840" y="507"/>
                        </a:lnTo>
                        <a:cubicBezTo>
                          <a:pt x="847" y="507"/>
                          <a:pt x="853" y="501"/>
                          <a:pt x="853" y="494"/>
                        </a:cubicBezTo>
                        <a:cubicBezTo>
                          <a:pt x="853" y="487"/>
                          <a:pt x="847" y="481"/>
                          <a:pt x="840" y="481"/>
                        </a:cubicBezTo>
                        <a:close/>
                        <a:moveTo>
                          <a:pt x="413" y="612"/>
                        </a:moveTo>
                        <a:lnTo>
                          <a:pt x="413" y="721"/>
                        </a:lnTo>
                        <a:lnTo>
                          <a:pt x="339" y="721"/>
                        </a:lnTo>
                        <a:lnTo>
                          <a:pt x="413" y="612"/>
                        </a:lnTo>
                        <a:close/>
                        <a:moveTo>
                          <a:pt x="514" y="721"/>
                        </a:moveTo>
                        <a:lnTo>
                          <a:pt x="440" y="721"/>
                        </a:lnTo>
                        <a:lnTo>
                          <a:pt x="440" y="612"/>
                        </a:lnTo>
                        <a:lnTo>
                          <a:pt x="514" y="721"/>
                        </a:lnTo>
                        <a:close/>
                        <a:moveTo>
                          <a:pt x="402" y="26"/>
                        </a:moveTo>
                        <a:lnTo>
                          <a:pt x="436" y="26"/>
                        </a:lnTo>
                        <a:lnTo>
                          <a:pt x="436" y="45"/>
                        </a:lnTo>
                        <a:lnTo>
                          <a:pt x="402" y="45"/>
                        </a:lnTo>
                        <a:lnTo>
                          <a:pt x="402" y="26"/>
                        </a:lnTo>
                        <a:close/>
                        <a:moveTo>
                          <a:pt x="87" y="481"/>
                        </a:moveTo>
                        <a:lnTo>
                          <a:pt x="87" y="71"/>
                        </a:lnTo>
                        <a:lnTo>
                          <a:pt x="389" y="71"/>
                        </a:lnTo>
                        <a:lnTo>
                          <a:pt x="449" y="71"/>
                        </a:lnTo>
                        <a:lnTo>
                          <a:pt x="767" y="71"/>
                        </a:lnTo>
                        <a:lnTo>
                          <a:pt x="767" y="481"/>
                        </a:lnTo>
                        <a:lnTo>
                          <a:pt x="87" y="481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65000"/>
                      <a:lumOff val="35000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>
                    <a:defPPr>
                      <a:defRPr lang="en-US"/>
                    </a:defPPr>
                    <a:lvl1pPr marL="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</a:endParaRPr>
                  </a:p>
                </p:txBody>
              </p:sp>
            </p:grpSp>
            <p:sp>
              <p:nvSpPr>
                <p:cNvPr id="63" name="íṣ1iḓe"/>
                <p:cNvSpPr/>
                <p:nvPr/>
              </p:nvSpPr>
              <p:spPr>
                <a:xfrm rot="10800000">
                  <a:off x="2339175" y="4681376"/>
                  <a:ext cx="334117" cy="288032"/>
                </a:xfrm>
                <a:prstGeom prst="triangle">
                  <a:avLst/>
                </a:prstGeom>
                <a:solidFill>
                  <a:schemeClr val="bg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gency FB" panose="020B0503020202020204" pitchFamily="34" charset="0"/>
                  </a:endParaRPr>
                </a:p>
              </p:txBody>
            </p:sp>
          </p:grpSp>
          <p:sp>
            <p:nvSpPr>
              <p:cNvPr id="58" name="iSľiḓê"/>
              <p:cNvSpPr/>
              <p:nvPr/>
            </p:nvSpPr>
            <p:spPr>
              <a:xfrm>
                <a:off x="7255558" y="4194668"/>
                <a:ext cx="480094" cy="480218"/>
              </a:xfrm>
              <a:prstGeom prst="ellipse">
                <a:avLst/>
              </a:prstGeom>
              <a:solidFill>
                <a:schemeClr val="bg1"/>
              </a:solidFill>
              <a:ln w="25400" cap="flat" cmpd="sng">
                <a:solidFill>
                  <a:schemeClr val="accent1">
                    <a:lumMod val="75000"/>
                  </a:scheme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>
                <a:norm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5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gency FB" panose="020B0503020202020204" pitchFamily="34" charset="0"/>
                  </a:rPr>
                  <a:t>3</a:t>
                </a:r>
              </a:p>
            </p:txBody>
          </p:sp>
          <p:sp>
            <p:nvSpPr>
              <p:cNvPr id="59" name="îṣḻíḋê"/>
              <p:cNvSpPr/>
              <p:nvPr/>
            </p:nvSpPr>
            <p:spPr>
              <a:xfrm>
                <a:off x="4933168" y="4194668"/>
                <a:ext cx="480094" cy="480218"/>
              </a:xfrm>
              <a:prstGeom prst="ellipse">
                <a:avLst/>
              </a:prstGeom>
              <a:solidFill>
                <a:schemeClr val="bg1"/>
              </a:solidFill>
              <a:ln w="25400" cap="flat" cmpd="sng">
                <a:solidFill>
                  <a:schemeClr val="accent1">
                    <a:lumMod val="75000"/>
                  </a:scheme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>
                <a:norm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5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gency FB" panose="020B0503020202020204" pitchFamily="34" charset="0"/>
                  </a:rPr>
                  <a:t>2</a:t>
                </a:r>
              </a:p>
            </p:txBody>
          </p:sp>
          <p:sp>
            <p:nvSpPr>
              <p:cNvPr id="60" name="î$ḻîḍé"/>
              <p:cNvSpPr/>
              <p:nvPr/>
            </p:nvSpPr>
            <p:spPr>
              <a:xfrm>
                <a:off x="2610778" y="4194668"/>
                <a:ext cx="480094" cy="480218"/>
              </a:xfrm>
              <a:prstGeom prst="ellipse">
                <a:avLst/>
              </a:prstGeom>
              <a:solidFill>
                <a:schemeClr val="bg1"/>
              </a:solidFill>
              <a:ln w="25400" cap="flat" cmpd="sng">
                <a:solidFill>
                  <a:schemeClr val="accent1">
                    <a:lumMod val="75000"/>
                  </a:scheme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>
                <a:norm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5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gency FB" panose="020B0503020202020204" pitchFamily="34" charset="0"/>
                  </a:rPr>
                  <a:t>1</a:t>
                </a:r>
              </a:p>
            </p:txBody>
          </p:sp>
          <p:sp>
            <p:nvSpPr>
              <p:cNvPr id="61" name="iṩlíḍè"/>
              <p:cNvSpPr/>
              <p:nvPr/>
            </p:nvSpPr>
            <p:spPr>
              <a:xfrm>
                <a:off x="9541680" y="4194668"/>
                <a:ext cx="480094" cy="480218"/>
              </a:xfrm>
              <a:prstGeom prst="ellipse">
                <a:avLst/>
              </a:prstGeom>
              <a:solidFill>
                <a:schemeClr val="bg1"/>
              </a:solidFill>
              <a:ln w="25400" cap="flat" cmpd="sng">
                <a:solidFill>
                  <a:schemeClr val="accent1">
                    <a:lumMod val="75000"/>
                  </a:scheme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0" tIns="0" rIns="0" bIns="0" anchor="ctr" anchorCtr="0">
                <a:norm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5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gency FB" panose="020B0503020202020204" pitchFamily="34" charset="0"/>
                  </a:rPr>
                  <a:t>4</a:t>
                </a:r>
              </a:p>
            </p:txBody>
          </p:sp>
        </p:grpSp>
      </p:grpSp>
      <p:sp>
        <p:nvSpPr>
          <p:cNvPr id="78" name="文本框 51"/>
          <p:cNvSpPr txBox="1"/>
          <p:nvPr/>
        </p:nvSpPr>
        <p:spPr>
          <a:xfrm>
            <a:off x="1459602" y="2209902"/>
            <a:ext cx="132094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sp>
        <p:nvSpPr>
          <p:cNvPr id="79" name="文本框 52"/>
          <p:cNvSpPr txBox="1"/>
          <p:nvPr/>
        </p:nvSpPr>
        <p:spPr>
          <a:xfrm>
            <a:off x="3111096" y="2209902"/>
            <a:ext cx="132094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sp>
        <p:nvSpPr>
          <p:cNvPr id="80" name="文本框 53"/>
          <p:cNvSpPr txBox="1"/>
          <p:nvPr/>
        </p:nvSpPr>
        <p:spPr>
          <a:xfrm>
            <a:off x="4718987" y="2209902"/>
            <a:ext cx="132094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sp>
        <p:nvSpPr>
          <p:cNvPr id="81" name="文本框 54"/>
          <p:cNvSpPr txBox="1"/>
          <p:nvPr/>
        </p:nvSpPr>
        <p:spPr>
          <a:xfrm>
            <a:off x="6371778" y="2209902"/>
            <a:ext cx="132094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sp>
        <p:nvSpPr>
          <p:cNvPr id="82" name="文本框 192"/>
          <p:cNvSpPr txBox="1"/>
          <p:nvPr/>
        </p:nvSpPr>
        <p:spPr>
          <a:xfrm>
            <a:off x="1426944" y="3423732"/>
            <a:ext cx="1342300" cy="7587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presentation and make it film to be used </a:t>
            </a:r>
          </a:p>
        </p:txBody>
      </p:sp>
      <p:sp>
        <p:nvSpPr>
          <p:cNvPr id="83" name="文本框 193"/>
          <p:cNvSpPr txBox="1"/>
          <p:nvPr/>
        </p:nvSpPr>
        <p:spPr>
          <a:xfrm>
            <a:off x="3091268" y="3423732"/>
            <a:ext cx="1342300" cy="7587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presentation and make it film to be used </a:t>
            </a:r>
          </a:p>
        </p:txBody>
      </p:sp>
      <p:sp>
        <p:nvSpPr>
          <p:cNvPr id="84" name="文本框 194"/>
          <p:cNvSpPr txBox="1"/>
          <p:nvPr/>
        </p:nvSpPr>
        <p:spPr>
          <a:xfrm>
            <a:off x="4721610" y="3423732"/>
            <a:ext cx="1342300" cy="7587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presentation and make it film to be used </a:t>
            </a:r>
          </a:p>
        </p:txBody>
      </p:sp>
      <p:sp>
        <p:nvSpPr>
          <p:cNvPr id="85" name="文本框 195"/>
          <p:cNvSpPr txBox="1"/>
          <p:nvPr/>
        </p:nvSpPr>
        <p:spPr>
          <a:xfrm>
            <a:off x="6330797" y="3423732"/>
            <a:ext cx="1342300" cy="7587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presentation and make it film to be used </a:t>
            </a:r>
          </a:p>
        </p:txBody>
      </p:sp>
    </p:spTree>
    <p:extLst>
      <p:ext uri="{BB962C8B-B14F-4D97-AF65-F5344CB8AC3E}">
        <p14:creationId xmlns:p14="http://schemas.microsoft.com/office/powerpoint/2010/main" val="4109474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1000">
        <p14:pan dir="u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31694" y="1635971"/>
            <a:ext cx="3162126" cy="2476363"/>
            <a:chOff x="1591445" y="2300385"/>
            <a:chExt cx="4446740" cy="3482386"/>
          </a:xfrm>
        </p:grpSpPr>
        <p:sp>
          <p:nvSpPr>
            <p:cNvPr id="5" name="MH_Other_1"/>
            <p:cNvSpPr>
              <a:spLocks/>
            </p:cNvSpPr>
            <p:nvPr/>
          </p:nvSpPr>
          <p:spPr bwMode="auto">
            <a:xfrm>
              <a:off x="1591445" y="4054972"/>
              <a:ext cx="3964564" cy="189188"/>
            </a:xfrm>
            <a:custGeom>
              <a:avLst/>
              <a:gdLst>
                <a:gd name="T0" fmla="*/ 0 w 3759200"/>
                <a:gd name="T1" fmla="*/ 76116 h 179488"/>
                <a:gd name="T2" fmla="*/ 2070100 w 3759200"/>
                <a:gd name="T3" fmla="*/ 177602 h 179488"/>
                <a:gd name="T4" fmla="*/ 3759200 w 3759200"/>
                <a:gd name="T5" fmla="*/ 0 h 17948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759200" h="179488">
                  <a:moveTo>
                    <a:pt x="0" y="76200"/>
                  </a:moveTo>
                  <a:cubicBezTo>
                    <a:pt x="921808" y="129116"/>
                    <a:pt x="1443567" y="190500"/>
                    <a:pt x="2070100" y="177800"/>
                  </a:cubicBezTo>
                  <a:cubicBezTo>
                    <a:pt x="2696633" y="165100"/>
                    <a:pt x="3440641" y="86783"/>
                    <a:pt x="37592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rgbClr val="404040"/>
                </a:solidFill>
              </a:endParaRPr>
            </a:p>
          </p:txBody>
        </p:sp>
        <p:sp>
          <p:nvSpPr>
            <p:cNvPr id="6" name="MH_Other_2"/>
            <p:cNvSpPr>
              <a:spLocks/>
            </p:cNvSpPr>
            <p:nvPr/>
          </p:nvSpPr>
          <p:spPr bwMode="auto">
            <a:xfrm>
              <a:off x="1591445" y="2300385"/>
              <a:ext cx="3442206" cy="1875131"/>
            </a:xfrm>
            <a:custGeom>
              <a:avLst/>
              <a:gdLst>
                <a:gd name="T0" fmla="*/ 0 w 3263900"/>
                <a:gd name="T1" fmla="*/ 1778000 h 1778000"/>
                <a:gd name="T2" fmla="*/ 2070100 w 3263900"/>
                <a:gd name="T3" fmla="*/ 1016000 h 1778000"/>
                <a:gd name="T4" fmla="*/ 3263900 w 3263900"/>
                <a:gd name="T5" fmla="*/ 0 h 17780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63900" h="1778000">
                  <a:moveTo>
                    <a:pt x="0" y="1778000"/>
                  </a:moveTo>
                  <a:cubicBezTo>
                    <a:pt x="594783" y="1656291"/>
                    <a:pt x="1526117" y="1312333"/>
                    <a:pt x="2070100" y="1016000"/>
                  </a:cubicBezTo>
                  <a:cubicBezTo>
                    <a:pt x="2614083" y="719667"/>
                    <a:pt x="2897716" y="483658"/>
                    <a:pt x="32639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rgbClr val="404040"/>
                </a:solidFill>
              </a:endParaRPr>
            </a:p>
          </p:txBody>
        </p:sp>
        <p:sp>
          <p:nvSpPr>
            <p:cNvPr id="7" name="MH_Other_3"/>
            <p:cNvSpPr>
              <a:spLocks/>
            </p:cNvSpPr>
            <p:nvPr/>
          </p:nvSpPr>
          <p:spPr bwMode="auto">
            <a:xfrm>
              <a:off x="1591445" y="3184375"/>
              <a:ext cx="4433347" cy="991141"/>
            </a:xfrm>
            <a:custGeom>
              <a:avLst/>
              <a:gdLst>
                <a:gd name="T0" fmla="*/ 0 w 4203700"/>
                <a:gd name="T1" fmla="*/ 939800 h 939800"/>
                <a:gd name="T2" fmla="*/ 2387600 w 4203700"/>
                <a:gd name="T3" fmla="*/ 622300 h 939800"/>
                <a:gd name="T4" fmla="*/ 4203700 w 4203700"/>
                <a:gd name="T5" fmla="*/ 0 h 9398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203700" h="939800">
                  <a:moveTo>
                    <a:pt x="0" y="939800"/>
                  </a:moveTo>
                  <a:cubicBezTo>
                    <a:pt x="919691" y="827616"/>
                    <a:pt x="1686983" y="778933"/>
                    <a:pt x="2387600" y="622300"/>
                  </a:cubicBezTo>
                  <a:cubicBezTo>
                    <a:pt x="3088217" y="465667"/>
                    <a:pt x="3722158" y="201083"/>
                    <a:pt x="42037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rgbClr val="404040"/>
                </a:solidFill>
              </a:endParaRPr>
            </a:p>
          </p:txBody>
        </p:sp>
        <p:sp>
          <p:nvSpPr>
            <p:cNvPr id="8" name="MH_Other_4"/>
            <p:cNvSpPr>
              <a:spLocks/>
            </p:cNvSpPr>
            <p:nvPr/>
          </p:nvSpPr>
          <p:spPr bwMode="auto">
            <a:xfrm>
              <a:off x="1658414" y="4162122"/>
              <a:ext cx="4379771" cy="723265"/>
            </a:xfrm>
            <a:custGeom>
              <a:avLst/>
              <a:gdLst>
                <a:gd name="T0" fmla="*/ 0 w 4152900"/>
                <a:gd name="T1" fmla="*/ 0 h 685800"/>
                <a:gd name="T2" fmla="*/ 2959100 w 4152900"/>
                <a:gd name="T3" fmla="*/ 368300 h 685800"/>
                <a:gd name="T4" fmla="*/ 4152900 w 4152900"/>
                <a:gd name="T5" fmla="*/ 685800 h 6858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52900" h="685800">
                  <a:moveTo>
                    <a:pt x="0" y="0"/>
                  </a:moveTo>
                  <a:cubicBezTo>
                    <a:pt x="1133475" y="127000"/>
                    <a:pt x="2266950" y="254000"/>
                    <a:pt x="2959100" y="368300"/>
                  </a:cubicBezTo>
                  <a:cubicBezTo>
                    <a:pt x="3651250" y="482600"/>
                    <a:pt x="3902075" y="584200"/>
                    <a:pt x="4152900" y="68580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rgbClr val="404040"/>
                </a:solidFill>
              </a:endParaRPr>
            </a:p>
          </p:txBody>
        </p:sp>
        <p:sp>
          <p:nvSpPr>
            <p:cNvPr id="9" name="MH_Other_5"/>
            <p:cNvSpPr>
              <a:spLocks/>
            </p:cNvSpPr>
            <p:nvPr/>
          </p:nvSpPr>
          <p:spPr bwMode="auto">
            <a:xfrm>
              <a:off x="1604839" y="4162122"/>
              <a:ext cx="3428812" cy="1620649"/>
            </a:xfrm>
            <a:custGeom>
              <a:avLst/>
              <a:gdLst>
                <a:gd name="T0" fmla="*/ 0 w 3251200"/>
                <a:gd name="T1" fmla="*/ 0 h 1536700"/>
                <a:gd name="T2" fmla="*/ 2235200 w 3251200"/>
                <a:gd name="T3" fmla="*/ 787400 h 1536700"/>
                <a:gd name="T4" fmla="*/ 3251200 w 3251200"/>
                <a:gd name="T5" fmla="*/ 1536700 h 15367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51200" h="1536700">
                  <a:moveTo>
                    <a:pt x="0" y="0"/>
                  </a:moveTo>
                  <a:cubicBezTo>
                    <a:pt x="1049866" y="208491"/>
                    <a:pt x="1693333" y="531283"/>
                    <a:pt x="2235200" y="787400"/>
                  </a:cubicBezTo>
                  <a:cubicBezTo>
                    <a:pt x="2777067" y="1043517"/>
                    <a:pt x="3141133" y="1359958"/>
                    <a:pt x="3251200" y="153670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rgbClr val="404040"/>
                </a:solidFill>
              </a:endParaRPr>
            </a:p>
          </p:txBody>
        </p:sp>
      </p:grpSp>
      <p:sp>
        <p:nvSpPr>
          <p:cNvPr id="10" name="MH_Other_6"/>
          <p:cNvSpPr>
            <a:spLocks noChangeArrowheads="1"/>
          </p:cNvSpPr>
          <p:nvPr/>
        </p:nvSpPr>
        <p:spPr bwMode="auto">
          <a:xfrm>
            <a:off x="3358041" y="1366904"/>
            <a:ext cx="501226" cy="501226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solidFill>
                  <a:schemeClr val="bg1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01</a:t>
            </a:r>
            <a:endParaRPr lang="zh-CN" altLang="en-US" dirty="0">
              <a:solidFill>
                <a:schemeClr val="bg1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11" name="MH_Other_7"/>
          <p:cNvSpPr>
            <a:spLocks noChangeArrowheads="1"/>
          </p:cNvSpPr>
          <p:nvPr/>
        </p:nvSpPr>
        <p:spPr bwMode="auto">
          <a:xfrm>
            <a:off x="4054519" y="1970518"/>
            <a:ext cx="501225" cy="501225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solidFill>
                  <a:schemeClr val="bg1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02</a:t>
            </a:r>
            <a:endParaRPr lang="zh-CN" altLang="en-US" dirty="0">
              <a:solidFill>
                <a:schemeClr val="bg1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12" name="MH_Other_8"/>
          <p:cNvSpPr>
            <a:spLocks noChangeArrowheads="1"/>
          </p:cNvSpPr>
          <p:nvPr/>
        </p:nvSpPr>
        <p:spPr bwMode="auto">
          <a:xfrm>
            <a:off x="3698541" y="2621754"/>
            <a:ext cx="501226" cy="502416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>
                <a:solidFill>
                  <a:schemeClr val="bg1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03</a:t>
            </a:r>
            <a:endParaRPr lang="zh-CN" altLang="en-US">
              <a:solidFill>
                <a:schemeClr val="bg1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13" name="MH_Other_9"/>
          <p:cNvSpPr>
            <a:spLocks noChangeArrowheads="1"/>
          </p:cNvSpPr>
          <p:nvPr/>
        </p:nvSpPr>
        <p:spPr bwMode="auto">
          <a:xfrm>
            <a:off x="4052138" y="3177746"/>
            <a:ext cx="501225" cy="502416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>
                <a:solidFill>
                  <a:schemeClr val="bg1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04</a:t>
            </a:r>
            <a:endParaRPr lang="zh-CN" altLang="en-US">
              <a:solidFill>
                <a:schemeClr val="bg1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14" name="MH_Other_10"/>
          <p:cNvSpPr>
            <a:spLocks noChangeArrowheads="1"/>
          </p:cNvSpPr>
          <p:nvPr/>
        </p:nvSpPr>
        <p:spPr bwMode="auto">
          <a:xfrm>
            <a:off x="3334230" y="3877795"/>
            <a:ext cx="501226" cy="50122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>
                <a:solidFill>
                  <a:schemeClr val="bg1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05</a:t>
            </a:r>
            <a:endParaRPr lang="zh-CN" altLang="en-US">
              <a:solidFill>
                <a:schemeClr val="bg1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15" name="MH_Title_1"/>
          <p:cNvSpPr>
            <a:spLocks noChangeArrowheads="1"/>
          </p:cNvSpPr>
          <p:nvPr/>
        </p:nvSpPr>
        <p:spPr bwMode="auto">
          <a:xfrm>
            <a:off x="-16259" y="1924899"/>
            <a:ext cx="1401466" cy="2025405"/>
          </a:xfrm>
          <a:custGeom>
            <a:avLst/>
            <a:gdLst>
              <a:gd name="T0" fmla="*/ 272796 w 1159484"/>
              <a:gd name="T1" fmla="*/ 1430 h 1674380"/>
              <a:gd name="T2" fmla="*/ 986253 w 1159484"/>
              <a:gd name="T3" fmla="*/ 329551 h 1674380"/>
              <a:gd name="T4" fmla="*/ 983624 w 1159484"/>
              <a:gd name="T5" fmla="*/ 1349563 h 1674380"/>
              <a:gd name="T6" fmla="*/ 0 w 1159484"/>
              <a:gd name="T7" fmla="*/ 1611015 h 1674380"/>
              <a:gd name="T8" fmla="*/ 3991 w 1159484"/>
              <a:gd name="T9" fmla="*/ 63005 h 1674380"/>
              <a:gd name="T10" fmla="*/ 272796 w 1159484"/>
              <a:gd name="T11" fmla="*/ 1430 h 16743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59484"/>
              <a:gd name="T19" fmla="*/ 0 h 1674380"/>
              <a:gd name="T20" fmla="*/ 1159484 w 1159484"/>
              <a:gd name="T21" fmla="*/ 1674380 h 16743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59484" h="1674380">
                <a:moveTo>
                  <a:pt x="273226" y="1430"/>
                </a:moveTo>
                <a:cubicBezTo>
                  <a:pt x="545324" y="-14516"/>
                  <a:pt x="815402" y="103404"/>
                  <a:pt x="987809" y="329296"/>
                </a:cubicBezTo>
                <a:cubicBezTo>
                  <a:pt x="1217686" y="630485"/>
                  <a:pt x="1216605" y="1048522"/>
                  <a:pt x="985175" y="1348519"/>
                </a:cubicBezTo>
                <a:cubicBezTo>
                  <a:pt x="753745" y="1648515"/>
                  <a:pt x="349672" y="1755668"/>
                  <a:pt x="0" y="1609769"/>
                </a:cubicBezTo>
                <a:lnTo>
                  <a:pt x="3997" y="62957"/>
                </a:lnTo>
                <a:cubicBezTo>
                  <a:pt x="91603" y="26935"/>
                  <a:pt x="182527" y="6745"/>
                  <a:pt x="273226" y="143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lIns="0" tIns="0" rIns="80958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707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THE TITLE</a:t>
            </a:r>
            <a:endParaRPr lang="zh-CN" altLang="en-US" sz="1707" dirty="0">
              <a:solidFill>
                <a:schemeClr val="bg1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4227455" y="1234729"/>
            <a:ext cx="440955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endParaRPr lang="en-GB" altLang="zh-CN" sz="9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227456" y="1008802"/>
            <a:ext cx="26699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04040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TextBox 23"/>
          <p:cNvSpPr txBox="1"/>
          <p:nvPr/>
        </p:nvSpPr>
        <p:spPr>
          <a:xfrm>
            <a:off x="4935015" y="2004133"/>
            <a:ext cx="408222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endParaRPr lang="en-GB" altLang="zh-CN" sz="9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4935016" y="1778206"/>
            <a:ext cx="2471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04040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0" name="TextBox 23"/>
          <p:cNvSpPr txBox="1"/>
          <p:nvPr/>
        </p:nvSpPr>
        <p:spPr>
          <a:xfrm>
            <a:off x="4528156" y="2756793"/>
            <a:ext cx="44709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endParaRPr lang="en-GB" altLang="zh-CN" sz="9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4528157" y="2530866"/>
            <a:ext cx="21752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04040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2" name="TextBox 23"/>
          <p:cNvSpPr txBox="1"/>
          <p:nvPr/>
        </p:nvSpPr>
        <p:spPr>
          <a:xfrm>
            <a:off x="4905577" y="3470497"/>
            <a:ext cx="3592451" cy="272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9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4914631" y="3246319"/>
            <a:ext cx="2175206" cy="307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04040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223421" y="4278857"/>
            <a:ext cx="426783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endParaRPr lang="en-GB" altLang="zh-CN" sz="9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223422" y="4052930"/>
            <a:ext cx="25841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04040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7" name="文本框 4"/>
          <p:cNvSpPr txBox="1"/>
          <p:nvPr/>
        </p:nvSpPr>
        <p:spPr>
          <a:xfrm>
            <a:off x="427458" y="401475"/>
            <a:ext cx="199897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en-US" altLang="zh-CN" sz="1800" dirty="0">
                <a:latin typeface="华文细黑" panose="02010600040101010101" charset="-122"/>
                <a:ea typeface="华文细黑" panose="02010600040101010101" charset="-122"/>
              </a:rPr>
              <a:t>ADD YOUR TLITLE</a:t>
            </a:r>
          </a:p>
        </p:txBody>
      </p:sp>
    </p:spTree>
    <p:extLst>
      <p:ext uri="{BB962C8B-B14F-4D97-AF65-F5344CB8AC3E}">
        <p14:creationId xmlns:p14="http://schemas.microsoft.com/office/powerpoint/2010/main" val="3008528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1000">
        <p14:pan dir="u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7" grpId="0"/>
      <p:bldP spid="2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 flipH="1">
            <a:off x="7065674" y="3323760"/>
            <a:ext cx="878681" cy="0"/>
          </a:xfrm>
          <a:prstGeom prst="line">
            <a:avLst/>
          </a:prstGeom>
          <a:ln w="28575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E:\PPT改稿\画册\5afa6976ae72ce489bbcbbd4e7d83e71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87450"/>
            <a:ext cx="2998787" cy="395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直接连接符 8"/>
          <p:cNvCxnSpPr/>
          <p:nvPr/>
        </p:nvCxnSpPr>
        <p:spPr>
          <a:xfrm>
            <a:off x="7942818" y="-2078"/>
            <a:ext cx="0" cy="152306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4"/>
          <p:cNvSpPr txBox="1"/>
          <p:nvPr/>
        </p:nvSpPr>
        <p:spPr>
          <a:xfrm>
            <a:off x="5386813" y="1586360"/>
            <a:ext cx="2659782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en-US" altLang="zh-CN" sz="3600" dirty="0">
                <a:latin typeface="华文细黑" panose="02010600040101010101" charset="-122"/>
                <a:ea typeface="华文细黑" panose="02010600040101010101" charset="-122"/>
              </a:rPr>
              <a:t>PART FOUR</a:t>
            </a:r>
          </a:p>
        </p:txBody>
      </p:sp>
      <p:sp>
        <p:nvSpPr>
          <p:cNvPr id="12" name="文本框 14"/>
          <p:cNvSpPr txBox="1"/>
          <p:nvPr/>
        </p:nvSpPr>
        <p:spPr>
          <a:xfrm>
            <a:off x="4092955" y="2208819"/>
            <a:ext cx="3923824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charset="-122"/>
                <a:ea typeface="华文细黑" panose="02010600040101010101" charset="-122"/>
              </a:rPr>
              <a:t>I love you more than I've ever loved any woman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charset="-122"/>
              <a:ea typeface="华文细黑" panose="02010600040101010101" charset="-122"/>
            </a:endParaRPr>
          </a:p>
          <a:p>
            <a:pPr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charset="-122"/>
                <a:ea typeface="华文细黑" panose="02010600040101010101" charset="-122"/>
              </a:rPr>
              <a:t> And I've waited longer for you than I've waited for any woman</a:t>
            </a:r>
          </a:p>
          <a:p>
            <a:pPr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rPr>
              <a:t>I love you more than I've ever loved any woman. And I've waited longer for you than I've waited for any woman.I love you more than I've ever loved an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rPr>
              <a:t>y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rPr>
              <a:t> woman. And I've waited longer for you than I've waited for any woman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7942818" y="3449370"/>
            <a:ext cx="0" cy="170205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5387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000">
        <p14:ripple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"/>
          <p:cNvSpPr txBox="1"/>
          <p:nvPr/>
        </p:nvSpPr>
        <p:spPr>
          <a:xfrm>
            <a:off x="427458" y="401475"/>
            <a:ext cx="199897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en-US" altLang="zh-CN" sz="1800" dirty="0">
                <a:latin typeface="华文细黑" panose="02010600040101010101" charset="-122"/>
                <a:ea typeface="华文细黑" panose="02010600040101010101" charset="-122"/>
              </a:rPr>
              <a:t>ADD YOUR TLITLE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777880" y="1380217"/>
            <a:ext cx="2182300" cy="3101883"/>
            <a:chOff x="1037173" y="1840289"/>
            <a:chExt cx="2909733" cy="4135844"/>
          </a:xfrm>
        </p:grpSpPr>
        <p:grpSp>
          <p:nvGrpSpPr>
            <p:cNvPr id="27" name="íṥļiḋè"/>
            <p:cNvGrpSpPr/>
            <p:nvPr/>
          </p:nvGrpSpPr>
          <p:grpSpPr>
            <a:xfrm>
              <a:off x="1037173" y="1840289"/>
              <a:ext cx="2909733" cy="4135844"/>
              <a:chOff x="738726" y="1976339"/>
              <a:chExt cx="2415941" cy="3433977"/>
            </a:xfrm>
          </p:grpSpPr>
          <p:sp>
            <p:nvSpPr>
              <p:cNvPr id="29" name="ïṧļîdê"/>
              <p:cNvSpPr>
                <a:spLocks/>
              </p:cNvSpPr>
              <p:nvPr/>
            </p:nvSpPr>
            <p:spPr bwMode="auto">
              <a:xfrm>
                <a:off x="738726" y="1976339"/>
                <a:ext cx="2415941" cy="3433977"/>
              </a:xfrm>
              <a:custGeom>
                <a:avLst/>
                <a:gdLst>
                  <a:gd name="T0" fmla="*/ 2271713 w 21600"/>
                  <a:gd name="T1" fmla="*/ 3620294 h 21600"/>
                  <a:gd name="T2" fmla="*/ 2271713 w 21600"/>
                  <a:gd name="T3" fmla="*/ 3620294 h 21600"/>
                  <a:gd name="T4" fmla="*/ 2271713 w 21600"/>
                  <a:gd name="T5" fmla="*/ 3620294 h 21600"/>
                  <a:gd name="T6" fmla="*/ 2271713 w 21600"/>
                  <a:gd name="T7" fmla="*/ 36202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chemeClr val="bg2">
                    <a:lumMod val="75000"/>
                  </a:schemeClr>
                </a:solidFill>
                <a:prstDash val="sysDash"/>
                <a:miter lim="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S1iḍê"/>
              <p:cNvSpPr>
                <a:spLocks/>
              </p:cNvSpPr>
              <p:nvPr/>
            </p:nvSpPr>
            <p:spPr bwMode="auto">
              <a:xfrm>
                <a:off x="745894" y="4291825"/>
                <a:ext cx="1688289" cy="1114270"/>
              </a:xfrm>
              <a:custGeom>
                <a:avLst/>
                <a:gdLst>
                  <a:gd name="T0" fmla="*/ 1587500 w 21600"/>
                  <a:gd name="T1" fmla="*/ 1047750 h 21600"/>
                  <a:gd name="T2" fmla="*/ 1587500 w 21600"/>
                  <a:gd name="T3" fmla="*/ 1047750 h 21600"/>
                  <a:gd name="T4" fmla="*/ 1587500 w 21600"/>
                  <a:gd name="T5" fmla="*/ 1047750 h 21600"/>
                  <a:gd name="T6" fmla="*/ 1587500 w 21600"/>
                  <a:gd name="T7" fmla="*/ 104775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12216"/>
                    </a:lnTo>
                    <a:lnTo>
                      <a:pt x="21599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s1îḍê"/>
              <p:cNvSpPr>
                <a:spLocks/>
              </p:cNvSpPr>
              <p:nvPr/>
            </p:nvSpPr>
            <p:spPr bwMode="auto">
              <a:xfrm flipH="1">
                <a:off x="738726" y="3815728"/>
                <a:ext cx="2415941" cy="1594587"/>
              </a:xfrm>
              <a:custGeom>
                <a:avLst/>
                <a:gdLst>
                  <a:gd name="T0" fmla="*/ 2271713 w 21600"/>
                  <a:gd name="T1" fmla="*/ 1499394 h 21600"/>
                  <a:gd name="T2" fmla="*/ 2271713 w 21600"/>
                  <a:gd name="T3" fmla="*/ 1499394 h 21600"/>
                  <a:gd name="T4" fmla="*/ 2271713 w 21600"/>
                  <a:gd name="T5" fmla="*/ 1499394 h 21600"/>
                  <a:gd name="T6" fmla="*/ 2271713 w 21600"/>
                  <a:gd name="T7" fmla="*/ 14993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12216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S1îḓé"/>
              <p:cNvSpPr>
                <a:spLocks/>
              </p:cNvSpPr>
              <p:nvPr/>
            </p:nvSpPr>
            <p:spPr bwMode="auto">
              <a:xfrm>
                <a:off x="929502" y="4905517"/>
                <a:ext cx="2008220" cy="32415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38106">
                  <a:defRPr/>
                </a:pPr>
                <a:r>
                  <a:rPr lang="zh-CN" altLang="en-US" b="1" dirty="0">
                    <a:solidFill>
                      <a:srgbClr val="FFFFFF"/>
                    </a:solidFill>
                  </a:rPr>
                  <a:t>标题文本预设</a:t>
                </a:r>
              </a:p>
            </p:txBody>
          </p:sp>
          <p:sp>
            <p:nvSpPr>
              <p:cNvPr id="33" name="ïSḻiḑé"/>
              <p:cNvSpPr>
                <a:spLocks/>
              </p:cNvSpPr>
              <p:nvPr/>
            </p:nvSpPr>
            <p:spPr bwMode="auto">
              <a:xfrm>
                <a:off x="1111837" y="2220557"/>
                <a:ext cx="1540866" cy="32415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noAutofit/>
              </a:bodyPr>
              <a:lstStyle/>
              <a:p>
                <a:pPr defTabSz="438106">
                  <a:defRPr/>
                </a:pPr>
                <a:r>
                  <a:rPr lang="en-US" sz="27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gency FB" panose="020B0503020202020204" pitchFamily="34" charset="0"/>
                  </a:rPr>
                  <a:t>1200</a:t>
                </a:r>
              </a:p>
            </p:txBody>
          </p:sp>
        </p:grpSp>
        <p:sp>
          <p:nvSpPr>
            <p:cNvPr id="28" name="文本框 26"/>
            <p:cNvSpPr txBox="1"/>
            <p:nvPr/>
          </p:nvSpPr>
          <p:spPr>
            <a:xfrm>
              <a:off x="1183242" y="2940796"/>
              <a:ext cx="2586078" cy="965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482377" y="1380217"/>
            <a:ext cx="2182300" cy="3101883"/>
            <a:chOff x="4643169" y="1840289"/>
            <a:chExt cx="2909733" cy="4135844"/>
          </a:xfrm>
        </p:grpSpPr>
        <p:grpSp>
          <p:nvGrpSpPr>
            <p:cNvPr id="35" name="íṥľîḋé"/>
            <p:cNvGrpSpPr/>
            <p:nvPr/>
          </p:nvGrpSpPr>
          <p:grpSpPr>
            <a:xfrm>
              <a:off x="4643169" y="1840289"/>
              <a:ext cx="2909733" cy="4135844"/>
              <a:chOff x="3511740" y="1976339"/>
              <a:chExt cx="2415941" cy="3433977"/>
            </a:xfrm>
          </p:grpSpPr>
          <p:sp>
            <p:nvSpPr>
              <p:cNvPr id="37" name="íşľiďè"/>
              <p:cNvSpPr>
                <a:spLocks/>
              </p:cNvSpPr>
              <p:nvPr/>
            </p:nvSpPr>
            <p:spPr bwMode="auto">
              <a:xfrm>
                <a:off x="3511740" y="1976339"/>
                <a:ext cx="2415941" cy="3433977"/>
              </a:xfrm>
              <a:custGeom>
                <a:avLst/>
                <a:gdLst>
                  <a:gd name="T0" fmla="*/ 2271713 w 21600"/>
                  <a:gd name="T1" fmla="*/ 3620294 h 21600"/>
                  <a:gd name="T2" fmla="*/ 2271713 w 21600"/>
                  <a:gd name="T3" fmla="*/ 3620294 h 21600"/>
                  <a:gd name="T4" fmla="*/ 2271713 w 21600"/>
                  <a:gd name="T5" fmla="*/ 3620294 h 21600"/>
                  <a:gd name="T6" fmla="*/ 2271713 w 21600"/>
                  <a:gd name="T7" fmla="*/ 36202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chemeClr val="bg2">
                    <a:lumMod val="75000"/>
                  </a:schemeClr>
                </a:solidFill>
                <a:prstDash val="sysDash"/>
                <a:miter lim="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Sḷiḋé"/>
              <p:cNvSpPr>
                <a:spLocks/>
              </p:cNvSpPr>
              <p:nvPr/>
            </p:nvSpPr>
            <p:spPr bwMode="auto">
              <a:xfrm>
                <a:off x="3518908" y="4291825"/>
                <a:ext cx="1688289" cy="1114270"/>
              </a:xfrm>
              <a:custGeom>
                <a:avLst/>
                <a:gdLst>
                  <a:gd name="T0" fmla="*/ 1587500 w 21600"/>
                  <a:gd name="T1" fmla="*/ 1047750 h 21600"/>
                  <a:gd name="T2" fmla="*/ 1587500 w 21600"/>
                  <a:gd name="T3" fmla="*/ 1047750 h 21600"/>
                  <a:gd name="T4" fmla="*/ 1587500 w 21600"/>
                  <a:gd name="T5" fmla="*/ 1047750 h 21600"/>
                  <a:gd name="T6" fmla="*/ 1587500 w 21600"/>
                  <a:gd name="T7" fmla="*/ 104775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12216"/>
                    </a:lnTo>
                    <a:lnTo>
                      <a:pt x="21599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ïsļíḓê"/>
              <p:cNvSpPr>
                <a:spLocks/>
              </p:cNvSpPr>
              <p:nvPr/>
            </p:nvSpPr>
            <p:spPr bwMode="auto">
              <a:xfrm flipH="1">
                <a:off x="3511740" y="3815728"/>
                <a:ext cx="2415941" cy="1594587"/>
              </a:xfrm>
              <a:custGeom>
                <a:avLst/>
                <a:gdLst>
                  <a:gd name="T0" fmla="*/ 2271713 w 21600"/>
                  <a:gd name="T1" fmla="*/ 1499394 h 21600"/>
                  <a:gd name="T2" fmla="*/ 2271713 w 21600"/>
                  <a:gd name="T3" fmla="*/ 1499394 h 21600"/>
                  <a:gd name="T4" fmla="*/ 2271713 w 21600"/>
                  <a:gd name="T5" fmla="*/ 1499394 h 21600"/>
                  <a:gd name="T6" fmla="*/ 2271713 w 21600"/>
                  <a:gd name="T7" fmla="*/ 14993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12216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ïslíḋè"/>
              <p:cNvSpPr>
                <a:spLocks/>
              </p:cNvSpPr>
              <p:nvPr/>
            </p:nvSpPr>
            <p:spPr bwMode="auto">
              <a:xfrm>
                <a:off x="3727841" y="4905517"/>
                <a:ext cx="2003156" cy="32415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38106">
                  <a:defRPr/>
                </a:pPr>
                <a:r>
                  <a:rPr lang="zh-CN" altLang="en-US" b="1" dirty="0">
                    <a:solidFill>
                      <a:srgbClr val="FFFFFF"/>
                    </a:solidFill>
                  </a:rPr>
                  <a:t>标题文本预设</a:t>
                </a:r>
              </a:p>
            </p:txBody>
          </p:sp>
          <p:sp>
            <p:nvSpPr>
              <p:cNvPr id="41" name="ïṩļîḋè"/>
              <p:cNvSpPr>
                <a:spLocks/>
              </p:cNvSpPr>
              <p:nvPr/>
            </p:nvSpPr>
            <p:spPr bwMode="auto">
              <a:xfrm>
                <a:off x="3885695" y="2220557"/>
                <a:ext cx="1508148" cy="32415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noAutofit/>
              </a:bodyPr>
              <a:lstStyle/>
              <a:p>
                <a:pPr defTabSz="438106">
                  <a:defRPr/>
                </a:pPr>
                <a:r>
                  <a:rPr lang="en-US" sz="27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gency FB" panose="020B0503020202020204" pitchFamily="34" charset="0"/>
                  </a:rPr>
                  <a:t>150</a:t>
                </a:r>
              </a:p>
            </p:txBody>
          </p:sp>
        </p:grpSp>
        <p:sp>
          <p:nvSpPr>
            <p:cNvPr id="36" name="文本框 27"/>
            <p:cNvSpPr txBox="1"/>
            <p:nvPr/>
          </p:nvSpPr>
          <p:spPr>
            <a:xfrm>
              <a:off x="4802961" y="2940796"/>
              <a:ext cx="2586078" cy="965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186872" y="1378692"/>
            <a:ext cx="2182300" cy="3104933"/>
            <a:chOff x="8249162" y="1838256"/>
            <a:chExt cx="2909733" cy="4139910"/>
          </a:xfrm>
        </p:grpSpPr>
        <p:grpSp>
          <p:nvGrpSpPr>
            <p:cNvPr id="43" name="iş1îḑè"/>
            <p:cNvGrpSpPr/>
            <p:nvPr/>
          </p:nvGrpSpPr>
          <p:grpSpPr>
            <a:xfrm>
              <a:off x="8249162" y="1838256"/>
              <a:ext cx="2909733" cy="4139910"/>
              <a:chOff x="6284753" y="1976339"/>
              <a:chExt cx="2415941" cy="3437353"/>
            </a:xfrm>
          </p:grpSpPr>
          <p:sp>
            <p:nvSpPr>
              <p:cNvPr id="45" name="íşļidè"/>
              <p:cNvSpPr>
                <a:spLocks/>
              </p:cNvSpPr>
              <p:nvPr/>
            </p:nvSpPr>
            <p:spPr bwMode="auto">
              <a:xfrm>
                <a:off x="6284753" y="1976339"/>
                <a:ext cx="2415941" cy="3433977"/>
              </a:xfrm>
              <a:custGeom>
                <a:avLst/>
                <a:gdLst>
                  <a:gd name="T0" fmla="*/ 2271713 w 21600"/>
                  <a:gd name="T1" fmla="*/ 3620294 h 21600"/>
                  <a:gd name="T2" fmla="*/ 2271713 w 21600"/>
                  <a:gd name="T3" fmla="*/ 3620294 h 21600"/>
                  <a:gd name="T4" fmla="*/ 2271713 w 21600"/>
                  <a:gd name="T5" fmla="*/ 3620294 h 21600"/>
                  <a:gd name="T6" fmla="*/ 2271713 w 21600"/>
                  <a:gd name="T7" fmla="*/ 36202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chemeClr val="bg2">
                    <a:lumMod val="75000"/>
                  </a:schemeClr>
                </a:solidFill>
                <a:prstDash val="sysDash"/>
                <a:miter lim="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íṣḷíḓé"/>
              <p:cNvSpPr>
                <a:spLocks/>
              </p:cNvSpPr>
              <p:nvPr/>
            </p:nvSpPr>
            <p:spPr bwMode="auto">
              <a:xfrm>
                <a:off x="6291922" y="4291825"/>
                <a:ext cx="1688289" cy="1114270"/>
              </a:xfrm>
              <a:custGeom>
                <a:avLst/>
                <a:gdLst>
                  <a:gd name="T0" fmla="*/ 1587500 w 21600"/>
                  <a:gd name="T1" fmla="*/ 1047750 h 21600"/>
                  <a:gd name="T2" fmla="*/ 1587500 w 21600"/>
                  <a:gd name="T3" fmla="*/ 1047750 h 21600"/>
                  <a:gd name="T4" fmla="*/ 1587500 w 21600"/>
                  <a:gd name="T5" fmla="*/ 1047750 h 21600"/>
                  <a:gd name="T6" fmla="*/ 1587500 w 21600"/>
                  <a:gd name="T7" fmla="*/ 104775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12216"/>
                    </a:lnTo>
                    <a:lnTo>
                      <a:pt x="21599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ṩliḍê"/>
              <p:cNvSpPr>
                <a:spLocks/>
              </p:cNvSpPr>
              <p:nvPr/>
            </p:nvSpPr>
            <p:spPr bwMode="auto">
              <a:xfrm flipH="1">
                <a:off x="6284753" y="3819105"/>
                <a:ext cx="2415941" cy="1594587"/>
              </a:xfrm>
              <a:custGeom>
                <a:avLst/>
                <a:gdLst>
                  <a:gd name="T0" fmla="*/ 2271713 w 21600"/>
                  <a:gd name="T1" fmla="*/ 1499394 h 21600"/>
                  <a:gd name="T2" fmla="*/ 2271713 w 21600"/>
                  <a:gd name="T3" fmla="*/ 1499394 h 21600"/>
                  <a:gd name="T4" fmla="*/ 2271713 w 21600"/>
                  <a:gd name="T5" fmla="*/ 1499394 h 21600"/>
                  <a:gd name="T6" fmla="*/ 2271713 w 21600"/>
                  <a:gd name="T7" fmla="*/ 14993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12216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ṧḻídê"/>
              <p:cNvSpPr>
                <a:spLocks/>
              </p:cNvSpPr>
              <p:nvPr/>
            </p:nvSpPr>
            <p:spPr bwMode="auto">
              <a:xfrm>
                <a:off x="6461181" y="4905517"/>
                <a:ext cx="2216724" cy="32415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38106">
                  <a:defRPr/>
                </a:pPr>
                <a:r>
                  <a:rPr lang="zh-CN" altLang="en-US" b="1">
                    <a:solidFill>
                      <a:srgbClr val="FFFFFF"/>
                    </a:solidFill>
                  </a:rPr>
                  <a:t>标题文本预设</a:t>
                </a:r>
              </a:p>
            </p:txBody>
          </p:sp>
          <p:sp>
            <p:nvSpPr>
              <p:cNvPr id="49" name="iṡḻiďê"/>
              <p:cNvSpPr>
                <a:spLocks/>
              </p:cNvSpPr>
              <p:nvPr/>
            </p:nvSpPr>
            <p:spPr bwMode="auto">
              <a:xfrm>
                <a:off x="6658709" y="2220557"/>
                <a:ext cx="1550795" cy="32415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noAutofit/>
              </a:bodyPr>
              <a:lstStyle/>
              <a:p>
                <a:pPr defTabSz="438106">
                  <a:defRPr/>
                </a:pPr>
                <a:r>
                  <a:rPr lang="en-US" sz="27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gency FB" panose="020B0503020202020204" pitchFamily="34" charset="0"/>
                  </a:rPr>
                  <a:t>1700</a:t>
                </a:r>
              </a:p>
            </p:txBody>
          </p:sp>
        </p:grpSp>
        <p:sp>
          <p:nvSpPr>
            <p:cNvPr id="44" name="文本框 28"/>
            <p:cNvSpPr txBox="1"/>
            <p:nvPr/>
          </p:nvSpPr>
          <p:spPr>
            <a:xfrm>
              <a:off x="8410989" y="2940794"/>
              <a:ext cx="2586078" cy="965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8393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1000">
        <p14:pan dir="u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45981" y="410528"/>
            <a:ext cx="1373981" cy="3452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en-US" altLang="zh-CN" sz="1800" dirty="0">
                <a:latin typeface="华文细黑" panose="02010600040101010101" charset="-122"/>
                <a:ea typeface="华文细黑" panose="02010600040101010101" charset="-122"/>
              </a:rPr>
              <a:t>CONTENTS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427458" y="415766"/>
            <a:ext cx="0" cy="31242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84996" y="1304955"/>
            <a:ext cx="416243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300">
                <a:latin typeface="华文细黑" panose="02010600040101010101" charset="-122"/>
                <a:ea typeface="华文细黑" panose="02010600040101010101" charset="-122"/>
              </a:rPr>
              <a:t>1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224588" y="1362581"/>
            <a:ext cx="0" cy="4167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1386036" y="1274475"/>
            <a:ext cx="3837811" cy="56553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rPr>
              <a:t>PART ONE</a:t>
            </a:r>
          </a:p>
          <a:p>
            <a:pPr algn="l">
              <a:lnSpc>
                <a:spcPct val="150000"/>
              </a:lnSpc>
            </a:pPr>
            <a:r>
              <a:rPr lang="zh-CN" altLang="en-US" sz="800" dirty="0">
                <a:latin typeface="华文细黑" panose="02010600040101010101" charset="-122"/>
                <a:ea typeface="华文细黑" panose="02010600040101010101" charset="-122"/>
                <a:sym typeface="+mn-ea"/>
              </a:rPr>
              <a:t>If you are ever in trouble, don't try to be brave, just run</a:t>
            </a:r>
            <a:endParaRPr lang="zh-CN" altLang="en-US" sz="800" b="1" dirty="0">
              <a:latin typeface="华文细黑" panose="02010600040101010101" charset="-122"/>
              <a:ea typeface="华文细黑" panose="0201060004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65639" y="2136963"/>
            <a:ext cx="416243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300">
                <a:latin typeface="华文细黑" panose="02010600040101010101" charset="-122"/>
                <a:ea typeface="华文细黑" panose="02010600040101010101" charset="-122"/>
              </a:rPr>
              <a:t>2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1505231" y="2194590"/>
            <a:ext cx="0" cy="4167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1666679" y="2106484"/>
            <a:ext cx="3837811" cy="5430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rPr>
              <a:t>PART ONE</a:t>
            </a:r>
          </a:p>
          <a:p>
            <a:pPr algn="l">
              <a:lnSpc>
                <a:spcPct val="150000"/>
              </a:lnSpc>
            </a:pPr>
            <a:r>
              <a:rPr lang="zh-CN" altLang="en-US" sz="800" dirty="0">
                <a:latin typeface="华文细黑" panose="02010600040101010101" charset="-122"/>
                <a:ea typeface="华文细黑" panose="02010600040101010101" charset="-122"/>
                <a:sym typeface="+mn-ea"/>
              </a:rPr>
              <a:t>If you are ever in trouble, don't try to be brave, just run</a:t>
            </a:r>
            <a:endParaRPr lang="zh-CN" altLang="en-US" sz="800" b="1" dirty="0">
              <a:latin typeface="华文细黑" panose="02010600040101010101" charset="-122"/>
              <a:ea typeface="华文细黑" panose="0201060004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10070" y="2958971"/>
            <a:ext cx="416243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300">
                <a:latin typeface="华文细黑" panose="02010600040101010101" charset="-122"/>
                <a:ea typeface="华文细黑" panose="02010600040101010101" charset="-122"/>
              </a:rPr>
              <a:t>3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749662" y="3016598"/>
            <a:ext cx="0" cy="4167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911110" y="2928492"/>
            <a:ext cx="3837811" cy="56553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rPr>
              <a:t>PART ONE</a:t>
            </a:r>
          </a:p>
          <a:p>
            <a:pPr algn="l">
              <a:lnSpc>
                <a:spcPct val="150000"/>
              </a:lnSpc>
            </a:pPr>
            <a:r>
              <a:rPr lang="zh-CN" altLang="en-US" sz="800" dirty="0">
                <a:latin typeface="华文细黑" panose="02010600040101010101" charset="-122"/>
                <a:ea typeface="华文细黑" panose="02010600040101010101" charset="-122"/>
                <a:sym typeface="+mn-ea"/>
              </a:rPr>
              <a:t>If you are ever in trouble, don't try to be brave, just run,</a:t>
            </a:r>
            <a:endParaRPr lang="zh-CN" altLang="en-US" sz="800" b="1" dirty="0">
              <a:latin typeface="华文细黑" panose="02010600040101010101" charset="-122"/>
              <a:ea typeface="华文细黑" panose="0201060004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72607" y="3790980"/>
            <a:ext cx="416243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300">
                <a:latin typeface="华文细黑" panose="02010600040101010101" charset="-122"/>
                <a:ea typeface="华文细黑" panose="02010600040101010101" charset="-122"/>
              </a:rPr>
              <a:t>4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2012199" y="3848606"/>
            <a:ext cx="0" cy="4167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2173647" y="3760500"/>
            <a:ext cx="3837811" cy="5430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rPr>
              <a:t>PART ONE</a:t>
            </a:r>
          </a:p>
          <a:p>
            <a:pPr algn="l">
              <a:lnSpc>
                <a:spcPct val="150000"/>
              </a:lnSpc>
            </a:pPr>
            <a:r>
              <a:rPr lang="zh-CN" altLang="en-US" sz="800" dirty="0">
                <a:latin typeface="华文细黑" panose="02010600040101010101" charset="-122"/>
                <a:ea typeface="华文细黑" panose="02010600040101010101" charset="-122"/>
                <a:sym typeface="+mn-ea"/>
              </a:rPr>
              <a:t>If you are ever in trouble, don't try to be brave, just run</a:t>
            </a:r>
            <a:endParaRPr lang="zh-CN" altLang="en-US" sz="800" b="1" dirty="0">
              <a:latin typeface="华文细黑" panose="02010600040101010101" charset="-122"/>
              <a:ea typeface="华文细黑" panose="02010600040101010101" charset="-122"/>
              <a:sym typeface="+mn-ea"/>
            </a:endParaRPr>
          </a:p>
        </p:txBody>
      </p:sp>
      <p:pic>
        <p:nvPicPr>
          <p:cNvPr id="2050" name="Picture 2" descr="E:\PPT改稿\画册\5afa6976ae72ce489bbcbbd4e7d83e71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2661" y="0"/>
            <a:ext cx="4361340" cy="4590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PPT改稿\商务\5afa6976ae72ce489bbcbbd4e7d83e7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7176" y="3574465"/>
            <a:ext cx="1609725" cy="128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6890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16" grpId="0"/>
      <p:bldP spid="10" grpId="0"/>
      <p:bldP spid="12" grpId="0"/>
      <p:bldP spid="13" grpId="0"/>
      <p:bldP spid="15" grpId="0"/>
      <p:bldP spid="17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22"/>
          <p:cNvSpPr>
            <a:spLocks/>
          </p:cNvSpPr>
          <p:nvPr/>
        </p:nvSpPr>
        <p:spPr bwMode="auto">
          <a:xfrm>
            <a:off x="4564856" y="1900495"/>
            <a:ext cx="1068388" cy="1281113"/>
          </a:xfrm>
          <a:custGeom>
            <a:avLst/>
            <a:gdLst>
              <a:gd name="T0" fmla="*/ 0 w 285"/>
              <a:gd name="T1" fmla="*/ 0 h 342"/>
              <a:gd name="T2" fmla="*/ 0 w 285"/>
              <a:gd name="T3" fmla="*/ 68 h 342"/>
              <a:gd name="T4" fmla="*/ 52 w 285"/>
              <a:gd name="T5" fmla="*/ 143 h 342"/>
              <a:gd name="T6" fmla="*/ 0 w 285"/>
              <a:gd name="T7" fmla="*/ 217 h 342"/>
              <a:gd name="T8" fmla="*/ 0 w 285"/>
              <a:gd name="T9" fmla="*/ 285 h 342"/>
              <a:gd name="T10" fmla="*/ 86 w 285"/>
              <a:gd name="T11" fmla="*/ 285 h 342"/>
              <a:gd name="T12" fmla="*/ 142 w 285"/>
              <a:gd name="T13" fmla="*/ 342 h 342"/>
              <a:gd name="T14" fmla="*/ 199 w 285"/>
              <a:gd name="T15" fmla="*/ 285 h 342"/>
              <a:gd name="T16" fmla="*/ 285 w 285"/>
              <a:gd name="T17" fmla="*/ 285 h 342"/>
              <a:gd name="T18" fmla="*/ 285 w 285"/>
              <a:gd name="T19" fmla="*/ 0 h 342"/>
              <a:gd name="T20" fmla="*/ 0 w 285"/>
              <a:gd name="T21" fmla="*/ 0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5" h="342">
                <a:moveTo>
                  <a:pt x="0" y="0"/>
                </a:moveTo>
                <a:cubicBezTo>
                  <a:pt x="0" y="68"/>
                  <a:pt x="0" y="68"/>
                  <a:pt x="0" y="68"/>
                </a:cubicBezTo>
                <a:cubicBezTo>
                  <a:pt x="30" y="79"/>
                  <a:pt x="52" y="108"/>
                  <a:pt x="52" y="143"/>
                </a:cubicBezTo>
                <a:cubicBezTo>
                  <a:pt x="52" y="177"/>
                  <a:pt x="30" y="206"/>
                  <a:pt x="0" y="217"/>
                </a:cubicBezTo>
                <a:cubicBezTo>
                  <a:pt x="0" y="285"/>
                  <a:pt x="0" y="285"/>
                  <a:pt x="0" y="285"/>
                </a:cubicBezTo>
                <a:cubicBezTo>
                  <a:pt x="86" y="285"/>
                  <a:pt x="86" y="285"/>
                  <a:pt x="86" y="285"/>
                </a:cubicBezTo>
                <a:cubicBezTo>
                  <a:pt x="86" y="316"/>
                  <a:pt x="111" y="342"/>
                  <a:pt x="142" y="342"/>
                </a:cubicBezTo>
                <a:cubicBezTo>
                  <a:pt x="173" y="342"/>
                  <a:pt x="199" y="316"/>
                  <a:pt x="199" y="285"/>
                </a:cubicBezTo>
                <a:cubicBezTo>
                  <a:pt x="285" y="285"/>
                  <a:pt x="285" y="285"/>
                  <a:pt x="285" y="285"/>
                </a:cubicBezTo>
                <a:cubicBezTo>
                  <a:pt x="285" y="0"/>
                  <a:pt x="285" y="0"/>
                  <a:pt x="285" y="0"/>
                </a:cubicBezTo>
                <a:lnTo>
                  <a:pt x="0" y="0"/>
                </a:lnTo>
                <a:close/>
              </a:path>
            </a:pathLst>
          </a:custGeom>
          <a:noFill/>
          <a:ln w="6350">
            <a:solidFill>
              <a:srgbClr val="404040"/>
            </a:solidFill>
          </a:ln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Freeform 23"/>
          <p:cNvSpPr>
            <a:spLocks/>
          </p:cNvSpPr>
          <p:nvPr/>
        </p:nvSpPr>
        <p:spPr bwMode="auto">
          <a:xfrm>
            <a:off x="4352131" y="3073658"/>
            <a:ext cx="1281113" cy="1068387"/>
          </a:xfrm>
          <a:custGeom>
            <a:avLst/>
            <a:gdLst>
              <a:gd name="T0" fmla="*/ 274 w 342"/>
              <a:gd name="T1" fmla="*/ 0 h 285"/>
              <a:gd name="T2" fmla="*/ 199 w 342"/>
              <a:gd name="T3" fmla="*/ 52 h 285"/>
              <a:gd name="T4" fmla="*/ 124 w 342"/>
              <a:gd name="T5" fmla="*/ 0 h 285"/>
              <a:gd name="T6" fmla="*/ 57 w 342"/>
              <a:gd name="T7" fmla="*/ 0 h 285"/>
              <a:gd name="T8" fmla="*/ 57 w 342"/>
              <a:gd name="T9" fmla="*/ 86 h 285"/>
              <a:gd name="T10" fmla="*/ 0 w 342"/>
              <a:gd name="T11" fmla="*/ 142 h 285"/>
              <a:gd name="T12" fmla="*/ 57 w 342"/>
              <a:gd name="T13" fmla="*/ 199 h 285"/>
              <a:gd name="T14" fmla="*/ 57 w 342"/>
              <a:gd name="T15" fmla="*/ 285 h 285"/>
              <a:gd name="T16" fmla="*/ 342 w 342"/>
              <a:gd name="T17" fmla="*/ 285 h 285"/>
              <a:gd name="T18" fmla="*/ 342 w 342"/>
              <a:gd name="T19" fmla="*/ 0 h 285"/>
              <a:gd name="T20" fmla="*/ 274 w 342"/>
              <a:gd name="T21" fmla="*/ 0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2" h="285">
                <a:moveTo>
                  <a:pt x="274" y="0"/>
                </a:moveTo>
                <a:cubicBezTo>
                  <a:pt x="263" y="30"/>
                  <a:pt x="234" y="52"/>
                  <a:pt x="199" y="52"/>
                </a:cubicBezTo>
                <a:cubicBezTo>
                  <a:pt x="165" y="52"/>
                  <a:pt x="136" y="30"/>
                  <a:pt x="124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86"/>
                  <a:pt x="57" y="86"/>
                  <a:pt x="57" y="86"/>
                </a:cubicBezTo>
                <a:cubicBezTo>
                  <a:pt x="25" y="86"/>
                  <a:pt x="0" y="111"/>
                  <a:pt x="0" y="142"/>
                </a:cubicBezTo>
                <a:cubicBezTo>
                  <a:pt x="0" y="173"/>
                  <a:pt x="25" y="199"/>
                  <a:pt x="57" y="199"/>
                </a:cubicBezTo>
                <a:cubicBezTo>
                  <a:pt x="57" y="285"/>
                  <a:pt x="57" y="285"/>
                  <a:pt x="57" y="285"/>
                </a:cubicBezTo>
                <a:cubicBezTo>
                  <a:pt x="342" y="285"/>
                  <a:pt x="342" y="285"/>
                  <a:pt x="342" y="285"/>
                </a:cubicBezTo>
                <a:cubicBezTo>
                  <a:pt x="342" y="0"/>
                  <a:pt x="342" y="0"/>
                  <a:pt x="342" y="0"/>
                </a:cubicBezTo>
                <a:lnTo>
                  <a:pt x="274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Freeform 24"/>
          <p:cNvSpPr>
            <a:spLocks/>
          </p:cNvSpPr>
          <p:nvPr/>
        </p:nvSpPr>
        <p:spPr bwMode="auto">
          <a:xfrm>
            <a:off x="3391694" y="2859345"/>
            <a:ext cx="1068387" cy="1282700"/>
          </a:xfrm>
          <a:custGeom>
            <a:avLst/>
            <a:gdLst>
              <a:gd name="T0" fmla="*/ 285 w 285"/>
              <a:gd name="T1" fmla="*/ 124 h 342"/>
              <a:gd name="T2" fmla="*/ 285 w 285"/>
              <a:gd name="T3" fmla="*/ 57 h 342"/>
              <a:gd name="T4" fmla="*/ 199 w 285"/>
              <a:gd name="T5" fmla="*/ 57 h 342"/>
              <a:gd name="T6" fmla="*/ 142 w 285"/>
              <a:gd name="T7" fmla="*/ 0 h 342"/>
              <a:gd name="T8" fmla="*/ 86 w 285"/>
              <a:gd name="T9" fmla="*/ 57 h 342"/>
              <a:gd name="T10" fmla="*/ 0 w 285"/>
              <a:gd name="T11" fmla="*/ 57 h 342"/>
              <a:gd name="T12" fmla="*/ 0 w 285"/>
              <a:gd name="T13" fmla="*/ 342 h 342"/>
              <a:gd name="T14" fmla="*/ 285 w 285"/>
              <a:gd name="T15" fmla="*/ 342 h 342"/>
              <a:gd name="T16" fmla="*/ 285 w 285"/>
              <a:gd name="T17" fmla="*/ 274 h 342"/>
              <a:gd name="T18" fmla="*/ 233 w 285"/>
              <a:gd name="T19" fmla="*/ 199 h 342"/>
              <a:gd name="T20" fmla="*/ 285 w 285"/>
              <a:gd name="T21" fmla="*/ 124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5" h="342">
                <a:moveTo>
                  <a:pt x="285" y="124"/>
                </a:moveTo>
                <a:cubicBezTo>
                  <a:pt x="285" y="57"/>
                  <a:pt x="285" y="57"/>
                  <a:pt x="285" y="57"/>
                </a:cubicBezTo>
                <a:cubicBezTo>
                  <a:pt x="199" y="57"/>
                  <a:pt x="199" y="57"/>
                  <a:pt x="199" y="57"/>
                </a:cubicBezTo>
                <a:cubicBezTo>
                  <a:pt x="199" y="25"/>
                  <a:pt x="174" y="0"/>
                  <a:pt x="142" y="0"/>
                </a:cubicBezTo>
                <a:cubicBezTo>
                  <a:pt x="111" y="0"/>
                  <a:pt x="86" y="25"/>
                  <a:pt x="86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342"/>
                  <a:pt x="0" y="342"/>
                  <a:pt x="0" y="342"/>
                </a:cubicBezTo>
                <a:cubicBezTo>
                  <a:pt x="285" y="342"/>
                  <a:pt x="285" y="342"/>
                  <a:pt x="285" y="342"/>
                </a:cubicBezTo>
                <a:cubicBezTo>
                  <a:pt x="285" y="274"/>
                  <a:pt x="285" y="274"/>
                  <a:pt x="285" y="274"/>
                </a:cubicBezTo>
                <a:cubicBezTo>
                  <a:pt x="255" y="263"/>
                  <a:pt x="233" y="234"/>
                  <a:pt x="233" y="199"/>
                </a:cubicBezTo>
                <a:cubicBezTo>
                  <a:pt x="233" y="165"/>
                  <a:pt x="255" y="136"/>
                  <a:pt x="285" y="124"/>
                </a:cubicBezTo>
                <a:close/>
              </a:path>
            </a:pathLst>
          </a:custGeom>
          <a:noFill/>
          <a:ln w="6350">
            <a:solidFill>
              <a:srgbClr val="404040"/>
            </a:solidFill>
          </a:ln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Freeform 25"/>
          <p:cNvSpPr>
            <a:spLocks/>
          </p:cNvSpPr>
          <p:nvPr/>
        </p:nvSpPr>
        <p:spPr bwMode="auto">
          <a:xfrm>
            <a:off x="3391694" y="1900495"/>
            <a:ext cx="1277937" cy="1068388"/>
          </a:xfrm>
          <a:custGeom>
            <a:avLst/>
            <a:gdLst>
              <a:gd name="T0" fmla="*/ 217 w 341"/>
              <a:gd name="T1" fmla="*/ 285 h 285"/>
              <a:gd name="T2" fmla="*/ 285 w 341"/>
              <a:gd name="T3" fmla="*/ 285 h 285"/>
              <a:gd name="T4" fmla="*/ 285 w 341"/>
              <a:gd name="T5" fmla="*/ 199 h 285"/>
              <a:gd name="T6" fmla="*/ 341 w 341"/>
              <a:gd name="T7" fmla="*/ 143 h 285"/>
              <a:gd name="T8" fmla="*/ 285 w 341"/>
              <a:gd name="T9" fmla="*/ 86 h 285"/>
              <a:gd name="T10" fmla="*/ 285 w 341"/>
              <a:gd name="T11" fmla="*/ 0 h 285"/>
              <a:gd name="T12" fmla="*/ 0 w 341"/>
              <a:gd name="T13" fmla="*/ 0 h 285"/>
              <a:gd name="T14" fmla="*/ 0 w 341"/>
              <a:gd name="T15" fmla="*/ 285 h 285"/>
              <a:gd name="T16" fmla="*/ 68 w 341"/>
              <a:gd name="T17" fmla="*/ 285 h 285"/>
              <a:gd name="T18" fmla="*/ 142 w 341"/>
              <a:gd name="T19" fmla="*/ 233 h 285"/>
              <a:gd name="T20" fmla="*/ 217 w 341"/>
              <a:gd name="T21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285">
                <a:moveTo>
                  <a:pt x="217" y="285"/>
                </a:moveTo>
                <a:cubicBezTo>
                  <a:pt x="285" y="285"/>
                  <a:pt x="285" y="285"/>
                  <a:pt x="285" y="285"/>
                </a:cubicBezTo>
                <a:cubicBezTo>
                  <a:pt x="285" y="199"/>
                  <a:pt x="285" y="199"/>
                  <a:pt x="285" y="199"/>
                </a:cubicBezTo>
                <a:cubicBezTo>
                  <a:pt x="316" y="199"/>
                  <a:pt x="341" y="174"/>
                  <a:pt x="341" y="143"/>
                </a:cubicBezTo>
                <a:cubicBezTo>
                  <a:pt x="341" y="111"/>
                  <a:pt x="316" y="86"/>
                  <a:pt x="285" y="86"/>
                </a:cubicBezTo>
                <a:cubicBezTo>
                  <a:pt x="285" y="0"/>
                  <a:pt x="285" y="0"/>
                  <a:pt x="28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85"/>
                  <a:pt x="0" y="285"/>
                  <a:pt x="0" y="285"/>
                </a:cubicBezTo>
                <a:cubicBezTo>
                  <a:pt x="68" y="285"/>
                  <a:pt x="68" y="285"/>
                  <a:pt x="68" y="285"/>
                </a:cubicBezTo>
                <a:cubicBezTo>
                  <a:pt x="79" y="255"/>
                  <a:pt x="108" y="233"/>
                  <a:pt x="142" y="233"/>
                </a:cubicBezTo>
                <a:cubicBezTo>
                  <a:pt x="177" y="233"/>
                  <a:pt x="206" y="255"/>
                  <a:pt x="217" y="28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Rectangle 39"/>
          <p:cNvSpPr>
            <a:spLocks noChangeArrowheads="1"/>
          </p:cNvSpPr>
          <p:nvPr/>
        </p:nvSpPr>
        <p:spPr bwMode="auto">
          <a:xfrm>
            <a:off x="648494" y="2132270"/>
            <a:ext cx="2447925" cy="48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spcBef>
                <a:spcPct val="2000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rPr>
              <a:t>单击编辑标题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  <a:sym typeface="Arial" pitchFamily="34" charset="0"/>
            </a:endParaRPr>
          </a:p>
          <a:p>
            <a:pPr algn="r" defTabSz="912613">
              <a:spcBef>
                <a:spcPct val="20000"/>
              </a:spcBef>
              <a:defRPr/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Rectangle 40"/>
          <p:cNvSpPr>
            <a:spLocks noChangeArrowheads="1"/>
          </p:cNvSpPr>
          <p:nvPr/>
        </p:nvSpPr>
        <p:spPr bwMode="auto">
          <a:xfrm>
            <a:off x="648494" y="3322895"/>
            <a:ext cx="2447925" cy="48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spcBef>
                <a:spcPct val="2000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rPr>
              <a:t>单击编辑标题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  <a:sym typeface="Arial" pitchFamily="34" charset="0"/>
            </a:endParaRPr>
          </a:p>
          <a:p>
            <a:pPr algn="r" defTabSz="912613">
              <a:spcBef>
                <a:spcPct val="20000"/>
              </a:spcBef>
              <a:defRPr/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Rectangle 41"/>
          <p:cNvSpPr>
            <a:spLocks noChangeArrowheads="1"/>
          </p:cNvSpPr>
          <p:nvPr/>
        </p:nvSpPr>
        <p:spPr bwMode="auto">
          <a:xfrm>
            <a:off x="5906294" y="2132270"/>
            <a:ext cx="2447925" cy="48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rPr>
              <a:t>单击编辑标题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  <a:sym typeface="Arial" pitchFamily="34" charset="0"/>
            </a:endParaRPr>
          </a:p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Rectangle 42"/>
          <p:cNvSpPr>
            <a:spLocks noChangeArrowheads="1"/>
          </p:cNvSpPr>
          <p:nvPr/>
        </p:nvSpPr>
        <p:spPr bwMode="auto">
          <a:xfrm>
            <a:off x="5906294" y="3322895"/>
            <a:ext cx="2447925" cy="48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rPr>
              <a:t>单击编辑标题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  <a:sym typeface="Arial" pitchFamily="34" charset="0"/>
            </a:endParaRPr>
          </a:p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43"/>
          <p:cNvSpPr>
            <a:spLocks noEditPoints="1"/>
          </p:cNvSpPr>
          <p:nvPr/>
        </p:nvSpPr>
        <p:spPr bwMode="auto">
          <a:xfrm>
            <a:off x="4963177" y="3465060"/>
            <a:ext cx="273456" cy="354826"/>
          </a:xfrm>
          <a:custGeom>
            <a:avLst/>
            <a:gdLst>
              <a:gd name="T0" fmla="*/ 350 w 530"/>
              <a:gd name="T1" fmla="*/ 251 h 687"/>
              <a:gd name="T2" fmla="*/ 265 w 530"/>
              <a:gd name="T3" fmla="*/ 286 h 687"/>
              <a:gd name="T4" fmla="*/ 219 w 530"/>
              <a:gd name="T5" fmla="*/ 277 h 687"/>
              <a:gd name="T6" fmla="*/ 180 w 530"/>
              <a:gd name="T7" fmla="*/ 251 h 687"/>
              <a:gd name="T8" fmla="*/ 157 w 530"/>
              <a:gd name="T9" fmla="*/ 251 h 687"/>
              <a:gd name="T10" fmla="*/ 157 w 530"/>
              <a:gd name="T11" fmla="*/ 274 h 687"/>
              <a:gd name="T12" fmla="*/ 207 w 530"/>
              <a:gd name="T13" fmla="*/ 307 h 687"/>
              <a:gd name="T14" fmla="*/ 265 w 530"/>
              <a:gd name="T15" fmla="*/ 318 h 687"/>
              <a:gd name="T16" fmla="*/ 373 w 530"/>
              <a:gd name="T17" fmla="*/ 274 h 687"/>
              <a:gd name="T18" fmla="*/ 373 w 530"/>
              <a:gd name="T19" fmla="*/ 251 h 687"/>
              <a:gd name="T20" fmla="*/ 350 w 530"/>
              <a:gd name="T21" fmla="*/ 251 h 687"/>
              <a:gd name="T22" fmla="*/ 388 w 530"/>
              <a:gd name="T23" fmla="*/ 599 h 687"/>
              <a:gd name="T24" fmla="*/ 388 w 530"/>
              <a:gd name="T25" fmla="*/ 599 h 687"/>
              <a:gd name="T26" fmla="*/ 142 w 530"/>
              <a:gd name="T27" fmla="*/ 599 h 687"/>
              <a:gd name="T28" fmla="*/ 126 w 530"/>
              <a:gd name="T29" fmla="*/ 615 h 687"/>
              <a:gd name="T30" fmla="*/ 142 w 530"/>
              <a:gd name="T31" fmla="*/ 632 h 687"/>
              <a:gd name="T32" fmla="*/ 388 w 530"/>
              <a:gd name="T33" fmla="*/ 632 h 687"/>
              <a:gd name="T34" fmla="*/ 404 w 530"/>
              <a:gd name="T35" fmla="*/ 615 h 687"/>
              <a:gd name="T36" fmla="*/ 388 w 530"/>
              <a:gd name="T37" fmla="*/ 599 h 687"/>
              <a:gd name="T38" fmla="*/ 530 w 530"/>
              <a:gd name="T39" fmla="*/ 265 h 687"/>
              <a:gd name="T40" fmla="*/ 530 w 530"/>
              <a:gd name="T41" fmla="*/ 265 h 687"/>
              <a:gd name="T42" fmla="*/ 452 w 530"/>
              <a:gd name="T43" fmla="*/ 78 h 687"/>
              <a:gd name="T44" fmla="*/ 265 w 530"/>
              <a:gd name="T45" fmla="*/ 0 h 687"/>
              <a:gd name="T46" fmla="*/ 78 w 530"/>
              <a:gd name="T47" fmla="*/ 78 h 687"/>
              <a:gd name="T48" fmla="*/ 0 w 530"/>
              <a:gd name="T49" fmla="*/ 265 h 687"/>
              <a:gd name="T50" fmla="*/ 34 w 530"/>
              <a:gd name="T51" fmla="*/ 395 h 687"/>
              <a:gd name="T52" fmla="*/ 34 w 530"/>
              <a:gd name="T53" fmla="*/ 395 h 687"/>
              <a:gd name="T54" fmla="*/ 115 w 530"/>
              <a:gd name="T55" fmla="*/ 483 h 687"/>
              <a:gd name="T56" fmla="*/ 115 w 530"/>
              <a:gd name="T57" fmla="*/ 557 h 687"/>
              <a:gd name="T58" fmla="*/ 142 w 530"/>
              <a:gd name="T59" fmla="*/ 584 h 687"/>
              <a:gd name="T60" fmla="*/ 388 w 530"/>
              <a:gd name="T61" fmla="*/ 584 h 687"/>
              <a:gd name="T62" fmla="*/ 415 w 530"/>
              <a:gd name="T63" fmla="*/ 557 h 687"/>
              <a:gd name="T64" fmla="*/ 415 w 530"/>
              <a:gd name="T65" fmla="*/ 483 h 687"/>
              <a:gd name="T66" fmla="*/ 496 w 530"/>
              <a:gd name="T67" fmla="*/ 395 h 687"/>
              <a:gd name="T68" fmla="*/ 496 w 530"/>
              <a:gd name="T69" fmla="*/ 395 h 687"/>
              <a:gd name="T70" fmla="*/ 530 w 530"/>
              <a:gd name="T71" fmla="*/ 265 h 687"/>
              <a:gd name="T72" fmla="*/ 449 w 530"/>
              <a:gd name="T73" fmla="*/ 368 h 687"/>
              <a:gd name="T74" fmla="*/ 449 w 530"/>
              <a:gd name="T75" fmla="*/ 368 h 687"/>
              <a:gd name="T76" fmla="*/ 449 w 530"/>
              <a:gd name="T77" fmla="*/ 368 h 687"/>
              <a:gd name="T78" fmla="*/ 449 w 530"/>
              <a:gd name="T79" fmla="*/ 368 h 687"/>
              <a:gd name="T80" fmla="*/ 374 w 530"/>
              <a:gd name="T81" fmla="*/ 446 h 687"/>
              <a:gd name="T82" fmla="*/ 361 w 530"/>
              <a:gd name="T83" fmla="*/ 469 h 687"/>
              <a:gd name="T84" fmla="*/ 361 w 530"/>
              <a:gd name="T85" fmla="*/ 469 h 687"/>
              <a:gd name="T86" fmla="*/ 361 w 530"/>
              <a:gd name="T87" fmla="*/ 530 h 687"/>
              <a:gd name="T88" fmla="*/ 169 w 530"/>
              <a:gd name="T89" fmla="*/ 530 h 687"/>
              <a:gd name="T90" fmla="*/ 169 w 530"/>
              <a:gd name="T91" fmla="*/ 469 h 687"/>
              <a:gd name="T92" fmla="*/ 154 w 530"/>
              <a:gd name="T93" fmla="*/ 445 h 687"/>
              <a:gd name="T94" fmla="*/ 81 w 530"/>
              <a:gd name="T95" fmla="*/ 368 h 687"/>
              <a:gd name="T96" fmla="*/ 81 w 530"/>
              <a:gd name="T97" fmla="*/ 368 h 687"/>
              <a:gd name="T98" fmla="*/ 54 w 530"/>
              <a:gd name="T99" fmla="*/ 265 h 687"/>
              <a:gd name="T100" fmla="*/ 116 w 530"/>
              <a:gd name="T101" fmla="*/ 116 h 687"/>
              <a:gd name="T102" fmla="*/ 265 w 530"/>
              <a:gd name="T103" fmla="*/ 54 h 687"/>
              <a:gd name="T104" fmla="*/ 414 w 530"/>
              <a:gd name="T105" fmla="*/ 116 h 687"/>
              <a:gd name="T106" fmla="*/ 476 w 530"/>
              <a:gd name="T107" fmla="*/ 265 h 687"/>
              <a:gd name="T108" fmla="*/ 449 w 530"/>
              <a:gd name="T109" fmla="*/ 368 h 687"/>
              <a:gd name="T110" fmla="*/ 336 w 530"/>
              <a:gd name="T111" fmla="*/ 655 h 687"/>
              <a:gd name="T112" fmla="*/ 336 w 530"/>
              <a:gd name="T113" fmla="*/ 655 h 687"/>
              <a:gd name="T114" fmla="*/ 194 w 530"/>
              <a:gd name="T115" fmla="*/ 655 h 687"/>
              <a:gd name="T116" fmla="*/ 178 w 530"/>
              <a:gd name="T117" fmla="*/ 671 h 687"/>
              <a:gd name="T118" fmla="*/ 194 w 530"/>
              <a:gd name="T119" fmla="*/ 687 h 687"/>
              <a:gd name="T120" fmla="*/ 336 w 530"/>
              <a:gd name="T121" fmla="*/ 687 h 687"/>
              <a:gd name="T122" fmla="*/ 353 w 530"/>
              <a:gd name="T123" fmla="*/ 671 h 687"/>
              <a:gd name="T124" fmla="*/ 336 w 530"/>
              <a:gd name="T125" fmla="*/ 655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30" h="687">
                <a:moveTo>
                  <a:pt x="350" y="251"/>
                </a:moveTo>
                <a:cubicBezTo>
                  <a:pt x="329" y="273"/>
                  <a:pt x="299" y="286"/>
                  <a:pt x="265" y="286"/>
                </a:cubicBezTo>
                <a:cubicBezTo>
                  <a:pt x="249" y="286"/>
                  <a:pt x="233" y="283"/>
                  <a:pt x="219" y="277"/>
                </a:cubicBezTo>
                <a:cubicBezTo>
                  <a:pt x="204" y="271"/>
                  <a:pt x="191" y="262"/>
                  <a:pt x="180" y="251"/>
                </a:cubicBezTo>
                <a:cubicBezTo>
                  <a:pt x="173" y="245"/>
                  <a:pt x="163" y="245"/>
                  <a:pt x="157" y="251"/>
                </a:cubicBezTo>
                <a:cubicBezTo>
                  <a:pt x="151" y="257"/>
                  <a:pt x="151" y="267"/>
                  <a:pt x="157" y="274"/>
                </a:cubicBezTo>
                <a:cubicBezTo>
                  <a:pt x="171" y="288"/>
                  <a:pt x="188" y="299"/>
                  <a:pt x="207" y="307"/>
                </a:cubicBezTo>
                <a:cubicBezTo>
                  <a:pt x="225" y="314"/>
                  <a:pt x="244" y="318"/>
                  <a:pt x="265" y="318"/>
                </a:cubicBezTo>
                <a:cubicBezTo>
                  <a:pt x="307" y="318"/>
                  <a:pt x="346" y="301"/>
                  <a:pt x="373" y="274"/>
                </a:cubicBezTo>
                <a:cubicBezTo>
                  <a:pt x="380" y="267"/>
                  <a:pt x="380" y="257"/>
                  <a:pt x="373" y="251"/>
                </a:cubicBezTo>
                <a:cubicBezTo>
                  <a:pt x="367" y="245"/>
                  <a:pt x="357" y="245"/>
                  <a:pt x="350" y="251"/>
                </a:cubicBezTo>
                <a:close/>
                <a:moveTo>
                  <a:pt x="388" y="599"/>
                </a:moveTo>
                <a:cubicBezTo>
                  <a:pt x="388" y="599"/>
                  <a:pt x="388" y="599"/>
                  <a:pt x="388" y="599"/>
                </a:cubicBezTo>
                <a:cubicBezTo>
                  <a:pt x="142" y="599"/>
                  <a:pt x="142" y="599"/>
                  <a:pt x="142" y="599"/>
                </a:cubicBezTo>
                <a:cubicBezTo>
                  <a:pt x="133" y="599"/>
                  <a:pt x="126" y="606"/>
                  <a:pt x="126" y="615"/>
                </a:cubicBezTo>
                <a:cubicBezTo>
                  <a:pt x="126" y="624"/>
                  <a:pt x="133" y="632"/>
                  <a:pt x="142" y="632"/>
                </a:cubicBezTo>
                <a:cubicBezTo>
                  <a:pt x="388" y="632"/>
                  <a:pt x="388" y="632"/>
                  <a:pt x="388" y="632"/>
                </a:cubicBezTo>
                <a:cubicBezTo>
                  <a:pt x="397" y="632"/>
                  <a:pt x="404" y="624"/>
                  <a:pt x="404" y="615"/>
                </a:cubicBezTo>
                <a:cubicBezTo>
                  <a:pt x="404" y="606"/>
                  <a:pt x="397" y="599"/>
                  <a:pt x="388" y="599"/>
                </a:cubicBezTo>
                <a:close/>
                <a:moveTo>
                  <a:pt x="530" y="265"/>
                </a:moveTo>
                <a:cubicBezTo>
                  <a:pt x="530" y="265"/>
                  <a:pt x="530" y="265"/>
                  <a:pt x="530" y="265"/>
                </a:cubicBezTo>
                <a:cubicBezTo>
                  <a:pt x="530" y="192"/>
                  <a:pt x="500" y="126"/>
                  <a:pt x="452" y="78"/>
                </a:cubicBezTo>
                <a:cubicBezTo>
                  <a:pt x="404" y="30"/>
                  <a:pt x="338" y="0"/>
                  <a:pt x="265" y="0"/>
                </a:cubicBezTo>
                <a:cubicBezTo>
                  <a:pt x="192" y="0"/>
                  <a:pt x="126" y="30"/>
                  <a:pt x="78" y="78"/>
                </a:cubicBezTo>
                <a:cubicBezTo>
                  <a:pt x="30" y="126"/>
                  <a:pt x="0" y="192"/>
                  <a:pt x="0" y="265"/>
                </a:cubicBezTo>
                <a:cubicBezTo>
                  <a:pt x="0" y="312"/>
                  <a:pt x="13" y="356"/>
                  <a:pt x="34" y="395"/>
                </a:cubicBezTo>
                <a:cubicBezTo>
                  <a:pt x="34" y="395"/>
                  <a:pt x="34" y="395"/>
                  <a:pt x="34" y="395"/>
                </a:cubicBezTo>
                <a:cubicBezTo>
                  <a:pt x="54" y="430"/>
                  <a:pt x="82" y="460"/>
                  <a:pt x="115" y="483"/>
                </a:cubicBezTo>
                <a:cubicBezTo>
                  <a:pt x="115" y="557"/>
                  <a:pt x="115" y="557"/>
                  <a:pt x="115" y="557"/>
                </a:cubicBezTo>
                <a:cubicBezTo>
                  <a:pt x="115" y="572"/>
                  <a:pt x="127" y="584"/>
                  <a:pt x="142" y="584"/>
                </a:cubicBezTo>
                <a:cubicBezTo>
                  <a:pt x="388" y="584"/>
                  <a:pt x="388" y="584"/>
                  <a:pt x="388" y="584"/>
                </a:cubicBezTo>
                <a:cubicBezTo>
                  <a:pt x="403" y="584"/>
                  <a:pt x="415" y="572"/>
                  <a:pt x="415" y="557"/>
                </a:cubicBezTo>
                <a:cubicBezTo>
                  <a:pt x="415" y="483"/>
                  <a:pt x="415" y="483"/>
                  <a:pt x="415" y="483"/>
                </a:cubicBezTo>
                <a:cubicBezTo>
                  <a:pt x="448" y="460"/>
                  <a:pt x="476" y="430"/>
                  <a:pt x="496" y="395"/>
                </a:cubicBezTo>
                <a:cubicBezTo>
                  <a:pt x="496" y="395"/>
                  <a:pt x="496" y="395"/>
                  <a:pt x="496" y="395"/>
                </a:cubicBezTo>
                <a:cubicBezTo>
                  <a:pt x="517" y="356"/>
                  <a:pt x="530" y="312"/>
                  <a:pt x="530" y="265"/>
                </a:cubicBezTo>
                <a:close/>
                <a:moveTo>
                  <a:pt x="449" y="368"/>
                </a:moveTo>
                <a:cubicBezTo>
                  <a:pt x="449" y="368"/>
                  <a:pt x="449" y="368"/>
                  <a:pt x="449" y="368"/>
                </a:cubicBezTo>
                <a:cubicBezTo>
                  <a:pt x="449" y="368"/>
                  <a:pt x="449" y="368"/>
                  <a:pt x="449" y="368"/>
                </a:cubicBezTo>
                <a:cubicBezTo>
                  <a:pt x="449" y="368"/>
                  <a:pt x="449" y="368"/>
                  <a:pt x="449" y="368"/>
                </a:cubicBezTo>
                <a:cubicBezTo>
                  <a:pt x="431" y="400"/>
                  <a:pt x="405" y="427"/>
                  <a:pt x="374" y="446"/>
                </a:cubicBezTo>
                <a:cubicBezTo>
                  <a:pt x="366" y="451"/>
                  <a:pt x="361" y="460"/>
                  <a:pt x="361" y="469"/>
                </a:cubicBezTo>
                <a:cubicBezTo>
                  <a:pt x="361" y="469"/>
                  <a:pt x="361" y="469"/>
                  <a:pt x="361" y="469"/>
                </a:cubicBezTo>
                <a:cubicBezTo>
                  <a:pt x="361" y="530"/>
                  <a:pt x="361" y="530"/>
                  <a:pt x="361" y="530"/>
                </a:cubicBezTo>
                <a:cubicBezTo>
                  <a:pt x="169" y="530"/>
                  <a:pt x="169" y="530"/>
                  <a:pt x="169" y="530"/>
                </a:cubicBezTo>
                <a:cubicBezTo>
                  <a:pt x="169" y="469"/>
                  <a:pt x="169" y="469"/>
                  <a:pt x="169" y="469"/>
                </a:cubicBezTo>
                <a:cubicBezTo>
                  <a:pt x="169" y="458"/>
                  <a:pt x="162" y="449"/>
                  <a:pt x="154" y="445"/>
                </a:cubicBezTo>
                <a:cubicBezTo>
                  <a:pt x="124" y="426"/>
                  <a:pt x="98" y="399"/>
                  <a:pt x="81" y="368"/>
                </a:cubicBezTo>
                <a:cubicBezTo>
                  <a:pt x="81" y="368"/>
                  <a:pt x="81" y="368"/>
                  <a:pt x="81" y="368"/>
                </a:cubicBezTo>
                <a:cubicBezTo>
                  <a:pt x="64" y="338"/>
                  <a:pt x="54" y="303"/>
                  <a:pt x="54" y="265"/>
                </a:cubicBezTo>
                <a:cubicBezTo>
                  <a:pt x="54" y="207"/>
                  <a:pt x="78" y="154"/>
                  <a:pt x="116" y="116"/>
                </a:cubicBezTo>
                <a:cubicBezTo>
                  <a:pt x="154" y="78"/>
                  <a:pt x="207" y="54"/>
                  <a:pt x="265" y="54"/>
                </a:cubicBezTo>
                <a:cubicBezTo>
                  <a:pt x="323" y="54"/>
                  <a:pt x="376" y="78"/>
                  <a:pt x="414" y="116"/>
                </a:cubicBezTo>
                <a:cubicBezTo>
                  <a:pt x="452" y="154"/>
                  <a:pt x="476" y="207"/>
                  <a:pt x="476" y="265"/>
                </a:cubicBezTo>
                <a:cubicBezTo>
                  <a:pt x="476" y="303"/>
                  <a:pt x="466" y="338"/>
                  <a:pt x="449" y="368"/>
                </a:cubicBezTo>
                <a:close/>
                <a:moveTo>
                  <a:pt x="336" y="655"/>
                </a:moveTo>
                <a:cubicBezTo>
                  <a:pt x="336" y="655"/>
                  <a:pt x="336" y="655"/>
                  <a:pt x="336" y="655"/>
                </a:cubicBezTo>
                <a:cubicBezTo>
                  <a:pt x="194" y="655"/>
                  <a:pt x="194" y="655"/>
                  <a:pt x="194" y="655"/>
                </a:cubicBezTo>
                <a:cubicBezTo>
                  <a:pt x="185" y="655"/>
                  <a:pt x="178" y="662"/>
                  <a:pt x="178" y="671"/>
                </a:cubicBezTo>
                <a:cubicBezTo>
                  <a:pt x="178" y="680"/>
                  <a:pt x="185" y="687"/>
                  <a:pt x="194" y="687"/>
                </a:cubicBezTo>
                <a:cubicBezTo>
                  <a:pt x="336" y="687"/>
                  <a:pt x="336" y="687"/>
                  <a:pt x="336" y="687"/>
                </a:cubicBezTo>
                <a:cubicBezTo>
                  <a:pt x="345" y="687"/>
                  <a:pt x="353" y="680"/>
                  <a:pt x="353" y="671"/>
                </a:cubicBezTo>
                <a:cubicBezTo>
                  <a:pt x="353" y="662"/>
                  <a:pt x="345" y="655"/>
                  <a:pt x="336" y="6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Freeform 72"/>
          <p:cNvSpPr>
            <a:spLocks noEditPoints="1"/>
          </p:cNvSpPr>
          <p:nvPr/>
        </p:nvSpPr>
        <p:spPr bwMode="auto">
          <a:xfrm>
            <a:off x="3752876" y="2225098"/>
            <a:ext cx="346022" cy="347518"/>
          </a:xfrm>
          <a:custGeom>
            <a:avLst/>
            <a:gdLst>
              <a:gd name="T0" fmla="*/ 179 w 746"/>
              <a:gd name="T1" fmla="*/ 167 h 749"/>
              <a:gd name="T2" fmla="*/ 225 w 746"/>
              <a:gd name="T3" fmla="*/ 98 h 749"/>
              <a:gd name="T4" fmla="*/ 68 w 746"/>
              <a:gd name="T5" fmla="*/ 204 h 749"/>
              <a:gd name="T6" fmla="*/ 332 w 746"/>
              <a:gd name="T7" fmla="*/ 204 h 749"/>
              <a:gd name="T8" fmla="*/ 285 w 746"/>
              <a:gd name="T9" fmla="*/ 205 h 749"/>
              <a:gd name="T10" fmla="*/ 262 w 746"/>
              <a:gd name="T11" fmla="*/ 183 h 749"/>
              <a:gd name="T12" fmla="*/ 248 w 746"/>
              <a:gd name="T13" fmla="*/ 121 h 749"/>
              <a:gd name="T14" fmla="*/ 583 w 746"/>
              <a:gd name="T15" fmla="*/ 380 h 749"/>
              <a:gd name="T16" fmla="*/ 734 w 746"/>
              <a:gd name="T17" fmla="*/ 530 h 749"/>
              <a:gd name="T18" fmla="*/ 564 w 746"/>
              <a:gd name="T19" fmla="*/ 738 h 749"/>
              <a:gd name="T20" fmla="*/ 525 w 746"/>
              <a:gd name="T21" fmla="*/ 738 h 749"/>
              <a:gd name="T22" fmla="*/ 224 w 746"/>
              <a:gd name="T23" fmla="*/ 738 h 749"/>
              <a:gd name="T24" fmla="*/ 30 w 746"/>
              <a:gd name="T25" fmla="*/ 746 h 749"/>
              <a:gd name="T26" fmla="*/ 3 w 746"/>
              <a:gd name="T27" fmla="*/ 544 h 749"/>
              <a:gd name="T28" fmla="*/ 162 w 746"/>
              <a:gd name="T29" fmla="*/ 374 h 749"/>
              <a:gd name="T30" fmla="*/ 11 w 746"/>
              <a:gd name="T31" fmla="*/ 185 h 749"/>
              <a:gd name="T32" fmla="*/ 219 w 746"/>
              <a:gd name="T33" fmla="*/ 15 h 749"/>
              <a:gd name="T34" fmla="*/ 508 w 746"/>
              <a:gd name="T35" fmla="*/ 28 h 749"/>
              <a:gd name="T36" fmla="*/ 736 w 746"/>
              <a:gd name="T37" fmla="*/ 160 h 749"/>
              <a:gd name="T38" fmla="*/ 583 w 746"/>
              <a:gd name="T39" fmla="*/ 380 h 749"/>
              <a:gd name="T40" fmla="*/ 413 w 746"/>
              <a:gd name="T41" fmla="*/ 549 h 749"/>
              <a:gd name="T42" fmla="*/ 677 w 746"/>
              <a:gd name="T43" fmla="*/ 549 h 749"/>
              <a:gd name="T44" fmla="*/ 607 w 746"/>
              <a:gd name="T45" fmla="*/ 573 h 749"/>
              <a:gd name="T46" fmla="*/ 584 w 746"/>
              <a:gd name="T47" fmla="*/ 550 h 749"/>
              <a:gd name="T48" fmla="*/ 593 w 746"/>
              <a:gd name="T49" fmla="*/ 466 h 749"/>
              <a:gd name="T50" fmla="*/ 547 w 746"/>
              <a:gd name="T51" fmla="*/ 489 h 749"/>
              <a:gd name="T52" fmla="*/ 570 w 746"/>
              <a:gd name="T53" fmla="*/ 443 h 749"/>
              <a:gd name="T54" fmla="*/ 413 w 746"/>
              <a:gd name="T55" fmla="*/ 549 h 749"/>
              <a:gd name="T56" fmla="*/ 155 w 746"/>
              <a:gd name="T57" fmla="*/ 646 h 749"/>
              <a:gd name="T58" fmla="*/ 516 w 746"/>
              <a:gd name="T59" fmla="*/ 181 h 749"/>
              <a:gd name="T60" fmla="*/ 155 w 746"/>
              <a:gd name="T61" fmla="*/ 646 h 749"/>
              <a:gd name="T62" fmla="*/ 602 w 746"/>
              <a:gd name="T63" fmla="*/ 221 h 749"/>
              <a:gd name="T64" fmla="*/ 603 w 746"/>
              <a:gd name="T65" fmla="*/ 222 h 749"/>
              <a:gd name="T66" fmla="*/ 603 w 746"/>
              <a:gd name="T67" fmla="*/ 223 h 749"/>
              <a:gd name="T68" fmla="*/ 682 w 746"/>
              <a:gd name="T69" fmla="*/ 205 h 749"/>
              <a:gd name="T70" fmla="*/ 576 w 746"/>
              <a:gd name="T71" fmla="*/ 68 h 749"/>
              <a:gd name="T72" fmla="*/ 496 w 746"/>
              <a:gd name="T73" fmla="*/ 115 h 749"/>
              <a:gd name="T74" fmla="*/ 527 w 746"/>
              <a:gd name="T75" fmla="*/ 146 h 749"/>
              <a:gd name="T76" fmla="*/ 527 w 746"/>
              <a:gd name="T77" fmla="*/ 147 h 749"/>
              <a:gd name="T78" fmla="*/ 528 w 746"/>
              <a:gd name="T79" fmla="*/ 147 h 749"/>
              <a:gd name="T80" fmla="*/ 602 w 746"/>
              <a:gd name="T81" fmla="*/ 221 h 749"/>
              <a:gd name="T82" fmla="*/ 602 w 746"/>
              <a:gd name="T83" fmla="*/ 221 h 749"/>
              <a:gd name="T84" fmla="*/ 591 w 746"/>
              <a:gd name="T85" fmla="*/ 256 h 749"/>
              <a:gd name="T86" fmla="*/ 197 w 746"/>
              <a:gd name="T87" fmla="*/ 689 h 749"/>
              <a:gd name="T88" fmla="*/ 591 w 746"/>
              <a:gd name="T89" fmla="*/ 256 h 749"/>
              <a:gd name="T90" fmla="*/ 80 w 746"/>
              <a:gd name="T91" fmla="*/ 572 h 749"/>
              <a:gd name="T92" fmla="*/ 474 w 746"/>
              <a:gd name="T93" fmla="*/ 138 h 749"/>
              <a:gd name="T94" fmla="*/ 80 w 746"/>
              <a:gd name="T95" fmla="*/ 572 h 749"/>
              <a:gd name="T96" fmla="*/ 57 w 746"/>
              <a:gd name="T97" fmla="*/ 594 h 749"/>
              <a:gd name="T98" fmla="*/ 155 w 746"/>
              <a:gd name="T99" fmla="*/ 693 h 7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46" h="749">
                <a:moveTo>
                  <a:pt x="201" y="167"/>
                </a:moveTo>
                <a:cubicBezTo>
                  <a:pt x="195" y="174"/>
                  <a:pt x="185" y="174"/>
                  <a:pt x="179" y="167"/>
                </a:cubicBezTo>
                <a:cubicBezTo>
                  <a:pt x="172" y="161"/>
                  <a:pt x="172" y="151"/>
                  <a:pt x="179" y="145"/>
                </a:cubicBezTo>
                <a:cubicBezTo>
                  <a:pt x="225" y="98"/>
                  <a:pt x="225" y="98"/>
                  <a:pt x="225" y="98"/>
                </a:cubicBezTo>
                <a:cubicBezTo>
                  <a:pt x="200" y="72"/>
                  <a:pt x="200" y="72"/>
                  <a:pt x="200" y="72"/>
                </a:cubicBezTo>
                <a:cubicBezTo>
                  <a:pt x="68" y="204"/>
                  <a:pt x="68" y="204"/>
                  <a:pt x="68" y="204"/>
                </a:cubicBezTo>
                <a:cubicBezTo>
                  <a:pt x="200" y="336"/>
                  <a:pt x="200" y="336"/>
                  <a:pt x="200" y="336"/>
                </a:cubicBezTo>
                <a:cubicBezTo>
                  <a:pt x="332" y="204"/>
                  <a:pt x="332" y="204"/>
                  <a:pt x="332" y="204"/>
                </a:cubicBezTo>
                <a:cubicBezTo>
                  <a:pt x="309" y="181"/>
                  <a:pt x="309" y="181"/>
                  <a:pt x="309" y="181"/>
                </a:cubicBezTo>
                <a:cubicBezTo>
                  <a:pt x="285" y="205"/>
                  <a:pt x="285" y="205"/>
                  <a:pt x="285" y="205"/>
                </a:cubicBezTo>
                <a:cubicBezTo>
                  <a:pt x="279" y="212"/>
                  <a:pt x="269" y="212"/>
                  <a:pt x="262" y="205"/>
                </a:cubicBezTo>
                <a:cubicBezTo>
                  <a:pt x="256" y="199"/>
                  <a:pt x="256" y="189"/>
                  <a:pt x="262" y="183"/>
                </a:cubicBezTo>
                <a:cubicBezTo>
                  <a:pt x="286" y="159"/>
                  <a:pt x="286" y="159"/>
                  <a:pt x="286" y="159"/>
                </a:cubicBezTo>
                <a:cubicBezTo>
                  <a:pt x="248" y="121"/>
                  <a:pt x="248" y="121"/>
                  <a:pt x="248" y="121"/>
                </a:cubicBezTo>
                <a:cubicBezTo>
                  <a:pt x="201" y="167"/>
                  <a:pt x="201" y="167"/>
                  <a:pt x="201" y="167"/>
                </a:cubicBezTo>
                <a:close/>
                <a:moveTo>
                  <a:pt x="583" y="380"/>
                </a:moveTo>
                <a:cubicBezTo>
                  <a:pt x="583" y="380"/>
                  <a:pt x="583" y="380"/>
                  <a:pt x="583" y="380"/>
                </a:cubicBezTo>
                <a:cubicBezTo>
                  <a:pt x="734" y="530"/>
                  <a:pt x="734" y="530"/>
                  <a:pt x="734" y="530"/>
                </a:cubicBezTo>
                <a:cubicBezTo>
                  <a:pt x="744" y="541"/>
                  <a:pt x="744" y="558"/>
                  <a:pt x="734" y="568"/>
                </a:cubicBezTo>
                <a:cubicBezTo>
                  <a:pt x="564" y="738"/>
                  <a:pt x="564" y="738"/>
                  <a:pt x="564" y="738"/>
                </a:cubicBezTo>
                <a:cubicBezTo>
                  <a:pt x="554" y="749"/>
                  <a:pt x="536" y="749"/>
                  <a:pt x="526" y="738"/>
                </a:cubicBezTo>
                <a:cubicBezTo>
                  <a:pt x="525" y="738"/>
                  <a:pt x="525" y="738"/>
                  <a:pt x="525" y="738"/>
                </a:cubicBezTo>
                <a:cubicBezTo>
                  <a:pt x="375" y="587"/>
                  <a:pt x="375" y="587"/>
                  <a:pt x="375" y="587"/>
                </a:cubicBezTo>
                <a:cubicBezTo>
                  <a:pt x="224" y="738"/>
                  <a:pt x="224" y="738"/>
                  <a:pt x="224" y="738"/>
                </a:cubicBezTo>
                <a:cubicBezTo>
                  <a:pt x="219" y="743"/>
                  <a:pt x="212" y="746"/>
                  <a:pt x="205" y="746"/>
                </a:cubicBezTo>
                <a:cubicBezTo>
                  <a:pt x="30" y="746"/>
                  <a:pt x="30" y="746"/>
                  <a:pt x="30" y="746"/>
                </a:cubicBezTo>
                <a:cubicBezTo>
                  <a:pt x="14" y="746"/>
                  <a:pt x="3" y="734"/>
                  <a:pt x="3" y="719"/>
                </a:cubicBezTo>
                <a:cubicBezTo>
                  <a:pt x="3" y="660"/>
                  <a:pt x="3" y="602"/>
                  <a:pt x="3" y="544"/>
                </a:cubicBezTo>
                <a:cubicBezTo>
                  <a:pt x="3" y="537"/>
                  <a:pt x="6" y="530"/>
                  <a:pt x="11" y="525"/>
                </a:cubicBezTo>
                <a:cubicBezTo>
                  <a:pt x="162" y="374"/>
                  <a:pt x="162" y="374"/>
                  <a:pt x="162" y="374"/>
                </a:cubicBezTo>
                <a:cubicBezTo>
                  <a:pt x="11" y="223"/>
                  <a:pt x="11" y="223"/>
                  <a:pt x="11" y="223"/>
                </a:cubicBezTo>
                <a:cubicBezTo>
                  <a:pt x="0" y="213"/>
                  <a:pt x="0" y="196"/>
                  <a:pt x="11" y="185"/>
                </a:cubicBezTo>
                <a:cubicBezTo>
                  <a:pt x="181" y="15"/>
                  <a:pt x="181" y="15"/>
                  <a:pt x="181" y="15"/>
                </a:cubicBezTo>
                <a:cubicBezTo>
                  <a:pt x="191" y="5"/>
                  <a:pt x="208" y="5"/>
                  <a:pt x="219" y="15"/>
                </a:cubicBezTo>
                <a:cubicBezTo>
                  <a:pt x="370" y="166"/>
                  <a:pt x="370" y="166"/>
                  <a:pt x="370" y="166"/>
                </a:cubicBezTo>
                <a:cubicBezTo>
                  <a:pt x="508" y="28"/>
                  <a:pt x="508" y="28"/>
                  <a:pt x="508" y="28"/>
                </a:cubicBezTo>
                <a:cubicBezTo>
                  <a:pt x="538" y="0"/>
                  <a:pt x="586" y="1"/>
                  <a:pt x="614" y="30"/>
                </a:cubicBezTo>
                <a:cubicBezTo>
                  <a:pt x="647" y="62"/>
                  <a:pt x="720" y="119"/>
                  <a:pt x="736" y="160"/>
                </a:cubicBezTo>
                <a:cubicBezTo>
                  <a:pt x="746" y="189"/>
                  <a:pt x="742" y="220"/>
                  <a:pt x="720" y="243"/>
                </a:cubicBezTo>
                <a:cubicBezTo>
                  <a:pt x="583" y="380"/>
                  <a:pt x="583" y="380"/>
                  <a:pt x="583" y="380"/>
                </a:cubicBezTo>
                <a:close/>
                <a:moveTo>
                  <a:pt x="413" y="549"/>
                </a:moveTo>
                <a:cubicBezTo>
                  <a:pt x="413" y="549"/>
                  <a:pt x="413" y="549"/>
                  <a:pt x="413" y="549"/>
                </a:cubicBezTo>
                <a:cubicBezTo>
                  <a:pt x="545" y="682"/>
                  <a:pt x="545" y="682"/>
                  <a:pt x="545" y="682"/>
                </a:cubicBezTo>
                <a:cubicBezTo>
                  <a:pt x="677" y="549"/>
                  <a:pt x="677" y="549"/>
                  <a:pt x="677" y="549"/>
                </a:cubicBezTo>
                <a:cubicBezTo>
                  <a:pt x="654" y="526"/>
                  <a:pt x="654" y="526"/>
                  <a:pt x="654" y="526"/>
                </a:cubicBezTo>
                <a:cubicBezTo>
                  <a:pt x="607" y="573"/>
                  <a:pt x="607" y="573"/>
                  <a:pt x="607" y="573"/>
                </a:cubicBezTo>
                <a:cubicBezTo>
                  <a:pt x="601" y="580"/>
                  <a:pt x="591" y="580"/>
                  <a:pt x="584" y="573"/>
                </a:cubicBezTo>
                <a:cubicBezTo>
                  <a:pt x="578" y="567"/>
                  <a:pt x="578" y="557"/>
                  <a:pt x="584" y="550"/>
                </a:cubicBezTo>
                <a:cubicBezTo>
                  <a:pt x="631" y="504"/>
                  <a:pt x="631" y="504"/>
                  <a:pt x="631" y="504"/>
                </a:cubicBezTo>
                <a:cubicBezTo>
                  <a:pt x="593" y="466"/>
                  <a:pt x="593" y="466"/>
                  <a:pt x="593" y="466"/>
                </a:cubicBezTo>
                <a:cubicBezTo>
                  <a:pt x="569" y="489"/>
                  <a:pt x="569" y="489"/>
                  <a:pt x="569" y="489"/>
                </a:cubicBezTo>
                <a:cubicBezTo>
                  <a:pt x="563" y="496"/>
                  <a:pt x="553" y="496"/>
                  <a:pt x="547" y="489"/>
                </a:cubicBezTo>
                <a:cubicBezTo>
                  <a:pt x="540" y="483"/>
                  <a:pt x="540" y="473"/>
                  <a:pt x="547" y="466"/>
                </a:cubicBezTo>
                <a:cubicBezTo>
                  <a:pt x="570" y="443"/>
                  <a:pt x="570" y="443"/>
                  <a:pt x="570" y="443"/>
                </a:cubicBezTo>
                <a:cubicBezTo>
                  <a:pt x="545" y="417"/>
                  <a:pt x="545" y="417"/>
                  <a:pt x="545" y="417"/>
                </a:cubicBezTo>
                <a:cubicBezTo>
                  <a:pt x="413" y="549"/>
                  <a:pt x="413" y="549"/>
                  <a:pt x="413" y="549"/>
                </a:cubicBezTo>
                <a:close/>
                <a:moveTo>
                  <a:pt x="155" y="646"/>
                </a:moveTo>
                <a:cubicBezTo>
                  <a:pt x="155" y="646"/>
                  <a:pt x="155" y="646"/>
                  <a:pt x="155" y="646"/>
                </a:cubicBezTo>
                <a:cubicBezTo>
                  <a:pt x="293" y="509"/>
                  <a:pt x="431" y="371"/>
                  <a:pt x="568" y="233"/>
                </a:cubicBezTo>
                <a:cubicBezTo>
                  <a:pt x="551" y="216"/>
                  <a:pt x="533" y="198"/>
                  <a:pt x="516" y="181"/>
                </a:cubicBezTo>
                <a:cubicBezTo>
                  <a:pt x="103" y="594"/>
                  <a:pt x="103" y="594"/>
                  <a:pt x="103" y="594"/>
                </a:cubicBezTo>
                <a:cubicBezTo>
                  <a:pt x="155" y="646"/>
                  <a:pt x="155" y="646"/>
                  <a:pt x="155" y="646"/>
                </a:cubicBezTo>
                <a:close/>
                <a:moveTo>
                  <a:pt x="602" y="221"/>
                </a:moveTo>
                <a:cubicBezTo>
                  <a:pt x="602" y="221"/>
                  <a:pt x="602" y="221"/>
                  <a:pt x="602" y="221"/>
                </a:cubicBezTo>
                <a:cubicBezTo>
                  <a:pt x="603" y="222"/>
                  <a:pt x="603" y="222"/>
                  <a:pt x="603" y="222"/>
                </a:cubicBezTo>
                <a:cubicBezTo>
                  <a:pt x="603" y="222"/>
                  <a:pt x="603" y="222"/>
                  <a:pt x="603" y="222"/>
                </a:cubicBezTo>
                <a:cubicBezTo>
                  <a:pt x="603" y="222"/>
                  <a:pt x="603" y="222"/>
                  <a:pt x="603" y="222"/>
                </a:cubicBezTo>
                <a:cubicBezTo>
                  <a:pt x="603" y="223"/>
                  <a:pt x="603" y="223"/>
                  <a:pt x="603" y="223"/>
                </a:cubicBezTo>
                <a:cubicBezTo>
                  <a:pt x="634" y="253"/>
                  <a:pt x="634" y="253"/>
                  <a:pt x="634" y="253"/>
                </a:cubicBezTo>
                <a:cubicBezTo>
                  <a:pt x="682" y="205"/>
                  <a:pt x="682" y="205"/>
                  <a:pt x="682" y="205"/>
                </a:cubicBezTo>
                <a:cubicBezTo>
                  <a:pt x="690" y="197"/>
                  <a:pt x="690" y="181"/>
                  <a:pt x="682" y="173"/>
                </a:cubicBezTo>
                <a:cubicBezTo>
                  <a:pt x="647" y="138"/>
                  <a:pt x="611" y="103"/>
                  <a:pt x="576" y="68"/>
                </a:cubicBezTo>
                <a:cubicBezTo>
                  <a:pt x="568" y="59"/>
                  <a:pt x="554" y="59"/>
                  <a:pt x="545" y="67"/>
                </a:cubicBezTo>
                <a:cubicBezTo>
                  <a:pt x="496" y="115"/>
                  <a:pt x="496" y="115"/>
                  <a:pt x="496" y="115"/>
                </a:cubicBezTo>
                <a:cubicBezTo>
                  <a:pt x="527" y="146"/>
                  <a:pt x="527" y="146"/>
                  <a:pt x="527" y="146"/>
                </a:cubicBezTo>
                <a:cubicBezTo>
                  <a:pt x="527" y="146"/>
                  <a:pt x="527" y="146"/>
                  <a:pt x="527" y="146"/>
                </a:cubicBezTo>
                <a:cubicBezTo>
                  <a:pt x="527" y="146"/>
                  <a:pt x="527" y="146"/>
                  <a:pt x="527" y="146"/>
                </a:cubicBezTo>
                <a:cubicBezTo>
                  <a:pt x="527" y="147"/>
                  <a:pt x="527" y="147"/>
                  <a:pt x="527" y="147"/>
                </a:cubicBezTo>
                <a:cubicBezTo>
                  <a:pt x="528" y="147"/>
                  <a:pt x="528" y="147"/>
                  <a:pt x="528" y="147"/>
                </a:cubicBezTo>
                <a:cubicBezTo>
                  <a:pt x="528" y="147"/>
                  <a:pt x="528" y="147"/>
                  <a:pt x="528" y="147"/>
                </a:cubicBezTo>
                <a:cubicBezTo>
                  <a:pt x="528" y="148"/>
                  <a:pt x="528" y="148"/>
                  <a:pt x="528" y="148"/>
                </a:cubicBezTo>
                <a:cubicBezTo>
                  <a:pt x="602" y="221"/>
                  <a:pt x="602" y="221"/>
                  <a:pt x="602" y="221"/>
                </a:cubicBezTo>
                <a:cubicBezTo>
                  <a:pt x="602" y="221"/>
                  <a:pt x="602" y="221"/>
                  <a:pt x="602" y="221"/>
                </a:cubicBezTo>
                <a:cubicBezTo>
                  <a:pt x="602" y="221"/>
                  <a:pt x="602" y="221"/>
                  <a:pt x="602" y="221"/>
                </a:cubicBezTo>
                <a:close/>
                <a:moveTo>
                  <a:pt x="591" y="256"/>
                </a:moveTo>
                <a:cubicBezTo>
                  <a:pt x="591" y="256"/>
                  <a:pt x="591" y="256"/>
                  <a:pt x="591" y="256"/>
                </a:cubicBezTo>
                <a:cubicBezTo>
                  <a:pt x="453" y="394"/>
                  <a:pt x="315" y="531"/>
                  <a:pt x="178" y="669"/>
                </a:cubicBezTo>
                <a:cubicBezTo>
                  <a:pt x="197" y="689"/>
                  <a:pt x="197" y="689"/>
                  <a:pt x="197" y="689"/>
                </a:cubicBezTo>
                <a:cubicBezTo>
                  <a:pt x="611" y="276"/>
                  <a:pt x="611" y="276"/>
                  <a:pt x="611" y="276"/>
                </a:cubicBezTo>
                <a:cubicBezTo>
                  <a:pt x="591" y="256"/>
                  <a:pt x="591" y="256"/>
                  <a:pt x="591" y="256"/>
                </a:cubicBezTo>
                <a:close/>
                <a:moveTo>
                  <a:pt x="80" y="572"/>
                </a:moveTo>
                <a:cubicBezTo>
                  <a:pt x="80" y="572"/>
                  <a:pt x="80" y="572"/>
                  <a:pt x="80" y="572"/>
                </a:cubicBezTo>
                <a:cubicBezTo>
                  <a:pt x="493" y="158"/>
                  <a:pt x="493" y="158"/>
                  <a:pt x="493" y="158"/>
                </a:cubicBezTo>
                <a:cubicBezTo>
                  <a:pt x="474" y="138"/>
                  <a:pt x="474" y="138"/>
                  <a:pt x="474" y="138"/>
                </a:cubicBezTo>
                <a:cubicBezTo>
                  <a:pt x="60" y="551"/>
                  <a:pt x="60" y="551"/>
                  <a:pt x="60" y="551"/>
                </a:cubicBezTo>
                <a:cubicBezTo>
                  <a:pt x="80" y="572"/>
                  <a:pt x="80" y="572"/>
                  <a:pt x="80" y="572"/>
                </a:cubicBezTo>
                <a:close/>
                <a:moveTo>
                  <a:pt x="57" y="594"/>
                </a:moveTo>
                <a:cubicBezTo>
                  <a:pt x="57" y="594"/>
                  <a:pt x="57" y="594"/>
                  <a:pt x="57" y="594"/>
                </a:cubicBezTo>
                <a:cubicBezTo>
                  <a:pt x="57" y="627"/>
                  <a:pt x="57" y="659"/>
                  <a:pt x="57" y="693"/>
                </a:cubicBezTo>
                <a:cubicBezTo>
                  <a:pt x="155" y="693"/>
                  <a:pt x="155" y="693"/>
                  <a:pt x="155" y="693"/>
                </a:cubicBezTo>
                <a:cubicBezTo>
                  <a:pt x="57" y="594"/>
                  <a:pt x="57" y="594"/>
                  <a:pt x="57" y="5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Freeform 76"/>
          <p:cNvSpPr>
            <a:spLocks noEditPoints="1"/>
          </p:cNvSpPr>
          <p:nvPr/>
        </p:nvSpPr>
        <p:spPr bwMode="auto">
          <a:xfrm>
            <a:off x="3765863" y="3474898"/>
            <a:ext cx="320048" cy="323858"/>
          </a:xfrm>
          <a:custGeom>
            <a:avLst/>
            <a:gdLst>
              <a:gd name="T0" fmla="*/ 431 w 690"/>
              <a:gd name="T1" fmla="*/ 0 h 698"/>
              <a:gd name="T2" fmla="*/ 443 w 690"/>
              <a:gd name="T3" fmla="*/ 0 h 698"/>
              <a:gd name="T4" fmla="*/ 501 w 690"/>
              <a:gd name="T5" fmla="*/ 27 h 698"/>
              <a:gd name="T6" fmla="*/ 469 w 690"/>
              <a:gd name="T7" fmla="*/ 53 h 698"/>
              <a:gd name="T8" fmla="*/ 672 w 690"/>
              <a:gd name="T9" fmla="*/ 626 h 698"/>
              <a:gd name="T10" fmla="*/ 631 w 690"/>
              <a:gd name="T11" fmla="*/ 698 h 698"/>
              <a:gd name="T12" fmla="*/ 60 w 690"/>
              <a:gd name="T13" fmla="*/ 698 h 698"/>
              <a:gd name="T14" fmla="*/ 19 w 690"/>
              <a:gd name="T15" fmla="*/ 624 h 698"/>
              <a:gd name="T16" fmla="*/ 221 w 690"/>
              <a:gd name="T17" fmla="*/ 53 h 698"/>
              <a:gd name="T18" fmla="*/ 189 w 690"/>
              <a:gd name="T19" fmla="*/ 27 h 698"/>
              <a:gd name="T20" fmla="*/ 247 w 690"/>
              <a:gd name="T21" fmla="*/ 0 h 698"/>
              <a:gd name="T22" fmla="*/ 249 w 690"/>
              <a:gd name="T23" fmla="*/ 0 h 698"/>
              <a:gd name="T24" fmla="*/ 177 w 690"/>
              <a:gd name="T25" fmla="*/ 565 h 698"/>
              <a:gd name="T26" fmla="*/ 193 w 690"/>
              <a:gd name="T27" fmla="*/ 581 h 698"/>
              <a:gd name="T28" fmla="*/ 161 w 690"/>
              <a:gd name="T29" fmla="*/ 581 h 698"/>
              <a:gd name="T30" fmla="*/ 261 w 690"/>
              <a:gd name="T31" fmla="*/ 518 h 698"/>
              <a:gd name="T32" fmla="*/ 277 w 690"/>
              <a:gd name="T33" fmla="*/ 534 h 698"/>
              <a:gd name="T34" fmla="*/ 245 w 690"/>
              <a:gd name="T35" fmla="*/ 534 h 698"/>
              <a:gd name="T36" fmla="*/ 237 w 690"/>
              <a:gd name="T37" fmla="*/ 410 h 698"/>
              <a:gd name="T38" fmla="*/ 253 w 690"/>
              <a:gd name="T39" fmla="*/ 426 h 698"/>
              <a:gd name="T40" fmla="*/ 221 w 690"/>
              <a:gd name="T41" fmla="*/ 426 h 698"/>
              <a:gd name="T42" fmla="*/ 240 w 690"/>
              <a:gd name="T43" fmla="*/ 573 h 698"/>
              <a:gd name="T44" fmla="*/ 267 w 690"/>
              <a:gd name="T45" fmla="*/ 599 h 698"/>
              <a:gd name="T46" fmla="*/ 213 w 690"/>
              <a:gd name="T47" fmla="*/ 599 h 698"/>
              <a:gd name="T48" fmla="*/ 206 w 690"/>
              <a:gd name="T49" fmla="*/ 470 h 698"/>
              <a:gd name="T50" fmla="*/ 232 w 690"/>
              <a:gd name="T51" fmla="*/ 497 h 698"/>
              <a:gd name="T52" fmla="*/ 179 w 690"/>
              <a:gd name="T53" fmla="*/ 497 h 698"/>
              <a:gd name="T54" fmla="*/ 239 w 690"/>
              <a:gd name="T55" fmla="*/ 346 h 698"/>
              <a:gd name="T56" fmla="*/ 451 w 690"/>
              <a:gd name="T57" fmla="*/ 346 h 698"/>
              <a:gd name="T58" fmla="*/ 415 w 690"/>
              <a:gd name="T59" fmla="*/ 276 h 698"/>
              <a:gd name="T60" fmla="*/ 275 w 690"/>
              <a:gd name="T61" fmla="*/ 53 h 698"/>
              <a:gd name="T62" fmla="*/ 275 w 690"/>
              <a:gd name="T63" fmla="*/ 276 h 698"/>
              <a:gd name="T64" fmla="*/ 239 w 690"/>
              <a:gd name="T65" fmla="*/ 346 h 698"/>
              <a:gd name="T66" fmla="*/ 469 w 690"/>
              <a:gd name="T67" fmla="*/ 378 h 698"/>
              <a:gd name="T68" fmla="*/ 69 w 690"/>
              <a:gd name="T69" fmla="*/ 644 h 698"/>
              <a:gd name="T70" fmla="*/ 469 w 690"/>
              <a:gd name="T71" fmla="*/ 378 h 698"/>
              <a:gd name="T72" fmla="*/ 316 w 690"/>
              <a:gd name="T73" fmla="*/ 593 h 698"/>
              <a:gd name="T74" fmla="*/ 316 w 690"/>
              <a:gd name="T75" fmla="*/ 561 h 698"/>
              <a:gd name="T76" fmla="*/ 391 w 690"/>
              <a:gd name="T77" fmla="*/ 577 h 698"/>
              <a:gd name="T78" fmla="*/ 316 w 690"/>
              <a:gd name="T79" fmla="*/ 593 h 698"/>
              <a:gd name="T80" fmla="*/ 332 w 690"/>
              <a:gd name="T81" fmla="*/ 507 h 698"/>
              <a:gd name="T82" fmla="*/ 332 w 690"/>
              <a:gd name="T83" fmla="*/ 475 h 698"/>
              <a:gd name="T84" fmla="*/ 374 w 690"/>
              <a:gd name="T85" fmla="*/ 491 h 698"/>
              <a:gd name="T86" fmla="*/ 332 w 690"/>
              <a:gd name="T87" fmla="*/ 507 h 698"/>
              <a:gd name="T88" fmla="*/ 332 w 690"/>
              <a:gd name="T89" fmla="*/ 335 h 698"/>
              <a:gd name="T90" fmla="*/ 332 w 690"/>
              <a:gd name="T91" fmla="*/ 303 h 698"/>
              <a:gd name="T92" fmla="*/ 374 w 690"/>
              <a:gd name="T93" fmla="*/ 319 h 698"/>
              <a:gd name="T94" fmla="*/ 332 w 690"/>
              <a:gd name="T95" fmla="*/ 335 h 698"/>
              <a:gd name="T96" fmla="*/ 316 w 690"/>
              <a:gd name="T97" fmla="*/ 421 h 698"/>
              <a:gd name="T98" fmla="*/ 316 w 690"/>
              <a:gd name="T99" fmla="*/ 389 h 698"/>
              <a:gd name="T100" fmla="*/ 391 w 690"/>
              <a:gd name="T101" fmla="*/ 405 h 698"/>
              <a:gd name="T102" fmla="*/ 316 w 690"/>
              <a:gd name="T103" fmla="*/ 421 h 698"/>
              <a:gd name="T104" fmla="*/ 316 w 690"/>
              <a:gd name="T105" fmla="*/ 249 h 698"/>
              <a:gd name="T106" fmla="*/ 316 w 690"/>
              <a:gd name="T107" fmla="*/ 217 h 698"/>
              <a:gd name="T108" fmla="*/ 391 w 690"/>
              <a:gd name="T109" fmla="*/ 234 h 698"/>
              <a:gd name="T110" fmla="*/ 316 w 690"/>
              <a:gd name="T111" fmla="*/ 249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90" h="698">
                <a:moveTo>
                  <a:pt x="259" y="0"/>
                </a:moveTo>
                <a:cubicBezTo>
                  <a:pt x="431" y="0"/>
                  <a:pt x="431" y="0"/>
                  <a:pt x="431" y="0"/>
                </a:cubicBezTo>
                <a:cubicBezTo>
                  <a:pt x="442" y="0"/>
                  <a:pt x="442" y="0"/>
                  <a:pt x="442" y="0"/>
                </a:cubicBezTo>
                <a:cubicBezTo>
                  <a:pt x="443" y="0"/>
                  <a:pt x="443" y="0"/>
                  <a:pt x="443" y="0"/>
                </a:cubicBezTo>
                <a:cubicBezTo>
                  <a:pt x="474" y="0"/>
                  <a:pt x="474" y="0"/>
                  <a:pt x="474" y="0"/>
                </a:cubicBezTo>
                <a:cubicBezTo>
                  <a:pt x="490" y="0"/>
                  <a:pt x="501" y="12"/>
                  <a:pt x="501" y="27"/>
                </a:cubicBezTo>
                <a:cubicBezTo>
                  <a:pt x="501" y="41"/>
                  <a:pt x="490" y="53"/>
                  <a:pt x="474" y="53"/>
                </a:cubicBezTo>
                <a:cubicBezTo>
                  <a:pt x="469" y="53"/>
                  <a:pt x="469" y="53"/>
                  <a:pt x="469" y="53"/>
                </a:cubicBezTo>
                <a:cubicBezTo>
                  <a:pt x="469" y="269"/>
                  <a:pt x="469" y="269"/>
                  <a:pt x="469" y="269"/>
                </a:cubicBezTo>
                <a:cubicBezTo>
                  <a:pt x="672" y="626"/>
                  <a:pt x="672" y="626"/>
                  <a:pt x="672" y="626"/>
                </a:cubicBezTo>
                <a:cubicBezTo>
                  <a:pt x="690" y="658"/>
                  <a:pt x="667" y="698"/>
                  <a:pt x="631" y="698"/>
                </a:cubicBezTo>
                <a:cubicBezTo>
                  <a:pt x="631" y="698"/>
                  <a:pt x="631" y="698"/>
                  <a:pt x="631" y="698"/>
                </a:cubicBezTo>
                <a:cubicBezTo>
                  <a:pt x="60" y="698"/>
                  <a:pt x="60" y="698"/>
                  <a:pt x="60" y="698"/>
                </a:cubicBezTo>
                <a:cubicBezTo>
                  <a:pt x="60" y="698"/>
                  <a:pt x="60" y="698"/>
                  <a:pt x="60" y="698"/>
                </a:cubicBezTo>
                <a:cubicBezTo>
                  <a:pt x="24" y="698"/>
                  <a:pt x="0" y="658"/>
                  <a:pt x="18" y="626"/>
                </a:cubicBezTo>
                <a:cubicBezTo>
                  <a:pt x="19" y="624"/>
                  <a:pt x="19" y="624"/>
                  <a:pt x="19" y="624"/>
                </a:cubicBezTo>
                <a:cubicBezTo>
                  <a:pt x="221" y="269"/>
                  <a:pt x="221" y="269"/>
                  <a:pt x="221" y="269"/>
                </a:cubicBezTo>
                <a:cubicBezTo>
                  <a:pt x="221" y="53"/>
                  <a:pt x="221" y="53"/>
                  <a:pt x="221" y="53"/>
                </a:cubicBezTo>
                <a:cubicBezTo>
                  <a:pt x="216" y="53"/>
                  <a:pt x="216" y="53"/>
                  <a:pt x="216" y="53"/>
                </a:cubicBezTo>
                <a:cubicBezTo>
                  <a:pt x="201" y="53"/>
                  <a:pt x="189" y="41"/>
                  <a:pt x="189" y="27"/>
                </a:cubicBezTo>
                <a:cubicBezTo>
                  <a:pt x="189" y="12"/>
                  <a:pt x="201" y="0"/>
                  <a:pt x="216" y="0"/>
                </a:cubicBezTo>
                <a:cubicBezTo>
                  <a:pt x="247" y="0"/>
                  <a:pt x="247" y="0"/>
                  <a:pt x="247" y="0"/>
                </a:cubicBezTo>
                <a:cubicBezTo>
                  <a:pt x="248" y="0"/>
                  <a:pt x="248" y="0"/>
                  <a:pt x="248" y="0"/>
                </a:cubicBezTo>
                <a:cubicBezTo>
                  <a:pt x="249" y="0"/>
                  <a:pt x="249" y="0"/>
                  <a:pt x="249" y="0"/>
                </a:cubicBezTo>
                <a:cubicBezTo>
                  <a:pt x="259" y="0"/>
                  <a:pt x="259" y="0"/>
                  <a:pt x="259" y="0"/>
                </a:cubicBezTo>
                <a:close/>
                <a:moveTo>
                  <a:pt x="177" y="565"/>
                </a:moveTo>
                <a:cubicBezTo>
                  <a:pt x="177" y="565"/>
                  <a:pt x="177" y="565"/>
                  <a:pt x="177" y="565"/>
                </a:cubicBezTo>
                <a:cubicBezTo>
                  <a:pt x="186" y="565"/>
                  <a:pt x="193" y="572"/>
                  <a:pt x="193" y="581"/>
                </a:cubicBezTo>
                <a:cubicBezTo>
                  <a:pt x="193" y="590"/>
                  <a:pt x="186" y="597"/>
                  <a:pt x="177" y="597"/>
                </a:cubicBezTo>
                <a:cubicBezTo>
                  <a:pt x="168" y="597"/>
                  <a:pt x="161" y="590"/>
                  <a:pt x="161" y="581"/>
                </a:cubicBezTo>
                <a:cubicBezTo>
                  <a:pt x="161" y="572"/>
                  <a:pt x="168" y="565"/>
                  <a:pt x="177" y="565"/>
                </a:cubicBezTo>
                <a:close/>
                <a:moveTo>
                  <a:pt x="261" y="518"/>
                </a:moveTo>
                <a:cubicBezTo>
                  <a:pt x="261" y="518"/>
                  <a:pt x="261" y="518"/>
                  <a:pt x="261" y="518"/>
                </a:cubicBezTo>
                <a:cubicBezTo>
                  <a:pt x="270" y="518"/>
                  <a:pt x="277" y="525"/>
                  <a:pt x="277" y="534"/>
                </a:cubicBezTo>
                <a:cubicBezTo>
                  <a:pt x="277" y="543"/>
                  <a:pt x="270" y="550"/>
                  <a:pt x="261" y="550"/>
                </a:cubicBezTo>
                <a:cubicBezTo>
                  <a:pt x="252" y="550"/>
                  <a:pt x="245" y="543"/>
                  <a:pt x="245" y="534"/>
                </a:cubicBezTo>
                <a:cubicBezTo>
                  <a:pt x="245" y="525"/>
                  <a:pt x="252" y="518"/>
                  <a:pt x="261" y="518"/>
                </a:cubicBezTo>
                <a:close/>
                <a:moveTo>
                  <a:pt x="237" y="410"/>
                </a:moveTo>
                <a:cubicBezTo>
                  <a:pt x="237" y="410"/>
                  <a:pt x="237" y="410"/>
                  <a:pt x="237" y="410"/>
                </a:cubicBezTo>
                <a:cubicBezTo>
                  <a:pt x="246" y="410"/>
                  <a:pt x="253" y="418"/>
                  <a:pt x="253" y="426"/>
                </a:cubicBezTo>
                <a:cubicBezTo>
                  <a:pt x="253" y="435"/>
                  <a:pt x="246" y="442"/>
                  <a:pt x="237" y="442"/>
                </a:cubicBezTo>
                <a:cubicBezTo>
                  <a:pt x="228" y="442"/>
                  <a:pt x="221" y="435"/>
                  <a:pt x="221" y="426"/>
                </a:cubicBezTo>
                <a:cubicBezTo>
                  <a:pt x="221" y="418"/>
                  <a:pt x="228" y="410"/>
                  <a:pt x="237" y="410"/>
                </a:cubicBezTo>
                <a:close/>
                <a:moveTo>
                  <a:pt x="240" y="573"/>
                </a:moveTo>
                <a:cubicBezTo>
                  <a:pt x="240" y="573"/>
                  <a:pt x="240" y="573"/>
                  <a:pt x="240" y="573"/>
                </a:cubicBezTo>
                <a:cubicBezTo>
                  <a:pt x="255" y="573"/>
                  <a:pt x="267" y="584"/>
                  <a:pt x="267" y="599"/>
                </a:cubicBezTo>
                <a:cubicBezTo>
                  <a:pt x="267" y="614"/>
                  <a:pt x="255" y="626"/>
                  <a:pt x="240" y="626"/>
                </a:cubicBezTo>
                <a:cubicBezTo>
                  <a:pt x="226" y="626"/>
                  <a:pt x="213" y="614"/>
                  <a:pt x="213" y="599"/>
                </a:cubicBezTo>
                <a:cubicBezTo>
                  <a:pt x="213" y="584"/>
                  <a:pt x="226" y="573"/>
                  <a:pt x="240" y="573"/>
                </a:cubicBezTo>
                <a:close/>
                <a:moveTo>
                  <a:pt x="206" y="470"/>
                </a:moveTo>
                <a:cubicBezTo>
                  <a:pt x="206" y="470"/>
                  <a:pt x="206" y="470"/>
                  <a:pt x="206" y="470"/>
                </a:cubicBezTo>
                <a:cubicBezTo>
                  <a:pt x="221" y="470"/>
                  <a:pt x="232" y="483"/>
                  <a:pt x="232" y="497"/>
                </a:cubicBezTo>
                <a:cubicBezTo>
                  <a:pt x="232" y="512"/>
                  <a:pt x="221" y="524"/>
                  <a:pt x="206" y="524"/>
                </a:cubicBezTo>
                <a:cubicBezTo>
                  <a:pt x="191" y="524"/>
                  <a:pt x="179" y="512"/>
                  <a:pt x="179" y="497"/>
                </a:cubicBezTo>
                <a:cubicBezTo>
                  <a:pt x="179" y="483"/>
                  <a:pt x="191" y="470"/>
                  <a:pt x="206" y="470"/>
                </a:cubicBezTo>
                <a:close/>
                <a:moveTo>
                  <a:pt x="239" y="346"/>
                </a:moveTo>
                <a:cubicBezTo>
                  <a:pt x="239" y="346"/>
                  <a:pt x="239" y="346"/>
                  <a:pt x="239" y="346"/>
                </a:cubicBezTo>
                <a:cubicBezTo>
                  <a:pt x="451" y="346"/>
                  <a:pt x="451" y="346"/>
                  <a:pt x="451" y="346"/>
                </a:cubicBezTo>
                <a:cubicBezTo>
                  <a:pt x="420" y="291"/>
                  <a:pt x="420" y="291"/>
                  <a:pt x="420" y="291"/>
                </a:cubicBezTo>
                <a:cubicBezTo>
                  <a:pt x="417" y="286"/>
                  <a:pt x="415" y="281"/>
                  <a:pt x="415" y="276"/>
                </a:cubicBezTo>
                <a:cubicBezTo>
                  <a:pt x="415" y="53"/>
                  <a:pt x="415" y="53"/>
                  <a:pt x="415" y="53"/>
                </a:cubicBezTo>
                <a:cubicBezTo>
                  <a:pt x="275" y="53"/>
                  <a:pt x="275" y="53"/>
                  <a:pt x="275" y="53"/>
                </a:cubicBezTo>
                <a:cubicBezTo>
                  <a:pt x="275" y="276"/>
                  <a:pt x="275" y="276"/>
                  <a:pt x="275" y="276"/>
                </a:cubicBezTo>
                <a:cubicBezTo>
                  <a:pt x="275" y="276"/>
                  <a:pt x="275" y="276"/>
                  <a:pt x="275" y="276"/>
                </a:cubicBezTo>
                <a:cubicBezTo>
                  <a:pt x="275" y="280"/>
                  <a:pt x="274" y="285"/>
                  <a:pt x="271" y="289"/>
                </a:cubicBezTo>
                <a:cubicBezTo>
                  <a:pt x="239" y="346"/>
                  <a:pt x="239" y="346"/>
                  <a:pt x="239" y="346"/>
                </a:cubicBezTo>
                <a:close/>
                <a:moveTo>
                  <a:pt x="469" y="378"/>
                </a:moveTo>
                <a:cubicBezTo>
                  <a:pt x="469" y="378"/>
                  <a:pt x="469" y="378"/>
                  <a:pt x="469" y="378"/>
                </a:cubicBezTo>
                <a:cubicBezTo>
                  <a:pt x="221" y="378"/>
                  <a:pt x="221" y="378"/>
                  <a:pt x="221" y="378"/>
                </a:cubicBezTo>
                <a:cubicBezTo>
                  <a:pt x="69" y="644"/>
                  <a:pt x="69" y="644"/>
                  <a:pt x="69" y="644"/>
                </a:cubicBezTo>
                <a:cubicBezTo>
                  <a:pt x="621" y="644"/>
                  <a:pt x="621" y="644"/>
                  <a:pt x="621" y="644"/>
                </a:cubicBezTo>
                <a:cubicBezTo>
                  <a:pt x="469" y="378"/>
                  <a:pt x="469" y="378"/>
                  <a:pt x="469" y="378"/>
                </a:cubicBezTo>
                <a:close/>
                <a:moveTo>
                  <a:pt x="316" y="593"/>
                </a:moveTo>
                <a:cubicBezTo>
                  <a:pt x="316" y="593"/>
                  <a:pt x="316" y="593"/>
                  <a:pt x="316" y="593"/>
                </a:cubicBezTo>
                <a:cubicBezTo>
                  <a:pt x="307" y="593"/>
                  <a:pt x="300" y="586"/>
                  <a:pt x="300" y="577"/>
                </a:cubicBezTo>
                <a:cubicBezTo>
                  <a:pt x="300" y="568"/>
                  <a:pt x="307" y="561"/>
                  <a:pt x="316" y="561"/>
                </a:cubicBezTo>
                <a:cubicBezTo>
                  <a:pt x="374" y="561"/>
                  <a:pt x="374" y="561"/>
                  <a:pt x="374" y="561"/>
                </a:cubicBezTo>
                <a:cubicBezTo>
                  <a:pt x="383" y="561"/>
                  <a:pt x="391" y="568"/>
                  <a:pt x="391" y="577"/>
                </a:cubicBezTo>
                <a:cubicBezTo>
                  <a:pt x="391" y="586"/>
                  <a:pt x="383" y="593"/>
                  <a:pt x="374" y="593"/>
                </a:cubicBezTo>
                <a:cubicBezTo>
                  <a:pt x="316" y="593"/>
                  <a:pt x="316" y="593"/>
                  <a:pt x="316" y="593"/>
                </a:cubicBezTo>
                <a:close/>
                <a:moveTo>
                  <a:pt x="332" y="507"/>
                </a:moveTo>
                <a:cubicBezTo>
                  <a:pt x="332" y="507"/>
                  <a:pt x="332" y="507"/>
                  <a:pt x="332" y="507"/>
                </a:cubicBezTo>
                <a:cubicBezTo>
                  <a:pt x="323" y="507"/>
                  <a:pt x="316" y="500"/>
                  <a:pt x="316" y="491"/>
                </a:cubicBezTo>
                <a:cubicBezTo>
                  <a:pt x="316" y="482"/>
                  <a:pt x="323" y="475"/>
                  <a:pt x="332" y="475"/>
                </a:cubicBezTo>
                <a:cubicBezTo>
                  <a:pt x="358" y="475"/>
                  <a:pt x="358" y="475"/>
                  <a:pt x="358" y="475"/>
                </a:cubicBezTo>
                <a:cubicBezTo>
                  <a:pt x="367" y="475"/>
                  <a:pt x="374" y="482"/>
                  <a:pt x="374" y="491"/>
                </a:cubicBezTo>
                <a:cubicBezTo>
                  <a:pt x="374" y="500"/>
                  <a:pt x="367" y="507"/>
                  <a:pt x="358" y="507"/>
                </a:cubicBezTo>
                <a:cubicBezTo>
                  <a:pt x="332" y="507"/>
                  <a:pt x="332" y="507"/>
                  <a:pt x="332" y="507"/>
                </a:cubicBezTo>
                <a:close/>
                <a:moveTo>
                  <a:pt x="332" y="335"/>
                </a:moveTo>
                <a:cubicBezTo>
                  <a:pt x="332" y="335"/>
                  <a:pt x="332" y="335"/>
                  <a:pt x="332" y="335"/>
                </a:cubicBezTo>
                <a:cubicBezTo>
                  <a:pt x="323" y="335"/>
                  <a:pt x="316" y="328"/>
                  <a:pt x="316" y="319"/>
                </a:cubicBezTo>
                <a:cubicBezTo>
                  <a:pt x="316" y="310"/>
                  <a:pt x="323" y="303"/>
                  <a:pt x="332" y="303"/>
                </a:cubicBezTo>
                <a:cubicBezTo>
                  <a:pt x="358" y="303"/>
                  <a:pt x="358" y="303"/>
                  <a:pt x="358" y="303"/>
                </a:cubicBezTo>
                <a:cubicBezTo>
                  <a:pt x="367" y="303"/>
                  <a:pt x="374" y="310"/>
                  <a:pt x="374" y="319"/>
                </a:cubicBezTo>
                <a:cubicBezTo>
                  <a:pt x="374" y="328"/>
                  <a:pt x="367" y="335"/>
                  <a:pt x="358" y="335"/>
                </a:cubicBezTo>
                <a:cubicBezTo>
                  <a:pt x="332" y="335"/>
                  <a:pt x="332" y="335"/>
                  <a:pt x="332" y="335"/>
                </a:cubicBezTo>
                <a:close/>
                <a:moveTo>
                  <a:pt x="316" y="421"/>
                </a:moveTo>
                <a:cubicBezTo>
                  <a:pt x="316" y="421"/>
                  <a:pt x="316" y="421"/>
                  <a:pt x="316" y="421"/>
                </a:cubicBezTo>
                <a:cubicBezTo>
                  <a:pt x="307" y="421"/>
                  <a:pt x="300" y="414"/>
                  <a:pt x="300" y="405"/>
                </a:cubicBezTo>
                <a:cubicBezTo>
                  <a:pt x="300" y="396"/>
                  <a:pt x="307" y="389"/>
                  <a:pt x="316" y="389"/>
                </a:cubicBezTo>
                <a:cubicBezTo>
                  <a:pt x="374" y="389"/>
                  <a:pt x="374" y="389"/>
                  <a:pt x="374" y="389"/>
                </a:cubicBezTo>
                <a:cubicBezTo>
                  <a:pt x="383" y="389"/>
                  <a:pt x="391" y="396"/>
                  <a:pt x="391" y="405"/>
                </a:cubicBezTo>
                <a:cubicBezTo>
                  <a:pt x="391" y="414"/>
                  <a:pt x="383" y="421"/>
                  <a:pt x="374" y="421"/>
                </a:cubicBezTo>
                <a:cubicBezTo>
                  <a:pt x="316" y="421"/>
                  <a:pt x="316" y="421"/>
                  <a:pt x="316" y="421"/>
                </a:cubicBezTo>
                <a:close/>
                <a:moveTo>
                  <a:pt x="316" y="249"/>
                </a:moveTo>
                <a:cubicBezTo>
                  <a:pt x="316" y="249"/>
                  <a:pt x="316" y="249"/>
                  <a:pt x="316" y="249"/>
                </a:cubicBezTo>
                <a:cubicBezTo>
                  <a:pt x="307" y="249"/>
                  <a:pt x="300" y="242"/>
                  <a:pt x="300" y="234"/>
                </a:cubicBezTo>
                <a:cubicBezTo>
                  <a:pt x="300" y="224"/>
                  <a:pt x="307" y="217"/>
                  <a:pt x="316" y="217"/>
                </a:cubicBezTo>
                <a:cubicBezTo>
                  <a:pt x="374" y="217"/>
                  <a:pt x="374" y="217"/>
                  <a:pt x="374" y="217"/>
                </a:cubicBezTo>
                <a:cubicBezTo>
                  <a:pt x="383" y="217"/>
                  <a:pt x="391" y="224"/>
                  <a:pt x="391" y="234"/>
                </a:cubicBezTo>
                <a:cubicBezTo>
                  <a:pt x="391" y="242"/>
                  <a:pt x="383" y="249"/>
                  <a:pt x="374" y="249"/>
                </a:cubicBezTo>
                <a:cubicBezTo>
                  <a:pt x="316" y="249"/>
                  <a:pt x="316" y="249"/>
                  <a:pt x="316" y="249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Freeform 79"/>
          <p:cNvSpPr>
            <a:spLocks noEditPoints="1"/>
          </p:cNvSpPr>
          <p:nvPr/>
        </p:nvSpPr>
        <p:spPr bwMode="auto">
          <a:xfrm>
            <a:off x="4947856" y="2252921"/>
            <a:ext cx="302388" cy="353678"/>
          </a:xfrm>
          <a:custGeom>
            <a:avLst/>
            <a:gdLst>
              <a:gd name="T0" fmla="*/ 380 w 611"/>
              <a:gd name="T1" fmla="*/ 32 h 715"/>
              <a:gd name="T2" fmla="*/ 495 w 611"/>
              <a:gd name="T3" fmla="*/ 81 h 715"/>
              <a:gd name="T4" fmla="*/ 511 w 611"/>
              <a:gd name="T5" fmla="*/ 98 h 715"/>
              <a:gd name="T6" fmla="*/ 585 w 611"/>
              <a:gd name="T7" fmla="*/ 112 h 715"/>
              <a:gd name="T8" fmla="*/ 611 w 611"/>
              <a:gd name="T9" fmla="*/ 139 h 715"/>
              <a:gd name="T10" fmla="*/ 585 w 611"/>
              <a:gd name="T11" fmla="*/ 715 h 715"/>
              <a:gd name="T12" fmla="*/ 27 w 611"/>
              <a:gd name="T13" fmla="*/ 715 h 715"/>
              <a:gd name="T14" fmla="*/ 0 w 611"/>
              <a:gd name="T15" fmla="*/ 688 h 715"/>
              <a:gd name="T16" fmla="*/ 27 w 611"/>
              <a:gd name="T17" fmla="*/ 112 h 715"/>
              <a:gd name="T18" fmla="*/ 101 w 611"/>
              <a:gd name="T19" fmla="*/ 112 h 715"/>
              <a:gd name="T20" fmla="*/ 117 w 611"/>
              <a:gd name="T21" fmla="*/ 81 h 715"/>
              <a:gd name="T22" fmla="*/ 203 w 611"/>
              <a:gd name="T23" fmla="*/ 81 h 715"/>
              <a:gd name="T24" fmla="*/ 306 w 611"/>
              <a:gd name="T25" fmla="*/ 0 h 715"/>
              <a:gd name="T26" fmla="*/ 422 w 611"/>
              <a:gd name="T27" fmla="*/ 308 h 715"/>
              <a:gd name="T28" fmla="*/ 460 w 611"/>
              <a:gd name="T29" fmla="*/ 346 h 715"/>
              <a:gd name="T30" fmla="*/ 242 w 611"/>
              <a:gd name="T31" fmla="*/ 526 h 715"/>
              <a:gd name="T32" fmla="*/ 152 w 611"/>
              <a:gd name="T33" fmla="*/ 436 h 715"/>
              <a:gd name="T34" fmla="*/ 190 w 611"/>
              <a:gd name="T35" fmla="*/ 398 h 715"/>
              <a:gd name="T36" fmla="*/ 422 w 611"/>
              <a:gd name="T37" fmla="*/ 308 h 715"/>
              <a:gd name="T38" fmla="*/ 375 w 611"/>
              <a:gd name="T39" fmla="*/ 81 h 715"/>
              <a:gd name="T40" fmla="*/ 306 w 611"/>
              <a:gd name="T41" fmla="*/ 32 h 715"/>
              <a:gd name="T42" fmla="*/ 237 w 611"/>
              <a:gd name="T43" fmla="*/ 81 h 715"/>
              <a:gd name="T44" fmla="*/ 375 w 611"/>
              <a:gd name="T45" fmla="*/ 81 h 715"/>
              <a:gd name="T46" fmla="*/ 511 w 611"/>
              <a:gd name="T47" fmla="*/ 165 h 715"/>
              <a:gd name="T48" fmla="*/ 495 w 611"/>
              <a:gd name="T49" fmla="*/ 197 h 715"/>
              <a:gd name="T50" fmla="*/ 306 w 611"/>
              <a:gd name="T51" fmla="*/ 197 h 715"/>
              <a:gd name="T52" fmla="*/ 101 w 611"/>
              <a:gd name="T53" fmla="*/ 180 h 715"/>
              <a:gd name="T54" fmla="*/ 101 w 611"/>
              <a:gd name="T55" fmla="*/ 165 h 715"/>
              <a:gd name="T56" fmla="*/ 54 w 611"/>
              <a:gd name="T57" fmla="*/ 662 h 715"/>
              <a:gd name="T58" fmla="*/ 558 w 611"/>
              <a:gd name="T59" fmla="*/ 165 h 715"/>
              <a:gd name="T60" fmla="*/ 306 w 611"/>
              <a:gd name="T61" fmla="*/ 113 h 715"/>
              <a:gd name="T62" fmla="*/ 133 w 611"/>
              <a:gd name="T63" fmla="*/ 113 h 715"/>
              <a:gd name="T64" fmla="*/ 133 w 611"/>
              <a:gd name="T65" fmla="*/ 165 h 715"/>
              <a:gd name="T66" fmla="*/ 479 w 611"/>
              <a:gd name="T67" fmla="*/ 165 h 715"/>
              <a:gd name="T68" fmla="*/ 479 w 611"/>
              <a:gd name="T69" fmla="*/ 113 h 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11" h="715">
                <a:moveTo>
                  <a:pt x="306" y="0"/>
                </a:moveTo>
                <a:cubicBezTo>
                  <a:pt x="335" y="0"/>
                  <a:pt x="361" y="12"/>
                  <a:pt x="380" y="32"/>
                </a:cubicBezTo>
                <a:cubicBezTo>
                  <a:pt x="394" y="45"/>
                  <a:pt x="404" y="62"/>
                  <a:pt x="408" y="81"/>
                </a:cubicBezTo>
                <a:cubicBezTo>
                  <a:pt x="495" y="81"/>
                  <a:pt x="495" y="81"/>
                  <a:pt x="495" y="81"/>
                </a:cubicBezTo>
                <a:cubicBezTo>
                  <a:pt x="504" y="81"/>
                  <a:pt x="511" y="88"/>
                  <a:pt x="511" y="97"/>
                </a:cubicBezTo>
                <a:cubicBezTo>
                  <a:pt x="511" y="98"/>
                  <a:pt x="511" y="98"/>
                  <a:pt x="511" y="98"/>
                </a:cubicBezTo>
                <a:cubicBezTo>
                  <a:pt x="511" y="112"/>
                  <a:pt x="511" y="112"/>
                  <a:pt x="511" y="112"/>
                </a:cubicBezTo>
                <a:cubicBezTo>
                  <a:pt x="585" y="112"/>
                  <a:pt x="585" y="112"/>
                  <a:pt x="585" y="112"/>
                </a:cubicBezTo>
                <a:cubicBezTo>
                  <a:pt x="599" y="112"/>
                  <a:pt x="611" y="124"/>
                  <a:pt x="611" y="139"/>
                </a:cubicBezTo>
                <a:cubicBezTo>
                  <a:pt x="611" y="139"/>
                  <a:pt x="611" y="139"/>
                  <a:pt x="611" y="139"/>
                </a:cubicBezTo>
                <a:cubicBezTo>
                  <a:pt x="611" y="688"/>
                  <a:pt x="611" y="688"/>
                  <a:pt x="611" y="688"/>
                </a:cubicBezTo>
                <a:cubicBezTo>
                  <a:pt x="611" y="704"/>
                  <a:pt x="599" y="715"/>
                  <a:pt x="585" y="715"/>
                </a:cubicBezTo>
                <a:cubicBezTo>
                  <a:pt x="584" y="715"/>
                  <a:pt x="584" y="715"/>
                  <a:pt x="584" y="715"/>
                </a:cubicBezTo>
                <a:cubicBezTo>
                  <a:pt x="27" y="715"/>
                  <a:pt x="27" y="715"/>
                  <a:pt x="27" y="715"/>
                </a:cubicBezTo>
                <a:cubicBezTo>
                  <a:pt x="12" y="715"/>
                  <a:pt x="0" y="704"/>
                  <a:pt x="0" y="688"/>
                </a:cubicBezTo>
                <a:cubicBezTo>
                  <a:pt x="0" y="688"/>
                  <a:pt x="0" y="688"/>
                  <a:pt x="0" y="688"/>
                </a:cubicBezTo>
                <a:cubicBezTo>
                  <a:pt x="0" y="139"/>
                  <a:pt x="0" y="139"/>
                  <a:pt x="0" y="139"/>
                </a:cubicBezTo>
                <a:cubicBezTo>
                  <a:pt x="0" y="124"/>
                  <a:pt x="12" y="112"/>
                  <a:pt x="27" y="112"/>
                </a:cubicBezTo>
                <a:cubicBezTo>
                  <a:pt x="28" y="112"/>
                  <a:pt x="28" y="112"/>
                  <a:pt x="28" y="112"/>
                </a:cubicBezTo>
                <a:cubicBezTo>
                  <a:pt x="101" y="112"/>
                  <a:pt x="101" y="112"/>
                  <a:pt x="101" y="112"/>
                </a:cubicBezTo>
                <a:cubicBezTo>
                  <a:pt x="101" y="97"/>
                  <a:pt x="101" y="97"/>
                  <a:pt x="101" y="97"/>
                </a:cubicBezTo>
                <a:cubicBezTo>
                  <a:pt x="101" y="88"/>
                  <a:pt x="108" y="81"/>
                  <a:pt x="117" y="81"/>
                </a:cubicBezTo>
                <a:cubicBezTo>
                  <a:pt x="117" y="81"/>
                  <a:pt x="117" y="81"/>
                  <a:pt x="117" y="81"/>
                </a:cubicBezTo>
                <a:cubicBezTo>
                  <a:pt x="203" y="81"/>
                  <a:pt x="203" y="81"/>
                  <a:pt x="203" y="81"/>
                </a:cubicBezTo>
                <a:cubicBezTo>
                  <a:pt x="208" y="62"/>
                  <a:pt x="218" y="45"/>
                  <a:pt x="231" y="32"/>
                </a:cubicBezTo>
                <a:cubicBezTo>
                  <a:pt x="250" y="12"/>
                  <a:pt x="277" y="0"/>
                  <a:pt x="306" y="0"/>
                </a:cubicBezTo>
                <a:close/>
                <a:moveTo>
                  <a:pt x="422" y="308"/>
                </a:moveTo>
                <a:cubicBezTo>
                  <a:pt x="422" y="308"/>
                  <a:pt x="422" y="308"/>
                  <a:pt x="422" y="308"/>
                </a:cubicBezTo>
                <a:cubicBezTo>
                  <a:pt x="432" y="298"/>
                  <a:pt x="449" y="298"/>
                  <a:pt x="460" y="308"/>
                </a:cubicBezTo>
                <a:cubicBezTo>
                  <a:pt x="470" y="319"/>
                  <a:pt x="470" y="336"/>
                  <a:pt x="460" y="346"/>
                </a:cubicBezTo>
                <a:cubicBezTo>
                  <a:pt x="280" y="526"/>
                  <a:pt x="280" y="526"/>
                  <a:pt x="280" y="526"/>
                </a:cubicBezTo>
                <a:cubicBezTo>
                  <a:pt x="269" y="537"/>
                  <a:pt x="252" y="537"/>
                  <a:pt x="242" y="526"/>
                </a:cubicBezTo>
                <a:cubicBezTo>
                  <a:pt x="241" y="526"/>
                  <a:pt x="241" y="526"/>
                  <a:pt x="241" y="526"/>
                </a:cubicBezTo>
                <a:cubicBezTo>
                  <a:pt x="152" y="436"/>
                  <a:pt x="152" y="436"/>
                  <a:pt x="152" y="436"/>
                </a:cubicBezTo>
                <a:cubicBezTo>
                  <a:pt x="141" y="426"/>
                  <a:pt x="141" y="409"/>
                  <a:pt x="152" y="398"/>
                </a:cubicBezTo>
                <a:cubicBezTo>
                  <a:pt x="162" y="388"/>
                  <a:pt x="179" y="388"/>
                  <a:pt x="190" y="398"/>
                </a:cubicBezTo>
                <a:cubicBezTo>
                  <a:pt x="261" y="469"/>
                  <a:pt x="261" y="469"/>
                  <a:pt x="261" y="469"/>
                </a:cubicBezTo>
                <a:cubicBezTo>
                  <a:pt x="422" y="308"/>
                  <a:pt x="422" y="308"/>
                  <a:pt x="422" y="308"/>
                </a:cubicBezTo>
                <a:close/>
                <a:moveTo>
                  <a:pt x="375" y="81"/>
                </a:moveTo>
                <a:cubicBezTo>
                  <a:pt x="375" y="81"/>
                  <a:pt x="375" y="81"/>
                  <a:pt x="375" y="81"/>
                </a:cubicBezTo>
                <a:cubicBezTo>
                  <a:pt x="371" y="71"/>
                  <a:pt x="365" y="62"/>
                  <a:pt x="358" y="54"/>
                </a:cubicBezTo>
                <a:cubicBezTo>
                  <a:pt x="344" y="41"/>
                  <a:pt x="326" y="32"/>
                  <a:pt x="306" y="32"/>
                </a:cubicBezTo>
                <a:cubicBezTo>
                  <a:pt x="285" y="32"/>
                  <a:pt x="267" y="41"/>
                  <a:pt x="254" y="54"/>
                </a:cubicBezTo>
                <a:cubicBezTo>
                  <a:pt x="246" y="62"/>
                  <a:pt x="240" y="71"/>
                  <a:pt x="237" y="81"/>
                </a:cubicBezTo>
                <a:cubicBezTo>
                  <a:pt x="306" y="81"/>
                  <a:pt x="306" y="81"/>
                  <a:pt x="306" y="81"/>
                </a:cubicBezTo>
                <a:cubicBezTo>
                  <a:pt x="375" y="81"/>
                  <a:pt x="375" y="81"/>
                  <a:pt x="375" y="81"/>
                </a:cubicBezTo>
                <a:close/>
                <a:moveTo>
                  <a:pt x="511" y="165"/>
                </a:moveTo>
                <a:cubicBezTo>
                  <a:pt x="511" y="165"/>
                  <a:pt x="511" y="165"/>
                  <a:pt x="511" y="165"/>
                </a:cubicBezTo>
                <a:cubicBezTo>
                  <a:pt x="511" y="180"/>
                  <a:pt x="511" y="180"/>
                  <a:pt x="511" y="180"/>
                </a:cubicBezTo>
                <a:cubicBezTo>
                  <a:pt x="511" y="189"/>
                  <a:pt x="504" y="197"/>
                  <a:pt x="495" y="197"/>
                </a:cubicBezTo>
                <a:cubicBezTo>
                  <a:pt x="494" y="197"/>
                  <a:pt x="494" y="197"/>
                  <a:pt x="494" y="197"/>
                </a:cubicBezTo>
                <a:cubicBezTo>
                  <a:pt x="306" y="197"/>
                  <a:pt x="306" y="197"/>
                  <a:pt x="306" y="197"/>
                </a:cubicBezTo>
                <a:cubicBezTo>
                  <a:pt x="117" y="197"/>
                  <a:pt x="117" y="197"/>
                  <a:pt x="117" y="197"/>
                </a:cubicBezTo>
                <a:cubicBezTo>
                  <a:pt x="108" y="197"/>
                  <a:pt x="101" y="189"/>
                  <a:pt x="101" y="180"/>
                </a:cubicBezTo>
                <a:cubicBezTo>
                  <a:pt x="101" y="180"/>
                  <a:pt x="101" y="180"/>
                  <a:pt x="101" y="180"/>
                </a:cubicBezTo>
                <a:cubicBezTo>
                  <a:pt x="101" y="165"/>
                  <a:pt x="101" y="165"/>
                  <a:pt x="101" y="165"/>
                </a:cubicBezTo>
                <a:cubicBezTo>
                  <a:pt x="54" y="165"/>
                  <a:pt x="54" y="165"/>
                  <a:pt x="54" y="165"/>
                </a:cubicBezTo>
                <a:cubicBezTo>
                  <a:pt x="54" y="662"/>
                  <a:pt x="54" y="662"/>
                  <a:pt x="54" y="662"/>
                </a:cubicBezTo>
                <a:cubicBezTo>
                  <a:pt x="558" y="662"/>
                  <a:pt x="558" y="662"/>
                  <a:pt x="558" y="662"/>
                </a:cubicBezTo>
                <a:cubicBezTo>
                  <a:pt x="558" y="165"/>
                  <a:pt x="558" y="165"/>
                  <a:pt x="558" y="165"/>
                </a:cubicBezTo>
                <a:cubicBezTo>
                  <a:pt x="511" y="165"/>
                  <a:pt x="511" y="165"/>
                  <a:pt x="511" y="165"/>
                </a:cubicBezTo>
                <a:close/>
                <a:moveTo>
                  <a:pt x="306" y="113"/>
                </a:moveTo>
                <a:cubicBezTo>
                  <a:pt x="306" y="113"/>
                  <a:pt x="306" y="113"/>
                  <a:pt x="306" y="113"/>
                </a:cubicBezTo>
                <a:cubicBezTo>
                  <a:pt x="133" y="113"/>
                  <a:pt x="133" y="113"/>
                  <a:pt x="133" y="113"/>
                </a:cubicBezTo>
                <a:cubicBezTo>
                  <a:pt x="133" y="139"/>
                  <a:pt x="133" y="139"/>
                  <a:pt x="133" y="139"/>
                </a:cubicBezTo>
                <a:cubicBezTo>
                  <a:pt x="133" y="165"/>
                  <a:pt x="133" y="165"/>
                  <a:pt x="133" y="165"/>
                </a:cubicBezTo>
                <a:cubicBezTo>
                  <a:pt x="306" y="165"/>
                  <a:pt x="306" y="165"/>
                  <a:pt x="306" y="165"/>
                </a:cubicBezTo>
                <a:cubicBezTo>
                  <a:pt x="479" y="165"/>
                  <a:pt x="479" y="165"/>
                  <a:pt x="479" y="165"/>
                </a:cubicBezTo>
                <a:cubicBezTo>
                  <a:pt x="479" y="139"/>
                  <a:pt x="479" y="139"/>
                  <a:pt x="479" y="139"/>
                </a:cubicBezTo>
                <a:cubicBezTo>
                  <a:pt x="479" y="113"/>
                  <a:pt x="479" y="113"/>
                  <a:pt x="479" y="113"/>
                </a:cubicBezTo>
                <a:cubicBezTo>
                  <a:pt x="306" y="113"/>
                  <a:pt x="306" y="113"/>
                  <a:pt x="306" y="113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A63F4E6-2017-4526-A126-B57A7D383E33}"/>
              </a:ext>
            </a:extLst>
          </p:cNvPr>
          <p:cNvSpPr txBox="1"/>
          <p:nvPr/>
        </p:nvSpPr>
        <p:spPr>
          <a:xfrm>
            <a:off x="2998381" y="429838"/>
            <a:ext cx="316850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</a:p>
        </p:txBody>
      </p:sp>
      <p:sp>
        <p:nvSpPr>
          <p:cNvPr id="15" name="文本框 4"/>
          <p:cNvSpPr txBox="1"/>
          <p:nvPr/>
        </p:nvSpPr>
        <p:spPr>
          <a:xfrm>
            <a:off x="427458" y="401475"/>
            <a:ext cx="199897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en-US" altLang="zh-CN" sz="1800" dirty="0">
                <a:latin typeface="华文细黑" panose="02010600040101010101" charset="-122"/>
                <a:ea typeface="华文细黑" panose="02010600040101010101" charset="-122"/>
              </a:rPr>
              <a:t>ADD YOUR TLITLE</a:t>
            </a:r>
          </a:p>
        </p:txBody>
      </p:sp>
    </p:spTree>
    <p:extLst>
      <p:ext uri="{BB962C8B-B14F-4D97-AF65-F5344CB8AC3E}">
        <p14:creationId xmlns:p14="http://schemas.microsoft.com/office/powerpoint/2010/main" val="2939730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1000">
        <p14:pan dir="u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 animBg="1"/>
      <p:bldP spid="39" grpId="0" animBg="1"/>
      <p:bldP spid="40" grpId="0" animBg="1"/>
      <p:bldP spid="41" grpId="0" animBg="1"/>
      <p:bldP spid="16" grpId="0"/>
      <p:bldP spid="15" grpId="0"/>
      <p:bldP spid="15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1906262" y="1775992"/>
            <a:ext cx="1080000" cy="1080000"/>
          </a:xfrm>
          <a:prstGeom prst="ellipse">
            <a:avLst/>
          </a:prstGeom>
          <a:noFill/>
          <a:ln w="28575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001394" y="1775992"/>
            <a:ext cx="1080000" cy="1080000"/>
          </a:xfrm>
          <a:prstGeom prst="ellipse">
            <a:avLst/>
          </a:prstGeom>
          <a:noFill/>
          <a:ln w="28575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153676" y="1775992"/>
            <a:ext cx="1080000" cy="1080000"/>
          </a:xfrm>
          <a:prstGeom prst="ellipse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15297" y="3070377"/>
            <a:ext cx="888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773639" y="3538271"/>
            <a:ext cx="131890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77875" y="3538270"/>
            <a:ext cx="131890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29826" y="3538271"/>
            <a:ext cx="131890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22011" y="3070377"/>
            <a:ext cx="888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298951" y="3061126"/>
            <a:ext cx="888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编辑标题</a:t>
            </a:r>
          </a:p>
        </p:txBody>
      </p:sp>
      <p:grpSp>
        <p:nvGrpSpPr>
          <p:cNvPr id="15" name="组合 14"/>
          <p:cNvGrpSpPr>
            <a:grpSpLocks noChangeAspect="1"/>
          </p:cNvGrpSpPr>
          <p:nvPr/>
        </p:nvGrpSpPr>
        <p:grpSpPr>
          <a:xfrm>
            <a:off x="2210412" y="2100217"/>
            <a:ext cx="410858" cy="406619"/>
            <a:chOff x="6967126" y="4092464"/>
            <a:chExt cx="453105" cy="448433"/>
          </a:xfrm>
          <a:solidFill>
            <a:schemeClr val="accent1">
              <a:lumMod val="50000"/>
            </a:schemeClr>
          </a:solidFill>
          <a:effectLst/>
        </p:grpSpPr>
        <p:sp>
          <p:nvSpPr>
            <p:cNvPr id="16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02206" y="1996939"/>
            <a:ext cx="423808" cy="509897"/>
            <a:chOff x="6447145" y="3737787"/>
            <a:chExt cx="348964" cy="419850"/>
          </a:xfrm>
          <a:solidFill>
            <a:srgbClr val="404040"/>
          </a:solidFill>
        </p:grpSpPr>
        <p:sp>
          <p:nvSpPr>
            <p:cNvPr id="19" name="Freeform 32"/>
            <p:cNvSpPr>
              <a:spLocks/>
            </p:cNvSpPr>
            <p:nvPr/>
          </p:nvSpPr>
          <p:spPr bwMode="auto">
            <a:xfrm>
              <a:off x="6576901" y="3737787"/>
              <a:ext cx="88470" cy="419850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33"/>
            <p:cNvSpPr>
              <a:spLocks/>
            </p:cNvSpPr>
            <p:nvPr/>
          </p:nvSpPr>
          <p:spPr bwMode="auto">
            <a:xfrm>
              <a:off x="6447145" y="3993951"/>
              <a:ext cx="87487" cy="163686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34"/>
            <p:cNvSpPr>
              <a:spLocks/>
            </p:cNvSpPr>
            <p:nvPr/>
          </p:nvSpPr>
          <p:spPr bwMode="auto">
            <a:xfrm>
              <a:off x="6707639" y="3872805"/>
              <a:ext cx="88470" cy="284832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Freeform 98"/>
          <p:cNvSpPr>
            <a:spLocks noEditPoints="1"/>
          </p:cNvSpPr>
          <p:nvPr/>
        </p:nvSpPr>
        <p:spPr bwMode="auto">
          <a:xfrm>
            <a:off x="6474547" y="2101656"/>
            <a:ext cx="411758" cy="420961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rgbClr val="404040"/>
          </a:solidFill>
          <a:ln>
            <a:solidFill>
              <a:schemeClr val="bg1"/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244898" y="3419765"/>
            <a:ext cx="995373" cy="1936"/>
          </a:xfrm>
          <a:prstGeom prst="line">
            <a:avLst/>
          </a:prstGeom>
          <a:solidFill>
            <a:srgbClr val="FDABB2"/>
          </a:solidFill>
          <a:ln w="22225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990785" y="3416749"/>
            <a:ext cx="995373" cy="1936"/>
          </a:xfrm>
          <a:prstGeom prst="line">
            <a:avLst/>
          </a:prstGeom>
          <a:ln w="22225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1940597" y="3414631"/>
            <a:ext cx="995373" cy="1936"/>
          </a:xfrm>
          <a:prstGeom prst="line">
            <a:avLst/>
          </a:prstGeom>
          <a:solidFill>
            <a:srgbClr val="FDABB2"/>
          </a:solidFill>
          <a:ln w="22225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>
            <a:extLst>
              <a:ext uri="{FF2B5EF4-FFF2-40B4-BE49-F238E27FC236}">
                <a16:creationId xmlns:a16="http://schemas.microsoft.com/office/drawing/2014/main" id="{285309DE-A793-4744-B740-93D298DF50B9}"/>
              </a:ext>
            </a:extLst>
          </p:cNvPr>
          <p:cNvSpPr txBox="1"/>
          <p:nvPr/>
        </p:nvSpPr>
        <p:spPr>
          <a:xfrm>
            <a:off x="2998381" y="429838"/>
            <a:ext cx="316850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</a:p>
        </p:txBody>
      </p:sp>
      <p:sp>
        <p:nvSpPr>
          <p:cNvPr id="23" name="文本框 4"/>
          <p:cNvSpPr txBox="1"/>
          <p:nvPr/>
        </p:nvSpPr>
        <p:spPr>
          <a:xfrm>
            <a:off x="427458" y="401475"/>
            <a:ext cx="199897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en-US" altLang="zh-CN" sz="1800" dirty="0">
                <a:latin typeface="华文细黑" panose="02010600040101010101" charset="-122"/>
                <a:ea typeface="华文细黑" panose="02010600040101010101" charset="-122"/>
              </a:rPr>
              <a:t>ADD YOUR TLITLE</a:t>
            </a:r>
          </a:p>
        </p:txBody>
      </p:sp>
    </p:spTree>
    <p:extLst>
      <p:ext uri="{BB962C8B-B14F-4D97-AF65-F5344CB8AC3E}">
        <p14:creationId xmlns:p14="http://schemas.microsoft.com/office/powerpoint/2010/main" val="75129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1000">
        <p14:pan dir="u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22" grpId="0" animBg="1"/>
      <p:bldP spid="66" grpId="0"/>
      <p:bldP spid="23" grpId="0"/>
      <p:bldP spid="23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4"/>
          <p:cNvSpPr txBox="1"/>
          <p:nvPr/>
        </p:nvSpPr>
        <p:spPr>
          <a:xfrm>
            <a:off x="427458" y="401475"/>
            <a:ext cx="199897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en-US" altLang="zh-CN" sz="1800" dirty="0">
                <a:latin typeface="华文细黑" panose="02010600040101010101" charset="-122"/>
                <a:ea typeface="华文细黑" panose="02010600040101010101" charset="-122"/>
              </a:rPr>
              <a:t>ADD YOUR TLITLE</a:t>
            </a:r>
          </a:p>
        </p:txBody>
      </p:sp>
      <p:grpSp>
        <p:nvGrpSpPr>
          <p:cNvPr id="20" name="îSľíḍé"/>
          <p:cNvGrpSpPr/>
          <p:nvPr/>
        </p:nvGrpSpPr>
        <p:grpSpPr>
          <a:xfrm>
            <a:off x="2047246" y="2103319"/>
            <a:ext cx="5057392" cy="1331052"/>
            <a:chOff x="1835153" y="2146300"/>
            <a:chExt cx="8521693" cy="2242820"/>
          </a:xfrm>
        </p:grpSpPr>
        <p:sp>
          <p:nvSpPr>
            <p:cNvPr id="21" name="iş1íḑè"/>
            <p:cNvSpPr/>
            <p:nvPr/>
          </p:nvSpPr>
          <p:spPr>
            <a:xfrm rot="2280706" flipV="1">
              <a:off x="9788808" y="3249867"/>
              <a:ext cx="568038" cy="107875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ïšḷîḑé"/>
            <p:cNvSpPr/>
            <p:nvPr/>
          </p:nvSpPr>
          <p:spPr>
            <a:xfrm rot="19319294">
              <a:off x="1835153" y="3249867"/>
              <a:ext cx="568038" cy="107875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ïṩḷíḋè"/>
            <p:cNvSpPr/>
            <p:nvPr/>
          </p:nvSpPr>
          <p:spPr>
            <a:xfrm flipV="1">
              <a:off x="3982305" y="2146300"/>
              <a:ext cx="2468607" cy="2242820"/>
            </a:xfrm>
            <a:prstGeom prst="parallelogram">
              <a:avLst>
                <a:gd name="adj" fmla="val 78020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ï$ḷíde"/>
            <p:cNvSpPr/>
            <p:nvPr/>
          </p:nvSpPr>
          <p:spPr>
            <a:xfrm>
              <a:off x="2229838" y="2146300"/>
              <a:ext cx="2468607" cy="2242820"/>
            </a:xfrm>
            <a:prstGeom prst="parallelogram">
              <a:avLst>
                <a:gd name="adj" fmla="val 78020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íşļíḍé"/>
            <p:cNvSpPr/>
            <p:nvPr/>
          </p:nvSpPr>
          <p:spPr>
            <a:xfrm flipV="1">
              <a:off x="7487239" y="2146300"/>
              <a:ext cx="2468607" cy="2242820"/>
            </a:xfrm>
            <a:prstGeom prst="parallelogram">
              <a:avLst>
                <a:gd name="adj" fmla="val 78020"/>
              </a:avLst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iśḻîḋê"/>
            <p:cNvSpPr/>
            <p:nvPr/>
          </p:nvSpPr>
          <p:spPr>
            <a:xfrm>
              <a:off x="5734772" y="2146300"/>
              <a:ext cx="2468607" cy="2242820"/>
            </a:xfrm>
            <a:prstGeom prst="parallelogram">
              <a:avLst>
                <a:gd name="adj" fmla="val 78020"/>
              </a:avLst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484541" y="3597852"/>
            <a:ext cx="2211408" cy="819839"/>
            <a:chOff x="1242587" y="2349127"/>
            <a:chExt cx="3383264" cy="1093119"/>
          </a:xfrm>
        </p:grpSpPr>
        <p:sp>
          <p:nvSpPr>
            <p:cNvPr id="28" name="文本框 26"/>
            <p:cNvSpPr txBox="1"/>
            <p:nvPr/>
          </p:nvSpPr>
          <p:spPr>
            <a:xfrm>
              <a:off x="1867327" y="2349127"/>
              <a:ext cx="2133782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9" name="文本框 27"/>
            <p:cNvSpPr txBox="1"/>
            <p:nvPr/>
          </p:nvSpPr>
          <p:spPr>
            <a:xfrm>
              <a:off x="1242587" y="2687680"/>
              <a:ext cx="3383264" cy="7545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</a:t>
              </a:r>
              <a:r>
                <a:rPr lang="en-US" altLang="zh-CN" sz="9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ilm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to be used in a wider field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273133" y="3597852"/>
            <a:ext cx="2211408" cy="819839"/>
            <a:chOff x="1242587" y="2349127"/>
            <a:chExt cx="3383264" cy="1093119"/>
          </a:xfrm>
        </p:grpSpPr>
        <p:sp>
          <p:nvSpPr>
            <p:cNvPr id="31" name="文本框 29"/>
            <p:cNvSpPr txBox="1"/>
            <p:nvPr/>
          </p:nvSpPr>
          <p:spPr>
            <a:xfrm>
              <a:off x="1867327" y="2349127"/>
              <a:ext cx="2133782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2" name="文本框 30"/>
            <p:cNvSpPr txBox="1"/>
            <p:nvPr/>
          </p:nvSpPr>
          <p:spPr>
            <a:xfrm>
              <a:off x="1242587" y="2687680"/>
              <a:ext cx="3383264" cy="7545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</a:t>
              </a:r>
              <a:r>
                <a:rPr lang="en-US" altLang="zh-CN" sz="9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ilm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to be used in a wider field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695949" y="3597852"/>
            <a:ext cx="2211408" cy="819839"/>
            <a:chOff x="1242587" y="2349127"/>
            <a:chExt cx="3383264" cy="1093119"/>
          </a:xfrm>
        </p:grpSpPr>
        <p:sp>
          <p:nvSpPr>
            <p:cNvPr id="34" name="文本框 32"/>
            <p:cNvSpPr txBox="1"/>
            <p:nvPr/>
          </p:nvSpPr>
          <p:spPr>
            <a:xfrm>
              <a:off x="1867327" y="2349127"/>
              <a:ext cx="2133782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5" name="文本框 33"/>
            <p:cNvSpPr txBox="1"/>
            <p:nvPr/>
          </p:nvSpPr>
          <p:spPr>
            <a:xfrm>
              <a:off x="1242587" y="2687680"/>
              <a:ext cx="3383264" cy="7545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</a:t>
              </a:r>
              <a:r>
                <a:rPr lang="en-US" altLang="zh-CN" sz="9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ilm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to be used in a wider field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422859" y="1239894"/>
            <a:ext cx="2211408" cy="819839"/>
            <a:chOff x="1242587" y="2349127"/>
            <a:chExt cx="3383264" cy="1093119"/>
          </a:xfrm>
        </p:grpSpPr>
        <p:sp>
          <p:nvSpPr>
            <p:cNvPr id="37" name="文本框 35"/>
            <p:cNvSpPr txBox="1"/>
            <p:nvPr/>
          </p:nvSpPr>
          <p:spPr>
            <a:xfrm>
              <a:off x="1867327" y="2349127"/>
              <a:ext cx="2133782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8" name="文本框 36"/>
            <p:cNvSpPr txBox="1"/>
            <p:nvPr/>
          </p:nvSpPr>
          <p:spPr>
            <a:xfrm>
              <a:off x="1242587" y="2687680"/>
              <a:ext cx="3383264" cy="7545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</a:t>
              </a:r>
              <a:r>
                <a:rPr lang="en-US" altLang="zh-CN" sz="9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ilm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to be used in a wider field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518563" y="1239894"/>
            <a:ext cx="2211408" cy="819839"/>
            <a:chOff x="1242587" y="2349127"/>
            <a:chExt cx="3383264" cy="1093119"/>
          </a:xfrm>
        </p:grpSpPr>
        <p:sp>
          <p:nvSpPr>
            <p:cNvPr id="40" name="文本框 38"/>
            <p:cNvSpPr txBox="1"/>
            <p:nvPr/>
          </p:nvSpPr>
          <p:spPr>
            <a:xfrm>
              <a:off x="1867327" y="2349127"/>
              <a:ext cx="2133782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1" name="文本框 39"/>
            <p:cNvSpPr txBox="1"/>
            <p:nvPr/>
          </p:nvSpPr>
          <p:spPr>
            <a:xfrm>
              <a:off x="1242587" y="2687680"/>
              <a:ext cx="3383264" cy="7545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</a:t>
              </a:r>
              <a:r>
                <a:rPr lang="en-US" altLang="zh-CN" sz="9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ilm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12162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1000">
        <p14:pan dir="u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1897" y="90823"/>
            <a:ext cx="9092103" cy="4935840"/>
            <a:chOff x="63" y="-1139"/>
            <a:chExt cx="18751" cy="103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" y="-1013"/>
              <a:ext cx="18322" cy="10196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3" y="-1139"/>
              <a:ext cx="18751" cy="10364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035743" y="1065835"/>
            <a:ext cx="1072515" cy="1117759"/>
            <a:chOff x="8474" y="2295"/>
            <a:chExt cx="2252" cy="2347"/>
          </a:xfrm>
        </p:grpSpPr>
        <p:sp>
          <p:nvSpPr>
            <p:cNvPr id="11" name="椭圆 10"/>
            <p:cNvSpPr/>
            <p:nvPr/>
          </p:nvSpPr>
          <p:spPr>
            <a:xfrm>
              <a:off x="8474" y="2295"/>
              <a:ext cx="2252" cy="225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9025" y="2391"/>
              <a:ext cx="1163" cy="22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l"/>
              <a:r>
                <a:rPr lang="zh-CN" altLang="en-US" sz="2400" dirty="0">
                  <a:latin typeface="华文细黑" panose="02010600040101010101" charset="-122"/>
                  <a:ea typeface="华文细黑" panose="02010600040101010101" charset="-122"/>
                </a:rPr>
                <a:t>极简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696653" y="2429339"/>
            <a:ext cx="1750219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感谢您的聆听</a:t>
            </a:r>
            <a:endParaRPr lang="en-US" altLang="zh-CN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678" y="2832212"/>
            <a:ext cx="6576222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4100" dirty="0">
                <a:latin typeface="微软雅黑" panose="020B0503020204020204" charset="-122"/>
                <a:ea typeface="微软雅黑" panose="020B0503020204020204" charset="-122"/>
              </a:rPr>
              <a:t>THANKS YOU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30DDD6B-B8F7-42FC-901B-4D129B3F75C6}"/>
              </a:ext>
            </a:extLst>
          </p:cNvPr>
          <p:cNvSpPr/>
          <p:nvPr/>
        </p:nvSpPr>
        <p:spPr>
          <a:xfrm>
            <a:off x="3577084" y="3715359"/>
            <a:ext cx="1965603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汇报人：夕小觉   时间：XX年XX月</a:t>
            </a:r>
          </a:p>
        </p:txBody>
      </p:sp>
    </p:spTree>
    <p:extLst>
      <p:ext uri="{BB962C8B-B14F-4D97-AF65-F5344CB8AC3E}">
        <p14:creationId xmlns:p14="http://schemas.microsoft.com/office/powerpoint/2010/main" val="3922755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14" grpId="0"/>
      <p:bldP spid="14" grpId="1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 flipH="1">
            <a:off x="7065674" y="3323760"/>
            <a:ext cx="878681" cy="0"/>
          </a:xfrm>
          <a:prstGeom prst="line">
            <a:avLst/>
          </a:prstGeom>
          <a:ln w="28575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E:\PPT改稿\画册\5afa6976ae72ce489bbcbbd4e7d83e71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87450"/>
            <a:ext cx="2998787" cy="395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直接连接符 8"/>
          <p:cNvCxnSpPr/>
          <p:nvPr/>
        </p:nvCxnSpPr>
        <p:spPr>
          <a:xfrm>
            <a:off x="7942818" y="-2078"/>
            <a:ext cx="0" cy="152306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4"/>
          <p:cNvSpPr txBox="1"/>
          <p:nvPr/>
        </p:nvSpPr>
        <p:spPr>
          <a:xfrm>
            <a:off x="5701539" y="1586360"/>
            <a:ext cx="2345055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en-US" altLang="zh-CN" sz="3600" dirty="0">
                <a:latin typeface="华文细黑" panose="02010600040101010101" charset="-122"/>
                <a:ea typeface="华文细黑" panose="02010600040101010101" charset="-122"/>
              </a:rPr>
              <a:t>PART ONE</a:t>
            </a:r>
          </a:p>
        </p:txBody>
      </p:sp>
      <p:sp>
        <p:nvSpPr>
          <p:cNvPr id="12" name="文本框 14"/>
          <p:cNvSpPr txBox="1"/>
          <p:nvPr/>
        </p:nvSpPr>
        <p:spPr>
          <a:xfrm>
            <a:off x="4092955" y="2208819"/>
            <a:ext cx="3923824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charset="-122"/>
                <a:ea typeface="华文细黑" panose="02010600040101010101" charset="-122"/>
              </a:rPr>
              <a:t>I love you more than I've ever loved any woman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charset="-122"/>
              <a:ea typeface="华文细黑" panose="02010600040101010101" charset="-122"/>
            </a:endParaRPr>
          </a:p>
          <a:p>
            <a:pPr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charset="-122"/>
                <a:ea typeface="华文细黑" panose="02010600040101010101" charset="-122"/>
              </a:rPr>
              <a:t> And I've waited longer for you than I've waited for any woman</a:t>
            </a:r>
          </a:p>
          <a:p>
            <a:pPr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rPr>
              <a:t>I love you more than I've ever loved any woman. And I've waited longer for you than I've waited for any woman.I love you more than I've ever loved an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rPr>
              <a:t>y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rPr>
              <a:t> woman. And I've waited longer for you than I've waited for any woman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7942818" y="3449370"/>
            <a:ext cx="0" cy="170205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1237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000">
        <p14:ripple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菱形 13"/>
          <p:cNvSpPr/>
          <p:nvPr/>
        </p:nvSpPr>
        <p:spPr>
          <a:xfrm>
            <a:off x="549708" y="1643671"/>
            <a:ext cx="1982901" cy="1982901"/>
          </a:xfrm>
          <a:prstGeom prst="diamond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6" name="菱形 15"/>
          <p:cNvSpPr/>
          <p:nvPr/>
        </p:nvSpPr>
        <p:spPr>
          <a:xfrm>
            <a:off x="2127286" y="1023185"/>
            <a:ext cx="3223872" cy="3223872"/>
          </a:xfrm>
          <a:prstGeom prst="diamond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菱形 16"/>
          <p:cNvSpPr/>
          <p:nvPr/>
        </p:nvSpPr>
        <p:spPr>
          <a:xfrm>
            <a:off x="7455325" y="3329454"/>
            <a:ext cx="434340" cy="434340"/>
          </a:xfrm>
          <a:prstGeom prst="diamond">
            <a:avLst/>
          </a:prstGeom>
          <a:solidFill>
            <a:schemeClr val="tx2">
              <a:lumMod val="50000"/>
              <a:lumOff val="5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8" name="菱形 17"/>
          <p:cNvSpPr/>
          <p:nvPr/>
        </p:nvSpPr>
        <p:spPr>
          <a:xfrm>
            <a:off x="8130241" y="3329454"/>
            <a:ext cx="434340" cy="434340"/>
          </a:xfrm>
          <a:prstGeom prst="diamond">
            <a:avLst/>
          </a:prstGeom>
          <a:solidFill>
            <a:schemeClr val="tx2">
              <a:lumMod val="50000"/>
              <a:lumOff val="5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9" name="菱形 18"/>
          <p:cNvSpPr/>
          <p:nvPr/>
        </p:nvSpPr>
        <p:spPr>
          <a:xfrm>
            <a:off x="8090365" y="1408395"/>
            <a:ext cx="434340" cy="434340"/>
          </a:xfrm>
          <a:prstGeom prst="diamond">
            <a:avLst/>
          </a:prstGeom>
          <a:solidFill>
            <a:schemeClr val="tx2">
              <a:lumMod val="50000"/>
              <a:lumOff val="5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0" name="菱形 6"/>
          <p:cNvSpPr/>
          <p:nvPr/>
        </p:nvSpPr>
        <p:spPr>
          <a:xfrm>
            <a:off x="7574797" y="3462020"/>
            <a:ext cx="195397" cy="169208"/>
          </a:xfrm>
          <a:custGeom>
            <a:avLst/>
            <a:gdLst>
              <a:gd name="connsiteX0" fmla="*/ 205065 w 605876"/>
              <a:gd name="connsiteY0" fmla="*/ 428776 h 524672"/>
              <a:gd name="connsiteX1" fmla="*/ 226551 w 605876"/>
              <a:gd name="connsiteY1" fmla="*/ 446081 h 524672"/>
              <a:gd name="connsiteX2" fmla="*/ 233109 w 605876"/>
              <a:gd name="connsiteY2" fmla="*/ 453684 h 524672"/>
              <a:gd name="connsiteX3" fmla="*/ 228349 w 605876"/>
              <a:gd name="connsiteY3" fmla="*/ 499196 h 524672"/>
              <a:gd name="connsiteX4" fmla="*/ 223377 w 605876"/>
              <a:gd name="connsiteY4" fmla="*/ 507538 h 524672"/>
              <a:gd name="connsiteX5" fmla="*/ 141188 w 605876"/>
              <a:gd name="connsiteY5" fmla="*/ 476282 h 524672"/>
              <a:gd name="connsiteX6" fmla="*/ 176835 w 605876"/>
              <a:gd name="connsiteY6" fmla="*/ 430241 h 524672"/>
              <a:gd name="connsiteX7" fmla="*/ 205065 w 605876"/>
              <a:gd name="connsiteY7" fmla="*/ 428776 h 524672"/>
              <a:gd name="connsiteX8" fmla="*/ 481191 w 605876"/>
              <a:gd name="connsiteY8" fmla="*/ 426712 h 524672"/>
              <a:gd name="connsiteX9" fmla="*/ 499583 w 605876"/>
              <a:gd name="connsiteY9" fmla="*/ 434333 h 524672"/>
              <a:gd name="connsiteX10" fmla="*/ 510478 w 605876"/>
              <a:gd name="connsiteY10" fmla="*/ 438454 h 524672"/>
              <a:gd name="connsiteX11" fmla="*/ 526874 w 605876"/>
              <a:gd name="connsiteY11" fmla="*/ 493716 h 524672"/>
              <a:gd name="connsiteX12" fmla="*/ 478851 w 605876"/>
              <a:gd name="connsiteY12" fmla="*/ 524041 h 524672"/>
              <a:gd name="connsiteX13" fmla="*/ 435059 w 605876"/>
              <a:gd name="connsiteY13" fmla="*/ 484629 h 524672"/>
              <a:gd name="connsiteX14" fmla="*/ 460022 w 605876"/>
              <a:gd name="connsiteY14" fmla="*/ 432008 h 524672"/>
              <a:gd name="connsiteX15" fmla="*/ 481191 w 605876"/>
              <a:gd name="connsiteY15" fmla="*/ 426712 h 524672"/>
              <a:gd name="connsiteX16" fmla="*/ 53061 w 605876"/>
              <a:gd name="connsiteY16" fmla="*/ 1 h 524672"/>
              <a:gd name="connsiteX17" fmla="*/ 98044 w 605876"/>
              <a:gd name="connsiteY17" fmla="*/ 2087 h 524672"/>
              <a:gd name="connsiteX18" fmla="*/ 147021 w 605876"/>
              <a:gd name="connsiteY18" fmla="*/ 21735 h 524672"/>
              <a:gd name="connsiteX19" fmla="*/ 159609 w 605876"/>
              <a:gd name="connsiteY19" fmla="*/ 48882 h 524672"/>
              <a:gd name="connsiteX20" fmla="*/ 576919 w 605876"/>
              <a:gd name="connsiteY20" fmla="*/ 34622 h 524672"/>
              <a:gd name="connsiteX21" fmla="*/ 604951 w 605876"/>
              <a:gd name="connsiteY21" fmla="*/ 62508 h 524672"/>
              <a:gd name="connsiteX22" fmla="*/ 551531 w 605876"/>
              <a:gd name="connsiteY22" fmla="*/ 185886 h 524672"/>
              <a:gd name="connsiteX23" fmla="*/ 509959 w 605876"/>
              <a:gd name="connsiteY23" fmla="*/ 288244 h 524672"/>
              <a:gd name="connsiteX24" fmla="*/ 501919 w 605876"/>
              <a:gd name="connsiteY24" fmla="*/ 295532 h 524672"/>
              <a:gd name="connsiteX25" fmla="*/ 486898 w 605876"/>
              <a:gd name="connsiteY25" fmla="*/ 302082 h 524672"/>
              <a:gd name="connsiteX26" fmla="*/ 487216 w 605876"/>
              <a:gd name="connsiteY26" fmla="*/ 302927 h 524672"/>
              <a:gd name="connsiteX27" fmla="*/ 212394 w 605876"/>
              <a:gd name="connsiteY27" fmla="*/ 303772 h 524672"/>
              <a:gd name="connsiteX28" fmla="*/ 198748 w 605876"/>
              <a:gd name="connsiteY28" fmla="*/ 360813 h 524672"/>
              <a:gd name="connsiteX29" fmla="*/ 533865 w 605876"/>
              <a:gd name="connsiteY29" fmla="*/ 360285 h 524672"/>
              <a:gd name="connsiteX30" fmla="*/ 533865 w 605876"/>
              <a:gd name="connsiteY30" fmla="*/ 403594 h 524672"/>
              <a:gd name="connsiteX31" fmla="*/ 167225 w 605876"/>
              <a:gd name="connsiteY31" fmla="*/ 406340 h 524672"/>
              <a:gd name="connsiteX32" fmla="*/ 145434 w 605876"/>
              <a:gd name="connsiteY32" fmla="*/ 377714 h 524672"/>
              <a:gd name="connsiteX33" fmla="*/ 181612 w 605876"/>
              <a:gd name="connsiteY33" fmla="*/ 279793 h 524672"/>
              <a:gd name="connsiteX34" fmla="*/ 181506 w 605876"/>
              <a:gd name="connsiteY34" fmla="*/ 279793 h 524672"/>
              <a:gd name="connsiteX35" fmla="*/ 131789 w 605876"/>
              <a:gd name="connsiteY35" fmla="*/ 122507 h 524672"/>
              <a:gd name="connsiteX36" fmla="*/ 98044 w 605876"/>
              <a:gd name="connsiteY36" fmla="*/ 47298 h 524672"/>
              <a:gd name="connsiteX37" fmla="*/ 30979 w 605876"/>
              <a:gd name="connsiteY37" fmla="*/ 45291 h 524672"/>
              <a:gd name="connsiteX38" fmla="*/ 20824 w 605876"/>
              <a:gd name="connsiteY38" fmla="*/ 47931 h 524672"/>
              <a:gd name="connsiteX39" fmla="*/ 10140 w 605876"/>
              <a:gd name="connsiteY39" fmla="*/ 8214 h 524672"/>
              <a:gd name="connsiteX40" fmla="*/ 53061 w 605876"/>
              <a:gd name="connsiteY40" fmla="*/ 1 h 524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05876" h="524672">
                <a:moveTo>
                  <a:pt x="205065" y="428776"/>
                </a:moveTo>
                <a:cubicBezTo>
                  <a:pt x="214175" y="431298"/>
                  <a:pt x="222161" y="436947"/>
                  <a:pt x="226551" y="446081"/>
                </a:cubicBezTo>
                <a:cubicBezTo>
                  <a:pt x="229089" y="448299"/>
                  <a:pt x="231310" y="450833"/>
                  <a:pt x="233109" y="453684"/>
                </a:cubicBezTo>
                <a:cubicBezTo>
                  <a:pt x="242100" y="468151"/>
                  <a:pt x="238186" y="486102"/>
                  <a:pt x="228349" y="499196"/>
                </a:cubicBezTo>
                <a:cubicBezTo>
                  <a:pt x="226974" y="502047"/>
                  <a:pt x="225493" y="504793"/>
                  <a:pt x="223377" y="507538"/>
                </a:cubicBezTo>
                <a:cubicBezTo>
                  <a:pt x="196721" y="542174"/>
                  <a:pt x="136746" y="520527"/>
                  <a:pt x="141188" y="476282"/>
                </a:cubicBezTo>
                <a:cubicBezTo>
                  <a:pt x="143198" y="455902"/>
                  <a:pt x="157690" y="437528"/>
                  <a:pt x="176835" y="430241"/>
                </a:cubicBezTo>
                <a:cubicBezTo>
                  <a:pt x="185721" y="426862"/>
                  <a:pt x="195955" y="426255"/>
                  <a:pt x="205065" y="428776"/>
                </a:cubicBezTo>
                <a:close/>
                <a:moveTo>
                  <a:pt x="481191" y="426712"/>
                </a:moveTo>
                <a:cubicBezTo>
                  <a:pt x="488080" y="427095"/>
                  <a:pt x="494506" y="429631"/>
                  <a:pt x="499583" y="434333"/>
                </a:cubicBezTo>
                <a:cubicBezTo>
                  <a:pt x="503391" y="435178"/>
                  <a:pt x="507093" y="436446"/>
                  <a:pt x="510478" y="438454"/>
                </a:cubicBezTo>
                <a:cubicBezTo>
                  <a:pt x="529201" y="449548"/>
                  <a:pt x="536499" y="474274"/>
                  <a:pt x="526874" y="493716"/>
                </a:cubicBezTo>
                <a:cubicBezTo>
                  <a:pt x="518517" y="510727"/>
                  <a:pt x="498102" y="524886"/>
                  <a:pt x="478851" y="524041"/>
                </a:cubicBezTo>
                <a:cubicBezTo>
                  <a:pt x="456743" y="522984"/>
                  <a:pt x="438655" y="505973"/>
                  <a:pt x="435059" y="484629"/>
                </a:cubicBezTo>
                <a:cubicBezTo>
                  <a:pt x="431568" y="464024"/>
                  <a:pt x="441723" y="442363"/>
                  <a:pt x="460022" y="432008"/>
                </a:cubicBezTo>
                <a:cubicBezTo>
                  <a:pt x="466951" y="428099"/>
                  <a:pt x="474302" y="426329"/>
                  <a:pt x="481191" y="426712"/>
                </a:cubicBezTo>
                <a:close/>
                <a:moveTo>
                  <a:pt x="53061" y="1"/>
                </a:moveTo>
                <a:cubicBezTo>
                  <a:pt x="68584" y="54"/>
                  <a:pt x="84451" y="1823"/>
                  <a:pt x="98044" y="2087"/>
                </a:cubicBezTo>
                <a:cubicBezTo>
                  <a:pt x="121634" y="2510"/>
                  <a:pt x="134433" y="1453"/>
                  <a:pt x="147021" y="21735"/>
                </a:cubicBezTo>
                <a:cubicBezTo>
                  <a:pt x="151887" y="29657"/>
                  <a:pt x="156013" y="38847"/>
                  <a:pt x="159609" y="48882"/>
                </a:cubicBezTo>
                <a:cubicBezTo>
                  <a:pt x="300405" y="43072"/>
                  <a:pt x="435700" y="56593"/>
                  <a:pt x="576919" y="34622"/>
                </a:cubicBezTo>
                <a:cubicBezTo>
                  <a:pt x="593315" y="31981"/>
                  <a:pt x="610028" y="44340"/>
                  <a:pt x="604951" y="62508"/>
                </a:cubicBezTo>
                <a:cubicBezTo>
                  <a:pt x="592363" y="106240"/>
                  <a:pt x="565811" y="142789"/>
                  <a:pt x="551531" y="185886"/>
                </a:cubicBezTo>
                <a:cubicBezTo>
                  <a:pt x="539154" y="223175"/>
                  <a:pt x="532279" y="255392"/>
                  <a:pt x="509959" y="288244"/>
                </a:cubicBezTo>
                <a:cubicBezTo>
                  <a:pt x="507632" y="291624"/>
                  <a:pt x="504881" y="293948"/>
                  <a:pt x="501919" y="295532"/>
                </a:cubicBezTo>
                <a:cubicBezTo>
                  <a:pt x="498217" y="299335"/>
                  <a:pt x="493351" y="302082"/>
                  <a:pt x="486898" y="302082"/>
                </a:cubicBezTo>
                <a:lnTo>
                  <a:pt x="487216" y="302927"/>
                </a:lnTo>
                <a:cubicBezTo>
                  <a:pt x="404282" y="309581"/>
                  <a:pt x="294481" y="328384"/>
                  <a:pt x="212394" y="303772"/>
                </a:cubicBezTo>
                <a:cubicBezTo>
                  <a:pt x="210067" y="323102"/>
                  <a:pt x="204990" y="342010"/>
                  <a:pt x="198748" y="360813"/>
                </a:cubicBezTo>
                <a:cubicBezTo>
                  <a:pt x="310348" y="359756"/>
                  <a:pt x="422371" y="356904"/>
                  <a:pt x="533865" y="360285"/>
                </a:cubicBezTo>
                <a:cubicBezTo>
                  <a:pt x="561898" y="361024"/>
                  <a:pt x="561686" y="402537"/>
                  <a:pt x="533865" y="403594"/>
                </a:cubicBezTo>
                <a:cubicBezTo>
                  <a:pt x="411899" y="408453"/>
                  <a:pt x="289298" y="405706"/>
                  <a:pt x="167225" y="406340"/>
                </a:cubicBezTo>
                <a:cubicBezTo>
                  <a:pt x="153157" y="406340"/>
                  <a:pt x="140780" y="391763"/>
                  <a:pt x="145434" y="377714"/>
                </a:cubicBezTo>
                <a:cubicBezTo>
                  <a:pt x="156542" y="344440"/>
                  <a:pt x="164793" y="310321"/>
                  <a:pt x="181612" y="279793"/>
                </a:cubicBezTo>
                <a:cubicBezTo>
                  <a:pt x="181506" y="279793"/>
                  <a:pt x="181506" y="279793"/>
                  <a:pt x="181506" y="279793"/>
                </a:cubicBezTo>
                <a:cubicBezTo>
                  <a:pt x="164369" y="227505"/>
                  <a:pt x="148291" y="174901"/>
                  <a:pt x="131789" y="122507"/>
                </a:cubicBezTo>
                <a:cubicBezTo>
                  <a:pt x="125230" y="101698"/>
                  <a:pt x="120470" y="57544"/>
                  <a:pt x="98044" y="47298"/>
                </a:cubicBezTo>
                <a:cubicBezTo>
                  <a:pt x="90957" y="44023"/>
                  <a:pt x="37854" y="42016"/>
                  <a:pt x="30979" y="45291"/>
                </a:cubicBezTo>
                <a:cubicBezTo>
                  <a:pt x="27488" y="46981"/>
                  <a:pt x="24632" y="47614"/>
                  <a:pt x="20824" y="47931"/>
                </a:cubicBezTo>
                <a:cubicBezTo>
                  <a:pt x="-439" y="49410"/>
                  <a:pt x="-7843" y="18037"/>
                  <a:pt x="10140" y="8214"/>
                </a:cubicBezTo>
                <a:cubicBezTo>
                  <a:pt x="22358" y="1612"/>
                  <a:pt x="37537" y="-52"/>
                  <a:pt x="53061" y="1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菱形 7"/>
          <p:cNvSpPr/>
          <p:nvPr/>
        </p:nvSpPr>
        <p:spPr>
          <a:xfrm>
            <a:off x="8249712" y="3449073"/>
            <a:ext cx="195398" cy="195103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菱形 8"/>
          <p:cNvSpPr/>
          <p:nvPr/>
        </p:nvSpPr>
        <p:spPr>
          <a:xfrm>
            <a:off x="8209836" y="1558342"/>
            <a:ext cx="195398" cy="134447"/>
          </a:xfrm>
          <a:custGeom>
            <a:avLst/>
            <a:gdLst>
              <a:gd name="T0" fmla="*/ 6771 w 6827"/>
              <a:gd name="T1" fmla="*/ 2140 h 4704"/>
              <a:gd name="T2" fmla="*/ 5664 w 6827"/>
              <a:gd name="T3" fmla="*/ 664 h 4704"/>
              <a:gd name="T4" fmla="*/ 5443 w 6827"/>
              <a:gd name="T5" fmla="*/ 554 h 4704"/>
              <a:gd name="T6" fmla="*/ 4613 w 6827"/>
              <a:gd name="T7" fmla="*/ 554 h 4704"/>
              <a:gd name="T8" fmla="*/ 4613 w 6827"/>
              <a:gd name="T9" fmla="*/ 277 h 4704"/>
              <a:gd name="T10" fmla="*/ 4336 w 6827"/>
              <a:gd name="T11" fmla="*/ 0 h 4704"/>
              <a:gd name="T12" fmla="*/ 830 w 6827"/>
              <a:gd name="T13" fmla="*/ 0 h 4704"/>
              <a:gd name="T14" fmla="*/ 554 w 6827"/>
              <a:gd name="T15" fmla="*/ 277 h 4704"/>
              <a:gd name="T16" fmla="*/ 554 w 6827"/>
              <a:gd name="T17" fmla="*/ 3505 h 4704"/>
              <a:gd name="T18" fmla="*/ 277 w 6827"/>
              <a:gd name="T19" fmla="*/ 3505 h 4704"/>
              <a:gd name="T20" fmla="*/ 0 w 6827"/>
              <a:gd name="T21" fmla="*/ 3782 h 4704"/>
              <a:gd name="T22" fmla="*/ 277 w 6827"/>
              <a:gd name="T23" fmla="*/ 4059 h 4704"/>
              <a:gd name="T24" fmla="*/ 830 w 6827"/>
              <a:gd name="T25" fmla="*/ 4059 h 4704"/>
              <a:gd name="T26" fmla="*/ 830 w 6827"/>
              <a:gd name="T27" fmla="*/ 4059 h 4704"/>
              <a:gd name="T28" fmla="*/ 831 w 6827"/>
              <a:gd name="T29" fmla="*/ 4059 h 4704"/>
              <a:gd name="T30" fmla="*/ 1519 w 6827"/>
              <a:gd name="T31" fmla="*/ 4059 h 4704"/>
              <a:gd name="T32" fmla="*/ 2399 w 6827"/>
              <a:gd name="T33" fmla="*/ 4704 h 4704"/>
              <a:gd name="T34" fmla="*/ 3279 w 6827"/>
              <a:gd name="T35" fmla="*/ 4059 h 4704"/>
              <a:gd name="T36" fmla="*/ 4102 w 6827"/>
              <a:gd name="T37" fmla="*/ 4059 h 4704"/>
              <a:gd name="T38" fmla="*/ 4982 w 6827"/>
              <a:gd name="T39" fmla="*/ 4704 h 4704"/>
              <a:gd name="T40" fmla="*/ 5862 w 6827"/>
              <a:gd name="T41" fmla="*/ 4059 h 4704"/>
              <a:gd name="T42" fmla="*/ 6550 w 6827"/>
              <a:gd name="T43" fmla="*/ 4059 h 4704"/>
              <a:gd name="T44" fmla="*/ 6827 w 6827"/>
              <a:gd name="T45" fmla="*/ 3782 h 4704"/>
              <a:gd name="T46" fmla="*/ 6827 w 6827"/>
              <a:gd name="T47" fmla="*/ 2306 h 4704"/>
              <a:gd name="T48" fmla="*/ 6771 w 6827"/>
              <a:gd name="T49" fmla="*/ 2140 h 4704"/>
              <a:gd name="T50" fmla="*/ 2399 w 6827"/>
              <a:gd name="T51" fmla="*/ 4151 h 4704"/>
              <a:gd name="T52" fmla="*/ 2030 w 6827"/>
              <a:gd name="T53" fmla="*/ 3782 h 4704"/>
              <a:gd name="T54" fmla="*/ 2399 w 6827"/>
              <a:gd name="T55" fmla="*/ 3413 h 4704"/>
              <a:gd name="T56" fmla="*/ 2768 w 6827"/>
              <a:gd name="T57" fmla="*/ 3782 h 4704"/>
              <a:gd name="T58" fmla="*/ 2399 w 6827"/>
              <a:gd name="T59" fmla="*/ 4151 h 4704"/>
              <a:gd name="T60" fmla="*/ 4059 w 6827"/>
              <a:gd name="T61" fmla="*/ 831 h 4704"/>
              <a:gd name="T62" fmla="*/ 4059 w 6827"/>
              <a:gd name="T63" fmla="*/ 3505 h 4704"/>
              <a:gd name="T64" fmla="*/ 3279 w 6827"/>
              <a:gd name="T65" fmla="*/ 3505 h 4704"/>
              <a:gd name="T66" fmla="*/ 2399 w 6827"/>
              <a:gd name="T67" fmla="*/ 2859 h 4704"/>
              <a:gd name="T68" fmla="*/ 1519 w 6827"/>
              <a:gd name="T69" fmla="*/ 3505 h 4704"/>
              <a:gd name="T70" fmla="*/ 1107 w 6827"/>
              <a:gd name="T71" fmla="*/ 3505 h 4704"/>
              <a:gd name="T72" fmla="*/ 1107 w 6827"/>
              <a:gd name="T73" fmla="*/ 554 h 4704"/>
              <a:gd name="T74" fmla="*/ 4059 w 6827"/>
              <a:gd name="T75" fmla="*/ 554 h 4704"/>
              <a:gd name="T76" fmla="*/ 4059 w 6827"/>
              <a:gd name="T77" fmla="*/ 831 h 4704"/>
              <a:gd name="T78" fmla="*/ 5351 w 6827"/>
              <a:gd name="T79" fmla="*/ 3782 h 4704"/>
              <a:gd name="T80" fmla="*/ 4982 w 6827"/>
              <a:gd name="T81" fmla="*/ 4151 h 4704"/>
              <a:gd name="T82" fmla="*/ 4613 w 6827"/>
              <a:gd name="T83" fmla="*/ 3782 h 4704"/>
              <a:gd name="T84" fmla="*/ 4982 w 6827"/>
              <a:gd name="T85" fmla="*/ 3413 h 4704"/>
              <a:gd name="T86" fmla="*/ 5351 w 6827"/>
              <a:gd name="T87" fmla="*/ 3782 h 4704"/>
              <a:gd name="T88" fmla="*/ 5351 w 6827"/>
              <a:gd name="T89" fmla="*/ 3782 h 4704"/>
              <a:gd name="T90" fmla="*/ 5351 w 6827"/>
              <a:gd name="T91" fmla="*/ 3782 h 4704"/>
              <a:gd name="T92" fmla="*/ 6273 w 6827"/>
              <a:gd name="T93" fmla="*/ 3505 h 4704"/>
              <a:gd name="T94" fmla="*/ 5862 w 6827"/>
              <a:gd name="T95" fmla="*/ 3505 h 4704"/>
              <a:gd name="T96" fmla="*/ 4982 w 6827"/>
              <a:gd name="T97" fmla="*/ 2859 h 4704"/>
              <a:gd name="T98" fmla="*/ 4613 w 6827"/>
              <a:gd name="T99" fmla="*/ 2937 h 4704"/>
              <a:gd name="T100" fmla="*/ 4613 w 6827"/>
              <a:gd name="T101" fmla="*/ 1107 h 4704"/>
              <a:gd name="T102" fmla="*/ 5305 w 6827"/>
              <a:gd name="T103" fmla="*/ 1107 h 4704"/>
              <a:gd name="T104" fmla="*/ 6273 w 6827"/>
              <a:gd name="T105" fmla="*/ 2398 h 4704"/>
              <a:gd name="T106" fmla="*/ 6273 w 6827"/>
              <a:gd name="T107" fmla="*/ 3505 h 4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827" h="4704">
                <a:moveTo>
                  <a:pt x="6771" y="2140"/>
                </a:moveTo>
                <a:lnTo>
                  <a:pt x="5664" y="664"/>
                </a:lnTo>
                <a:cubicBezTo>
                  <a:pt x="5612" y="595"/>
                  <a:pt x="5530" y="554"/>
                  <a:pt x="5443" y="554"/>
                </a:cubicBezTo>
                <a:lnTo>
                  <a:pt x="4613" y="554"/>
                </a:lnTo>
                <a:lnTo>
                  <a:pt x="4613" y="277"/>
                </a:lnTo>
                <a:cubicBezTo>
                  <a:pt x="4613" y="124"/>
                  <a:pt x="4489" y="0"/>
                  <a:pt x="4336" y="0"/>
                </a:cubicBezTo>
                <a:lnTo>
                  <a:pt x="830" y="0"/>
                </a:lnTo>
                <a:cubicBezTo>
                  <a:pt x="677" y="0"/>
                  <a:pt x="554" y="124"/>
                  <a:pt x="554" y="277"/>
                </a:cubicBezTo>
                <a:lnTo>
                  <a:pt x="554" y="3505"/>
                </a:lnTo>
                <a:lnTo>
                  <a:pt x="277" y="3505"/>
                </a:lnTo>
                <a:cubicBezTo>
                  <a:pt x="124" y="3505"/>
                  <a:pt x="0" y="3629"/>
                  <a:pt x="0" y="3782"/>
                </a:cubicBezTo>
                <a:cubicBezTo>
                  <a:pt x="0" y="3935"/>
                  <a:pt x="124" y="4059"/>
                  <a:pt x="277" y="4059"/>
                </a:cubicBezTo>
                <a:lnTo>
                  <a:pt x="830" y="4059"/>
                </a:lnTo>
                <a:cubicBezTo>
                  <a:pt x="830" y="4059"/>
                  <a:pt x="830" y="4059"/>
                  <a:pt x="830" y="4059"/>
                </a:cubicBezTo>
                <a:cubicBezTo>
                  <a:pt x="831" y="4059"/>
                  <a:pt x="831" y="4059"/>
                  <a:pt x="831" y="4059"/>
                </a:cubicBezTo>
                <a:lnTo>
                  <a:pt x="1519" y="4059"/>
                </a:lnTo>
                <a:cubicBezTo>
                  <a:pt x="1636" y="4433"/>
                  <a:pt x="1986" y="4704"/>
                  <a:pt x="2399" y="4704"/>
                </a:cubicBezTo>
                <a:cubicBezTo>
                  <a:pt x="2811" y="4704"/>
                  <a:pt x="3161" y="4433"/>
                  <a:pt x="3279" y="4059"/>
                </a:cubicBezTo>
                <a:lnTo>
                  <a:pt x="4102" y="4059"/>
                </a:lnTo>
                <a:cubicBezTo>
                  <a:pt x="4219" y="4433"/>
                  <a:pt x="4569" y="4704"/>
                  <a:pt x="4982" y="4704"/>
                </a:cubicBezTo>
                <a:cubicBezTo>
                  <a:pt x="5394" y="4704"/>
                  <a:pt x="5744" y="4433"/>
                  <a:pt x="5862" y="4059"/>
                </a:cubicBezTo>
                <a:lnTo>
                  <a:pt x="6550" y="4059"/>
                </a:lnTo>
                <a:cubicBezTo>
                  <a:pt x="6703" y="4059"/>
                  <a:pt x="6827" y="3935"/>
                  <a:pt x="6827" y="3782"/>
                </a:cubicBezTo>
                <a:lnTo>
                  <a:pt x="6827" y="2306"/>
                </a:lnTo>
                <a:cubicBezTo>
                  <a:pt x="6827" y="2246"/>
                  <a:pt x="6807" y="2188"/>
                  <a:pt x="6771" y="2140"/>
                </a:cubicBezTo>
                <a:close/>
                <a:moveTo>
                  <a:pt x="2399" y="4151"/>
                </a:moveTo>
                <a:cubicBezTo>
                  <a:pt x="2195" y="4151"/>
                  <a:pt x="2030" y="3985"/>
                  <a:pt x="2030" y="3782"/>
                </a:cubicBezTo>
                <a:cubicBezTo>
                  <a:pt x="2030" y="3578"/>
                  <a:pt x="2195" y="3413"/>
                  <a:pt x="2399" y="3413"/>
                </a:cubicBezTo>
                <a:cubicBezTo>
                  <a:pt x="2602" y="3413"/>
                  <a:pt x="2768" y="3578"/>
                  <a:pt x="2768" y="3782"/>
                </a:cubicBezTo>
                <a:cubicBezTo>
                  <a:pt x="2768" y="3985"/>
                  <a:pt x="2602" y="4151"/>
                  <a:pt x="2399" y="4151"/>
                </a:cubicBezTo>
                <a:close/>
                <a:moveTo>
                  <a:pt x="4059" y="831"/>
                </a:moveTo>
                <a:lnTo>
                  <a:pt x="4059" y="3505"/>
                </a:lnTo>
                <a:lnTo>
                  <a:pt x="3279" y="3505"/>
                </a:lnTo>
                <a:cubicBezTo>
                  <a:pt x="3161" y="3131"/>
                  <a:pt x="2811" y="2859"/>
                  <a:pt x="2399" y="2859"/>
                </a:cubicBezTo>
                <a:cubicBezTo>
                  <a:pt x="1986" y="2859"/>
                  <a:pt x="1636" y="3131"/>
                  <a:pt x="1519" y="3505"/>
                </a:cubicBezTo>
                <a:lnTo>
                  <a:pt x="1107" y="3505"/>
                </a:lnTo>
                <a:lnTo>
                  <a:pt x="1107" y="554"/>
                </a:lnTo>
                <a:lnTo>
                  <a:pt x="4059" y="554"/>
                </a:lnTo>
                <a:lnTo>
                  <a:pt x="4059" y="831"/>
                </a:lnTo>
                <a:close/>
                <a:moveTo>
                  <a:pt x="5351" y="3782"/>
                </a:moveTo>
                <a:cubicBezTo>
                  <a:pt x="5351" y="3985"/>
                  <a:pt x="5185" y="4151"/>
                  <a:pt x="4982" y="4151"/>
                </a:cubicBezTo>
                <a:cubicBezTo>
                  <a:pt x="4778" y="4151"/>
                  <a:pt x="4613" y="3985"/>
                  <a:pt x="4613" y="3782"/>
                </a:cubicBezTo>
                <a:cubicBezTo>
                  <a:pt x="4613" y="3578"/>
                  <a:pt x="4778" y="3413"/>
                  <a:pt x="4982" y="3413"/>
                </a:cubicBezTo>
                <a:cubicBezTo>
                  <a:pt x="5185" y="3413"/>
                  <a:pt x="5351" y="3578"/>
                  <a:pt x="5351" y="3782"/>
                </a:cubicBezTo>
                <a:cubicBezTo>
                  <a:pt x="5351" y="3782"/>
                  <a:pt x="5351" y="3782"/>
                  <a:pt x="5351" y="3782"/>
                </a:cubicBezTo>
                <a:cubicBezTo>
                  <a:pt x="5351" y="3782"/>
                  <a:pt x="5351" y="3782"/>
                  <a:pt x="5351" y="3782"/>
                </a:cubicBezTo>
                <a:close/>
                <a:moveTo>
                  <a:pt x="6273" y="3505"/>
                </a:moveTo>
                <a:lnTo>
                  <a:pt x="5862" y="3505"/>
                </a:lnTo>
                <a:cubicBezTo>
                  <a:pt x="5744" y="3131"/>
                  <a:pt x="5394" y="2859"/>
                  <a:pt x="4982" y="2859"/>
                </a:cubicBezTo>
                <a:cubicBezTo>
                  <a:pt x="4850" y="2859"/>
                  <a:pt x="4726" y="2887"/>
                  <a:pt x="4613" y="2937"/>
                </a:cubicBezTo>
                <a:lnTo>
                  <a:pt x="4613" y="1107"/>
                </a:lnTo>
                <a:lnTo>
                  <a:pt x="5305" y="1107"/>
                </a:lnTo>
                <a:lnTo>
                  <a:pt x="6273" y="2398"/>
                </a:lnTo>
                <a:lnTo>
                  <a:pt x="6273" y="3505"/>
                </a:lnTo>
                <a:close/>
              </a:path>
            </a:pathLst>
          </a:cu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3" name="文本框 9"/>
          <p:cNvSpPr txBox="1"/>
          <p:nvPr/>
        </p:nvSpPr>
        <p:spPr>
          <a:xfrm>
            <a:off x="1144749" y="1804125"/>
            <a:ext cx="792819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0400" dirty="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</a:rPr>
              <a:t>1</a:t>
            </a:r>
            <a:endParaRPr lang="zh-CN" altLang="en-US" sz="10400" dirty="0">
              <a:solidFill>
                <a:schemeClr val="tx1">
                  <a:lumMod val="75000"/>
                  <a:lumOff val="2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24" name="文本框 10"/>
          <p:cNvSpPr txBox="1"/>
          <p:nvPr/>
        </p:nvSpPr>
        <p:spPr>
          <a:xfrm>
            <a:off x="2926909" y="1815010"/>
            <a:ext cx="1672239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zh-CN" altLang="en-US" dirty="0"/>
              <a:t>工作概述</a:t>
            </a:r>
          </a:p>
        </p:txBody>
      </p:sp>
      <p:sp>
        <p:nvSpPr>
          <p:cNvPr id="25" name="文本框 11"/>
          <p:cNvSpPr txBox="1"/>
          <p:nvPr/>
        </p:nvSpPr>
        <p:spPr>
          <a:xfrm>
            <a:off x="2731381" y="2285427"/>
            <a:ext cx="2033787" cy="10849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print the presentation and make it into a film to be used in a wider field The user can demonstrate on a projector or computer</a:t>
            </a:r>
          </a:p>
        </p:txBody>
      </p:sp>
      <p:sp>
        <p:nvSpPr>
          <p:cNvPr id="26" name="文本框 12"/>
          <p:cNvSpPr txBox="1"/>
          <p:nvPr/>
        </p:nvSpPr>
        <p:spPr>
          <a:xfrm>
            <a:off x="1096274" y="2531986"/>
            <a:ext cx="911541" cy="300083"/>
          </a:xfrm>
          <a:prstGeom prst="rect">
            <a:avLst/>
          </a:prstGeom>
          <a:solidFill>
            <a:srgbClr val="FCFCFC"/>
          </a:solidFill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500" b="1" dirty="0">
                <a:solidFill>
                  <a:schemeClr val="accent3"/>
                </a:solidFill>
                <a:latin typeface="Century Gothic" panose="020B0502020202020204" pitchFamily="34" charset="0"/>
              </a:rPr>
              <a:t>PART 01</a:t>
            </a:r>
            <a:endParaRPr lang="zh-CN" altLang="en-US" sz="1500" b="1" dirty="0">
              <a:solidFill>
                <a:schemeClr val="accent3"/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文本框 4"/>
          <p:cNvSpPr txBox="1"/>
          <p:nvPr/>
        </p:nvSpPr>
        <p:spPr>
          <a:xfrm>
            <a:off x="427458" y="401475"/>
            <a:ext cx="199897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en-US" altLang="zh-CN" sz="1800" dirty="0">
                <a:latin typeface="华文细黑" panose="02010600040101010101" charset="-122"/>
                <a:ea typeface="华文细黑" panose="02010600040101010101" charset="-122"/>
              </a:rPr>
              <a:t>ADD YOUR TLITLE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780852" y="1959999"/>
            <a:ext cx="2783729" cy="1183926"/>
            <a:chOff x="5506911" y="2259582"/>
            <a:chExt cx="3409935" cy="1450253"/>
          </a:xfrm>
        </p:grpSpPr>
        <p:sp>
          <p:nvSpPr>
            <p:cNvPr id="28" name="Rectangle 157"/>
            <p:cNvSpPr/>
            <p:nvPr/>
          </p:nvSpPr>
          <p:spPr>
            <a:xfrm>
              <a:off x="5881798" y="2290212"/>
              <a:ext cx="3035048" cy="2459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Rectangle 158"/>
            <p:cNvSpPr/>
            <p:nvPr/>
          </p:nvSpPr>
          <p:spPr>
            <a:xfrm>
              <a:off x="5881797" y="2290212"/>
              <a:ext cx="1517524" cy="24591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Content Placeholder 2"/>
            <p:cNvSpPr txBox="1">
              <a:spLocks/>
            </p:cNvSpPr>
            <p:nvPr/>
          </p:nvSpPr>
          <p:spPr>
            <a:xfrm>
              <a:off x="5868149" y="2259582"/>
              <a:ext cx="761536" cy="339311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2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50%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Rectangle 160"/>
            <p:cNvSpPr/>
            <p:nvPr/>
          </p:nvSpPr>
          <p:spPr>
            <a:xfrm>
              <a:off x="5881798" y="3400145"/>
              <a:ext cx="3035048" cy="2459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Rectangle 161"/>
            <p:cNvSpPr/>
            <p:nvPr/>
          </p:nvSpPr>
          <p:spPr>
            <a:xfrm>
              <a:off x="5881797" y="3400145"/>
              <a:ext cx="1249725" cy="24591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Content Placeholder 2"/>
            <p:cNvSpPr txBox="1">
              <a:spLocks/>
            </p:cNvSpPr>
            <p:nvPr/>
          </p:nvSpPr>
          <p:spPr>
            <a:xfrm>
              <a:off x="5868149" y="3370524"/>
              <a:ext cx="761536" cy="339311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45%</a:t>
              </a:r>
            </a:p>
          </p:txBody>
        </p:sp>
        <p:sp>
          <p:nvSpPr>
            <p:cNvPr id="34" name="Rectangle 163"/>
            <p:cNvSpPr/>
            <p:nvPr/>
          </p:nvSpPr>
          <p:spPr>
            <a:xfrm>
              <a:off x="5881798" y="3027980"/>
              <a:ext cx="3035048" cy="2459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Rectangle 164"/>
            <p:cNvSpPr/>
            <p:nvPr/>
          </p:nvSpPr>
          <p:spPr>
            <a:xfrm>
              <a:off x="5881798" y="3027980"/>
              <a:ext cx="2261408" cy="24591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Content Placeholder 2"/>
            <p:cNvSpPr txBox="1">
              <a:spLocks/>
            </p:cNvSpPr>
            <p:nvPr/>
          </p:nvSpPr>
          <p:spPr>
            <a:xfrm>
              <a:off x="5868149" y="2997349"/>
              <a:ext cx="761536" cy="339311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75%</a:t>
              </a:r>
            </a:p>
          </p:txBody>
        </p:sp>
        <p:sp>
          <p:nvSpPr>
            <p:cNvPr id="37" name="Rectangle 166"/>
            <p:cNvSpPr/>
            <p:nvPr/>
          </p:nvSpPr>
          <p:spPr>
            <a:xfrm>
              <a:off x="5881798" y="2656178"/>
              <a:ext cx="3035048" cy="2459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Rectangle 167"/>
            <p:cNvSpPr/>
            <p:nvPr/>
          </p:nvSpPr>
          <p:spPr>
            <a:xfrm>
              <a:off x="5881798" y="2656178"/>
              <a:ext cx="1785323" cy="24591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Content Placeholder 2"/>
            <p:cNvSpPr txBox="1">
              <a:spLocks/>
            </p:cNvSpPr>
            <p:nvPr/>
          </p:nvSpPr>
          <p:spPr>
            <a:xfrm>
              <a:off x="5868149" y="2625548"/>
              <a:ext cx="761536" cy="339311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62%</a:t>
              </a:r>
            </a:p>
          </p:txBody>
        </p:sp>
        <p:grpSp>
          <p:nvGrpSpPr>
            <p:cNvPr id="40" name="Group 169"/>
            <p:cNvGrpSpPr/>
            <p:nvPr/>
          </p:nvGrpSpPr>
          <p:grpSpPr>
            <a:xfrm>
              <a:off x="5506911" y="2644103"/>
              <a:ext cx="248719" cy="249144"/>
              <a:chOff x="7275629" y="3973834"/>
              <a:chExt cx="464344" cy="465138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41" name="AutoShape 37"/>
              <p:cNvSpPr>
                <a:spLocks/>
              </p:cNvSpPr>
              <p:nvPr/>
            </p:nvSpPr>
            <p:spPr bwMode="auto">
              <a:xfrm>
                <a:off x="7275629" y="401749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05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42" name="AutoShape 38"/>
              <p:cNvSpPr>
                <a:spLocks/>
              </p:cNvSpPr>
              <p:nvPr/>
            </p:nvSpPr>
            <p:spPr bwMode="auto">
              <a:xfrm>
                <a:off x="7478829" y="420640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05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43" name="AutoShape 39"/>
              <p:cNvSpPr>
                <a:spLocks/>
              </p:cNvSpPr>
              <p:nvPr/>
            </p:nvSpPr>
            <p:spPr bwMode="auto">
              <a:xfrm>
                <a:off x="7667742" y="397383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05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44" name="AutoShape 40"/>
              <p:cNvSpPr>
                <a:spLocks/>
              </p:cNvSpPr>
              <p:nvPr/>
            </p:nvSpPr>
            <p:spPr bwMode="auto">
              <a:xfrm>
                <a:off x="7391517" y="419211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05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45" name="AutoShape 41"/>
              <p:cNvSpPr>
                <a:spLocks/>
              </p:cNvSpPr>
              <p:nvPr/>
            </p:nvSpPr>
            <p:spPr bwMode="auto">
              <a:xfrm>
                <a:off x="7449460" y="429371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05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46" name="AutoShape 42"/>
              <p:cNvSpPr>
                <a:spLocks/>
              </p:cNvSpPr>
              <p:nvPr/>
            </p:nvSpPr>
            <p:spPr bwMode="auto">
              <a:xfrm>
                <a:off x="7682029" y="407543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05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  <a:sym typeface="Gill Sans" charset="0"/>
                </a:endParaRPr>
              </a:p>
            </p:txBody>
          </p:sp>
        </p:grpSp>
        <p:grpSp>
          <p:nvGrpSpPr>
            <p:cNvPr id="47" name="Group 176"/>
            <p:cNvGrpSpPr/>
            <p:nvPr/>
          </p:nvGrpSpPr>
          <p:grpSpPr>
            <a:xfrm>
              <a:off x="5528548" y="3406652"/>
              <a:ext cx="211352" cy="241486"/>
              <a:chOff x="9162373" y="3045147"/>
              <a:chExt cx="406400" cy="464344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48" name="AutoShape 48"/>
              <p:cNvSpPr>
                <a:spLocks/>
              </p:cNvSpPr>
              <p:nvPr/>
            </p:nvSpPr>
            <p:spPr bwMode="auto">
              <a:xfrm>
                <a:off x="9162373" y="3045147"/>
                <a:ext cx="406400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425"/>
                    </a:moveTo>
                    <a:cubicBezTo>
                      <a:pt x="5687" y="7425"/>
                      <a:pt x="1542" y="6064"/>
                      <a:pt x="1542" y="4387"/>
                    </a:cubicBezTo>
                    <a:cubicBezTo>
                      <a:pt x="1542" y="2709"/>
                      <a:pt x="5687" y="1350"/>
                      <a:pt x="10800" y="1350"/>
                    </a:cubicBezTo>
                    <a:cubicBezTo>
                      <a:pt x="15912" y="1350"/>
                      <a:pt x="20057" y="2709"/>
                      <a:pt x="20057" y="4387"/>
                    </a:cubicBezTo>
                    <a:cubicBezTo>
                      <a:pt x="20057" y="6064"/>
                      <a:pt x="15912" y="7425"/>
                      <a:pt x="10800" y="7425"/>
                    </a:cubicBezTo>
                    <a:moveTo>
                      <a:pt x="20057" y="9112"/>
                    </a:moveTo>
                    <a:lnTo>
                      <a:pt x="20054" y="9112"/>
                    </a:lnTo>
                    <a:cubicBezTo>
                      <a:pt x="20054" y="9119"/>
                      <a:pt x="20057" y="9127"/>
                      <a:pt x="20057" y="9133"/>
                    </a:cubicBezTo>
                    <a:cubicBezTo>
                      <a:pt x="20057" y="10800"/>
                      <a:pt x="15912" y="12150"/>
                      <a:pt x="10800" y="12150"/>
                    </a:cubicBezTo>
                    <a:cubicBezTo>
                      <a:pt x="5687" y="12150"/>
                      <a:pt x="1542" y="10800"/>
                      <a:pt x="1542" y="9133"/>
                    </a:cubicBezTo>
                    <a:cubicBezTo>
                      <a:pt x="1542" y="9127"/>
                      <a:pt x="1545" y="9119"/>
                      <a:pt x="1545" y="9112"/>
                    </a:cubicBezTo>
                    <a:lnTo>
                      <a:pt x="1542" y="9112"/>
                    </a:lnTo>
                    <a:lnTo>
                      <a:pt x="1542" y="6793"/>
                    </a:lnTo>
                    <a:cubicBezTo>
                      <a:pt x="3564" y="8140"/>
                      <a:pt x="7271" y="8774"/>
                      <a:pt x="10800" y="8774"/>
                    </a:cubicBezTo>
                    <a:cubicBezTo>
                      <a:pt x="14328" y="8774"/>
                      <a:pt x="18035" y="8140"/>
                      <a:pt x="20057" y="6793"/>
                    </a:cubicBezTo>
                    <a:cubicBezTo>
                      <a:pt x="20057" y="6793"/>
                      <a:pt x="20057" y="9112"/>
                      <a:pt x="20057" y="9112"/>
                    </a:cubicBezTo>
                    <a:close/>
                    <a:moveTo>
                      <a:pt x="20057" y="13162"/>
                    </a:moveTo>
                    <a:lnTo>
                      <a:pt x="20054" y="13162"/>
                    </a:lnTo>
                    <a:cubicBezTo>
                      <a:pt x="20054" y="13169"/>
                      <a:pt x="20057" y="13177"/>
                      <a:pt x="20057" y="13183"/>
                    </a:cubicBezTo>
                    <a:cubicBezTo>
                      <a:pt x="20057" y="14850"/>
                      <a:pt x="15912" y="16200"/>
                      <a:pt x="10800" y="16200"/>
                    </a:cubicBezTo>
                    <a:cubicBezTo>
                      <a:pt x="5687" y="16200"/>
                      <a:pt x="1542" y="14850"/>
                      <a:pt x="1542" y="13183"/>
                    </a:cubicBezTo>
                    <a:cubicBezTo>
                      <a:pt x="1542" y="13177"/>
                      <a:pt x="1545" y="13169"/>
                      <a:pt x="1545" y="13162"/>
                    </a:cubicBezTo>
                    <a:lnTo>
                      <a:pt x="1542" y="13162"/>
                    </a:lnTo>
                    <a:lnTo>
                      <a:pt x="1542" y="10640"/>
                    </a:lnTo>
                    <a:cubicBezTo>
                      <a:pt x="3136" y="12077"/>
                      <a:pt x="6982" y="12825"/>
                      <a:pt x="10800" y="12825"/>
                    </a:cubicBezTo>
                    <a:cubicBezTo>
                      <a:pt x="14617" y="12825"/>
                      <a:pt x="18463" y="12077"/>
                      <a:pt x="20057" y="10640"/>
                    </a:cubicBezTo>
                    <a:cubicBezTo>
                      <a:pt x="20057" y="10640"/>
                      <a:pt x="20057" y="13162"/>
                      <a:pt x="20057" y="13162"/>
                    </a:cubicBezTo>
                    <a:close/>
                    <a:moveTo>
                      <a:pt x="20057" y="17212"/>
                    </a:moveTo>
                    <a:cubicBezTo>
                      <a:pt x="20057" y="18889"/>
                      <a:pt x="15912" y="20249"/>
                      <a:pt x="10800" y="20249"/>
                    </a:cubicBezTo>
                    <a:cubicBezTo>
                      <a:pt x="5687" y="20249"/>
                      <a:pt x="1542" y="18889"/>
                      <a:pt x="1542" y="17212"/>
                    </a:cubicBezTo>
                    <a:lnTo>
                      <a:pt x="1542" y="14690"/>
                    </a:lnTo>
                    <a:cubicBezTo>
                      <a:pt x="3136" y="16127"/>
                      <a:pt x="6982" y="16875"/>
                      <a:pt x="10800" y="16875"/>
                    </a:cubicBezTo>
                    <a:cubicBezTo>
                      <a:pt x="14617" y="16875"/>
                      <a:pt x="18463" y="16127"/>
                      <a:pt x="20057" y="14690"/>
                    </a:cubicBezTo>
                    <a:cubicBezTo>
                      <a:pt x="20057" y="14690"/>
                      <a:pt x="20057" y="17212"/>
                      <a:pt x="20057" y="17212"/>
                    </a:cubicBezTo>
                    <a:close/>
                    <a:moveTo>
                      <a:pt x="10800" y="0"/>
                    </a:moveTo>
                    <a:cubicBezTo>
                      <a:pt x="5598" y="0"/>
                      <a:pt x="0" y="1372"/>
                      <a:pt x="0" y="4387"/>
                    </a:cubicBezTo>
                    <a:lnTo>
                      <a:pt x="0" y="17212"/>
                    </a:lnTo>
                    <a:cubicBezTo>
                      <a:pt x="0" y="20226"/>
                      <a:pt x="5598" y="21599"/>
                      <a:pt x="10800" y="21599"/>
                    </a:cubicBezTo>
                    <a:cubicBezTo>
                      <a:pt x="16001" y="21599"/>
                      <a:pt x="21599" y="20226"/>
                      <a:pt x="21599" y="17212"/>
                    </a:cubicBezTo>
                    <a:lnTo>
                      <a:pt x="21599" y="4387"/>
                    </a:lnTo>
                    <a:cubicBezTo>
                      <a:pt x="21599" y="1372"/>
                      <a:pt x="1600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05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49" name="AutoShape 49"/>
              <p:cNvSpPr>
                <a:spLocks/>
              </p:cNvSpPr>
              <p:nvPr/>
            </p:nvSpPr>
            <p:spPr bwMode="auto">
              <a:xfrm>
                <a:off x="9481460" y="3407890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30"/>
                      <a:pt x="16769" y="0"/>
                      <a:pt x="10800" y="0"/>
                    </a:cubicBezTo>
                    <a:cubicBezTo>
                      <a:pt x="4830" y="0"/>
                      <a:pt x="0" y="4830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05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50" name="AutoShape 50"/>
              <p:cNvSpPr>
                <a:spLocks/>
              </p:cNvSpPr>
              <p:nvPr/>
            </p:nvSpPr>
            <p:spPr bwMode="auto">
              <a:xfrm>
                <a:off x="9481460" y="3320578"/>
                <a:ext cx="29369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30"/>
                      <a:pt x="16769" y="0"/>
                      <a:pt x="10800" y="0"/>
                    </a:cubicBezTo>
                    <a:cubicBezTo>
                      <a:pt x="4830" y="0"/>
                      <a:pt x="0" y="4830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05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51" name="AutoShape 51"/>
              <p:cNvSpPr>
                <a:spLocks/>
              </p:cNvSpPr>
              <p:nvPr/>
            </p:nvSpPr>
            <p:spPr bwMode="auto">
              <a:xfrm>
                <a:off x="9481460" y="3233265"/>
                <a:ext cx="29369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30"/>
                      <a:pt x="16769" y="0"/>
                      <a:pt x="10800" y="0"/>
                    </a:cubicBezTo>
                    <a:cubicBezTo>
                      <a:pt x="4830" y="0"/>
                      <a:pt x="0" y="4830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05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  <a:sym typeface="Gill Sans" charset="0"/>
                </a:endParaRPr>
              </a:p>
            </p:txBody>
          </p:sp>
        </p:grpSp>
        <p:grpSp>
          <p:nvGrpSpPr>
            <p:cNvPr id="52" name="Group 181"/>
            <p:cNvGrpSpPr/>
            <p:nvPr/>
          </p:nvGrpSpPr>
          <p:grpSpPr>
            <a:xfrm>
              <a:off x="5551931" y="2286322"/>
              <a:ext cx="170915" cy="249144"/>
              <a:chOff x="3582988" y="3510757"/>
              <a:chExt cx="319088" cy="465138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53" name="AutoShape 113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05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54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05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  <a:sym typeface="Gill Sans" charset="0"/>
                </a:endParaRPr>
              </a:p>
            </p:txBody>
          </p:sp>
        </p:grpSp>
        <p:grpSp>
          <p:nvGrpSpPr>
            <p:cNvPr id="55" name="Group 184"/>
            <p:cNvGrpSpPr/>
            <p:nvPr/>
          </p:nvGrpSpPr>
          <p:grpSpPr>
            <a:xfrm>
              <a:off x="5538285" y="3025377"/>
              <a:ext cx="186645" cy="249144"/>
              <a:chOff x="2639219" y="3510757"/>
              <a:chExt cx="348456" cy="465138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56" name="AutoShape 115"/>
              <p:cNvSpPr>
                <a:spLocks/>
              </p:cNvSpPr>
              <p:nvPr/>
            </p:nvSpPr>
            <p:spPr bwMode="auto">
              <a:xfrm>
                <a:off x="2639219" y="3510757"/>
                <a:ext cx="348456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05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57" name="AutoShape 116"/>
              <p:cNvSpPr>
                <a:spLocks/>
              </p:cNvSpPr>
              <p:nvPr/>
            </p:nvSpPr>
            <p:spPr bwMode="auto">
              <a:xfrm>
                <a:off x="2784475" y="3786982"/>
                <a:ext cx="57944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05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  <a:sym typeface="Gill Sans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8794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1000">
        <p14:pan dir="u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 animBg="1"/>
      <p:bldP spid="27" grpId="0"/>
      <p:bldP spid="2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8"/>
          <p:cNvSpPr>
            <a:spLocks noChangeArrowheads="1"/>
          </p:cNvSpPr>
          <p:nvPr/>
        </p:nvSpPr>
        <p:spPr bwMode="auto">
          <a:xfrm>
            <a:off x="5827412" y="1654206"/>
            <a:ext cx="2016125" cy="720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rPr>
              <a:t>单击编辑标题</a:t>
            </a:r>
            <a:endParaRPr lang="en-US" altLang="zh-CN" sz="12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  <a:sym typeface="Arial" pitchFamily="34" charset="0"/>
            </a:endParaRPr>
          </a:p>
          <a:p>
            <a:pPr defTabSz="912613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Rectangle 39"/>
          <p:cNvSpPr>
            <a:spLocks noChangeArrowheads="1"/>
          </p:cNvSpPr>
          <p:nvPr/>
        </p:nvSpPr>
        <p:spPr bwMode="auto">
          <a:xfrm>
            <a:off x="6069762" y="3310628"/>
            <a:ext cx="2016125" cy="720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rPr>
              <a:t>单击编辑标题</a:t>
            </a:r>
            <a:endParaRPr lang="en-US" altLang="zh-CN" sz="12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  <a:sym typeface="Arial" pitchFamily="34" charset="0"/>
            </a:endParaRPr>
          </a:p>
          <a:p>
            <a:pPr defTabSz="912613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40"/>
          <p:cNvSpPr>
            <a:spLocks noChangeArrowheads="1"/>
          </p:cNvSpPr>
          <p:nvPr/>
        </p:nvSpPr>
        <p:spPr bwMode="auto">
          <a:xfrm>
            <a:off x="640639" y="1607350"/>
            <a:ext cx="2016125" cy="720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5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rPr>
              <a:t>单击编辑标题</a:t>
            </a:r>
            <a:endParaRPr lang="en-US" altLang="zh-CN" sz="12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  <a:sym typeface="Arial" pitchFamily="34" charset="0"/>
            </a:endParaRPr>
          </a:p>
          <a:p>
            <a:pPr algn="r" defTabSz="912613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Rectangle 41"/>
          <p:cNvSpPr>
            <a:spLocks noChangeArrowheads="1"/>
          </p:cNvSpPr>
          <p:nvPr/>
        </p:nvSpPr>
        <p:spPr bwMode="auto">
          <a:xfrm>
            <a:off x="1454097" y="3272380"/>
            <a:ext cx="2016125" cy="720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5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rPr>
              <a:t>单击编辑标题</a:t>
            </a:r>
            <a:endParaRPr lang="en-US" altLang="zh-CN" sz="12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  <a:sym typeface="Arial" pitchFamily="34" charset="0"/>
            </a:endParaRPr>
          </a:p>
          <a:p>
            <a:pPr algn="r" defTabSz="912613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文本框 4"/>
          <p:cNvSpPr txBox="1"/>
          <p:nvPr/>
        </p:nvSpPr>
        <p:spPr>
          <a:xfrm>
            <a:off x="427458" y="401475"/>
            <a:ext cx="199897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en-US" altLang="zh-CN" sz="1800" dirty="0">
                <a:latin typeface="华文细黑" panose="02010600040101010101" charset="-122"/>
                <a:ea typeface="华文细黑" panose="02010600040101010101" charset="-122"/>
              </a:rPr>
              <a:t>ADD YOUR TLITLE</a:t>
            </a:r>
          </a:p>
        </p:txBody>
      </p:sp>
      <p:pic>
        <p:nvPicPr>
          <p:cNvPr id="16" name="Picture 2" descr="E:\PPT改稿\商务\053c70a87ea36e09bb6ee6c5d9f46eb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7498" y="1478847"/>
            <a:ext cx="2563702" cy="2604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0993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1000">
        <p14:pan dir="u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5" grpId="0"/>
      <p:bldP spid="1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文本框 4"/>
          <p:cNvSpPr txBox="1"/>
          <p:nvPr/>
        </p:nvSpPr>
        <p:spPr>
          <a:xfrm>
            <a:off x="427458" y="401475"/>
            <a:ext cx="199897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en-US" altLang="zh-CN" sz="1800" dirty="0">
                <a:latin typeface="华文细黑" panose="02010600040101010101" charset="-122"/>
                <a:ea typeface="华文细黑" panose="02010600040101010101" charset="-122"/>
              </a:rPr>
              <a:t>ADD YOUR TLITLE</a:t>
            </a:r>
          </a:p>
        </p:txBody>
      </p:sp>
      <p:grpSp>
        <p:nvGrpSpPr>
          <p:cNvPr id="78" name="组合 77"/>
          <p:cNvGrpSpPr/>
          <p:nvPr/>
        </p:nvGrpSpPr>
        <p:grpSpPr>
          <a:xfrm>
            <a:off x="1157288" y="1374607"/>
            <a:ext cx="1914525" cy="3050381"/>
            <a:chOff x="1543050" y="1832809"/>
            <a:chExt cx="2552700" cy="4067175"/>
          </a:xfrm>
        </p:grpSpPr>
        <p:sp>
          <p:nvSpPr>
            <p:cNvPr id="79" name="iṥḻiďè"/>
            <p:cNvSpPr/>
            <p:nvPr/>
          </p:nvSpPr>
          <p:spPr>
            <a:xfrm>
              <a:off x="1543050" y="1832809"/>
              <a:ext cx="2552700" cy="4067175"/>
            </a:xfrm>
            <a:prstGeom prst="roundRect">
              <a:avLst>
                <a:gd name="adj" fmla="val 6809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2628000" anchor="t" anchorCtr="1">
              <a:normAutofit/>
            </a:bodyPr>
            <a:lstStyle/>
            <a:p>
              <a:pPr algn="ctr" defTabSz="685784">
                <a:lnSpc>
                  <a:spcPct val="120000"/>
                </a:lnSpc>
                <a:defRPr/>
              </a:pPr>
              <a:endParaRPr lang="zh-CN" alt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80" name="íṣliḍê"/>
            <p:cNvSpPr/>
            <p:nvPr/>
          </p:nvSpPr>
          <p:spPr>
            <a:xfrm>
              <a:off x="1952625" y="2199521"/>
              <a:ext cx="1733550" cy="1733550"/>
            </a:xfrm>
            <a:prstGeom prst="ellipse">
              <a:avLst/>
            </a:prstGeom>
            <a:blipFill>
              <a:blip r:embed="rId3">
                <a:grayscl/>
              </a:blip>
              <a:srcRect/>
              <a:stretch>
                <a:fillRect l="-25479" r="-25109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íś1îďe"/>
            <p:cNvSpPr/>
            <p:nvPr/>
          </p:nvSpPr>
          <p:spPr>
            <a:xfrm>
              <a:off x="3192463" y="2101097"/>
              <a:ext cx="493712" cy="4937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500" b="1" dirty="0">
                  <a:latin typeface="Agency FB" panose="020B0503020202020204" pitchFamily="34" charset="0"/>
                </a:rPr>
                <a:t>1</a:t>
              </a:r>
              <a:endParaRPr sz="1500" b="1" dirty="0">
                <a:latin typeface="Agency FB" panose="020B0503020202020204" pitchFamily="34" charset="0"/>
              </a:endParaRPr>
            </a:p>
          </p:txBody>
        </p:sp>
        <p:grpSp>
          <p:nvGrpSpPr>
            <p:cNvPr id="82" name="组合 81"/>
            <p:cNvGrpSpPr/>
            <p:nvPr/>
          </p:nvGrpSpPr>
          <p:grpSpPr>
            <a:xfrm>
              <a:off x="1645937" y="4274383"/>
              <a:ext cx="2341864" cy="1303606"/>
              <a:chOff x="1750587" y="1644501"/>
              <a:chExt cx="2341864" cy="1303606"/>
            </a:xfrm>
          </p:grpSpPr>
          <p:sp>
            <p:nvSpPr>
              <p:cNvPr id="83" name="文本框 17"/>
              <p:cNvSpPr txBox="1"/>
              <p:nvPr/>
            </p:nvSpPr>
            <p:spPr>
              <a:xfrm>
                <a:off x="1854628" y="1644501"/>
                <a:ext cx="2133781" cy="4103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84" name="文本框 18"/>
              <p:cNvSpPr txBox="1"/>
              <p:nvPr/>
            </p:nvSpPr>
            <p:spPr>
              <a:xfrm>
                <a:off x="1750587" y="1983056"/>
                <a:ext cx="2341864" cy="9650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presentation and make it film to be </a:t>
                </a:r>
                <a:r>
                  <a:rPr lang="en-US" altLang="zh-CN" sz="9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ua</a:t>
                </a:r>
                <a:r>
                  <a:rPr lang="en-US" altLang="zh-CN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 wider field</a:t>
                </a:r>
              </a:p>
            </p:txBody>
          </p:sp>
        </p:grpSp>
      </p:grpSp>
      <p:grpSp>
        <p:nvGrpSpPr>
          <p:cNvPr id="85" name="组合 84"/>
          <p:cNvGrpSpPr/>
          <p:nvPr/>
        </p:nvGrpSpPr>
        <p:grpSpPr>
          <a:xfrm>
            <a:off x="3614738" y="1374607"/>
            <a:ext cx="1914525" cy="3050381"/>
            <a:chOff x="4819650" y="1832809"/>
            <a:chExt cx="2552700" cy="4067175"/>
          </a:xfrm>
        </p:grpSpPr>
        <p:sp>
          <p:nvSpPr>
            <p:cNvPr id="86" name="îṥļíḍé"/>
            <p:cNvSpPr/>
            <p:nvPr/>
          </p:nvSpPr>
          <p:spPr>
            <a:xfrm>
              <a:off x="4819650" y="1832809"/>
              <a:ext cx="2552700" cy="4067175"/>
            </a:xfrm>
            <a:prstGeom prst="roundRect">
              <a:avLst>
                <a:gd name="adj" fmla="val 6809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2628000" anchor="t" anchorCtr="1">
              <a:normAutofit/>
            </a:bodyPr>
            <a:lstStyle/>
            <a:p>
              <a:pPr algn="ctr" defTabSz="685784">
                <a:lnSpc>
                  <a:spcPct val="120000"/>
                </a:lnSpc>
                <a:defRPr/>
              </a:pPr>
              <a:endParaRPr lang="zh-CN" alt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87" name="íṣlîḍè"/>
            <p:cNvSpPr/>
            <p:nvPr/>
          </p:nvSpPr>
          <p:spPr>
            <a:xfrm>
              <a:off x="5229225" y="2199521"/>
              <a:ext cx="1733550" cy="1733550"/>
            </a:xfrm>
            <a:prstGeom prst="ellipse">
              <a:avLst/>
            </a:prstGeom>
            <a:blipFill>
              <a:blip r:embed="rId4"/>
              <a:srcRect/>
              <a:stretch>
                <a:fillRect l="-16788" r="-16544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íS1îḋê"/>
            <p:cNvSpPr/>
            <p:nvPr/>
          </p:nvSpPr>
          <p:spPr>
            <a:xfrm>
              <a:off x="6469063" y="2101097"/>
              <a:ext cx="493712" cy="4937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500" b="1" dirty="0">
                  <a:latin typeface="Agency FB" panose="020B0503020202020204" pitchFamily="34" charset="0"/>
                </a:rPr>
                <a:t>2</a:t>
              </a:r>
              <a:endParaRPr sz="1500" b="1" dirty="0">
                <a:latin typeface="Agency FB" panose="020B0503020202020204" pitchFamily="34" charset="0"/>
              </a:endParaRPr>
            </a:p>
          </p:txBody>
        </p:sp>
        <p:grpSp>
          <p:nvGrpSpPr>
            <p:cNvPr id="89" name="组合 88"/>
            <p:cNvGrpSpPr/>
            <p:nvPr/>
          </p:nvGrpSpPr>
          <p:grpSpPr>
            <a:xfrm>
              <a:off x="4925068" y="4274383"/>
              <a:ext cx="2341864" cy="1303606"/>
              <a:chOff x="1750587" y="1644501"/>
              <a:chExt cx="2341864" cy="1303606"/>
            </a:xfrm>
          </p:grpSpPr>
          <p:sp>
            <p:nvSpPr>
              <p:cNvPr id="90" name="文本框 20"/>
              <p:cNvSpPr txBox="1"/>
              <p:nvPr/>
            </p:nvSpPr>
            <p:spPr>
              <a:xfrm>
                <a:off x="1854628" y="1644501"/>
                <a:ext cx="2133781" cy="4103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91" name="文本框 21"/>
              <p:cNvSpPr txBox="1"/>
              <p:nvPr/>
            </p:nvSpPr>
            <p:spPr>
              <a:xfrm>
                <a:off x="1750587" y="1983056"/>
                <a:ext cx="2341864" cy="9650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presentation and make it film to be </a:t>
                </a:r>
                <a:r>
                  <a:rPr lang="en-US" altLang="zh-CN" sz="9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ua</a:t>
                </a:r>
                <a:r>
                  <a:rPr lang="en-US" altLang="zh-CN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 wider field</a:t>
                </a:r>
              </a:p>
            </p:txBody>
          </p:sp>
        </p:grpSp>
      </p:grpSp>
      <p:grpSp>
        <p:nvGrpSpPr>
          <p:cNvPr id="92" name="组合 91"/>
          <p:cNvGrpSpPr/>
          <p:nvPr/>
        </p:nvGrpSpPr>
        <p:grpSpPr>
          <a:xfrm>
            <a:off x="6072188" y="1374607"/>
            <a:ext cx="1914525" cy="3050381"/>
            <a:chOff x="8096250" y="1832809"/>
            <a:chExt cx="2552700" cy="4067175"/>
          </a:xfrm>
        </p:grpSpPr>
        <p:sp>
          <p:nvSpPr>
            <p:cNvPr id="93" name="îsļîḓe"/>
            <p:cNvSpPr/>
            <p:nvPr/>
          </p:nvSpPr>
          <p:spPr>
            <a:xfrm>
              <a:off x="8096250" y="1832809"/>
              <a:ext cx="2552700" cy="4067175"/>
            </a:xfrm>
            <a:prstGeom prst="roundRect">
              <a:avLst>
                <a:gd name="adj" fmla="val 6337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2628000" anchor="t" anchorCtr="1">
              <a:normAutofit/>
            </a:bodyPr>
            <a:lstStyle/>
            <a:p>
              <a:pPr algn="ctr" defTabSz="685784">
                <a:lnSpc>
                  <a:spcPct val="120000"/>
                </a:lnSpc>
                <a:defRPr/>
              </a:pPr>
              <a:endParaRPr lang="zh-CN" alt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94" name="işḷîḓé"/>
            <p:cNvSpPr/>
            <p:nvPr/>
          </p:nvSpPr>
          <p:spPr>
            <a:xfrm>
              <a:off x="8505825" y="2199521"/>
              <a:ext cx="1733550" cy="1733550"/>
            </a:xfrm>
            <a:prstGeom prst="ellipse">
              <a:avLst/>
            </a:prstGeom>
            <a:blipFill>
              <a:blip r:embed="rId5"/>
              <a:srcRect/>
              <a:stretch>
                <a:fillRect l="-33578" r="-33089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íSľíḑê"/>
            <p:cNvSpPr/>
            <p:nvPr/>
          </p:nvSpPr>
          <p:spPr>
            <a:xfrm>
              <a:off x="9745663" y="2101097"/>
              <a:ext cx="493712" cy="4937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500" b="1" dirty="0">
                  <a:latin typeface="Agency FB" panose="020B0503020202020204" pitchFamily="34" charset="0"/>
                </a:rPr>
                <a:t>3</a:t>
              </a:r>
              <a:endParaRPr sz="1500" b="1" dirty="0">
                <a:latin typeface="Agency FB" panose="020B0503020202020204" pitchFamily="34" charset="0"/>
              </a:endParaRPr>
            </a:p>
          </p:txBody>
        </p:sp>
        <p:grpSp>
          <p:nvGrpSpPr>
            <p:cNvPr id="96" name="组合 95"/>
            <p:cNvGrpSpPr/>
            <p:nvPr/>
          </p:nvGrpSpPr>
          <p:grpSpPr>
            <a:xfrm>
              <a:off x="8201668" y="4274383"/>
              <a:ext cx="2341864" cy="1303606"/>
              <a:chOff x="1750587" y="1644501"/>
              <a:chExt cx="2341864" cy="1303606"/>
            </a:xfrm>
          </p:grpSpPr>
          <p:sp>
            <p:nvSpPr>
              <p:cNvPr id="97" name="文本框 23"/>
              <p:cNvSpPr txBox="1"/>
              <p:nvPr/>
            </p:nvSpPr>
            <p:spPr>
              <a:xfrm>
                <a:off x="1854628" y="1644501"/>
                <a:ext cx="2133781" cy="4103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98" name="文本框 24"/>
              <p:cNvSpPr txBox="1"/>
              <p:nvPr/>
            </p:nvSpPr>
            <p:spPr>
              <a:xfrm>
                <a:off x="1750587" y="1983056"/>
                <a:ext cx="2341864" cy="9650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presentation and make it film to be </a:t>
                </a:r>
                <a:r>
                  <a:rPr lang="en-US" altLang="zh-CN" sz="9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ua</a:t>
                </a:r>
                <a:r>
                  <a:rPr lang="en-US" altLang="zh-CN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 wider field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60809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1000">
        <p14:pan dir="u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4"/>
          <p:cNvSpPr txBox="1"/>
          <p:nvPr/>
        </p:nvSpPr>
        <p:spPr>
          <a:xfrm>
            <a:off x="427458" y="401475"/>
            <a:ext cx="199897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en-US" altLang="zh-CN" sz="1800" dirty="0">
                <a:latin typeface="华文细黑" panose="02010600040101010101" charset="-122"/>
                <a:ea typeface="华文细黑" panose="02010600040101010101" charset="-122"/>
              </a:rPr>
              <a:t>ADD YOUR TLITLE</a:t>
            </a:r>
          </a:p>
        </p:txBody>
      </p:sp>
      <p:grpSp>
        <p:nvGrpSpPr>
          <p:cNvPr id="27" name="c0bbf6ee-5302-48d3-9896-179f06b8a4b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128840" y="1587870"/>
            <a:ext cx="4886321" cy="2407240"/>
            <a:chOff x="2865750" y="1913959"/>
            <a:chExt cx="6515094" cy="3209653"/>
          </a:xfrm>
        </p:grpSpPr>
        <p:sp>
          <p:nvSpPr>
            <p:cNvPr id="28" name="íŝḻíḑé"/>
            <p:cNvSpPr/>
            <p:nvPr/>
          </p:nvSpPr>
          <p:spPr>
            <a:xfrm>
              <a:off x="5018061" y="2324100"/>
              <a:ext cx="2230266" cy="2230266"/>
            </a:xfrm>
            <a:prstGeom prst="ellipse">
              <a:avLst/>
            </a:prstGeom>
            <a:blipFill>
              <a:blip r:embed="rId4">
                <a:grayscl/>
              </a:blip>
              <a:srcRect/>
              <a:stretch>
                <a:fillRect l="-25172" r="-24888"/>
              </a:stretch>
            </a:blip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800">
                <a:latin typeface="Agency FB" panose="020B0503020202020204" pitchFamily="34" charset="0"/>
              </a:endParaRPr>
            </a:p>
          </p:txBody>
        </p:sp>
        <p:grpSp>
          <p:nvGrpSpPr>
            <p:cNvPr id="29" name="îsḻiḑe"/>
            <p:cNvGrpSpPr/>
            <p:nvPr/>
          </p:nvGrpSpPr>
          <p:grpSpPr>
            <a:xfrm>
              <a:off x="2865750" y="1915700"/>
              <a:ext cx="1861417" cy="3207912"/>
              <a:chOff x="2209111" y="1915700"/>
              <a:chExt cx="1861417" cy="3207912"/>
            </a:xfrm>
          </p:grpSpPr>
          <p:sp>
            <p:nvSpPr>
              <p:cNvPr id="43" name="îṧľiḍê"/>
              <p:cNvSpPr/>
              <p:nvPr/>
            </p:nvSpPr>
            <p:spPr>
              <a:xfrm>
                <a:off x="2209111" y="4214720"/>
                <a:ext cx="677537" cy="461024"/>
              </a:xfrm>
              <a:prstGeom prst="rect">
                <a:avLst/>
              </a:prstGeom>
            </p:spPr>
            <p:txBody>
              <a:bodyPr wrap="square" lIns="0" tIns="0" rIns="0" bIns="0" anchor="b" anchorCtr="0">
                <a:normAutofit fontScale="92500" lnSpcReduction="10000"/>
              </a:bodyPr>
              <a:lstStyle/>
              <a:p>
                <a:r>
                  <a:rPr lang="en-US" sz="2700">
                    <a:solidFill>
                      <a:schemeClr val="accent3">
                        <a:lumMod val="100000"/>
                      </a:schemeClr>
                    </a:solidFill>
                    <a:latin typeface="Agency FB" panose="020B0503020202020204" pitchFamily="34" charset="0"/>
                  </a:rPr>
                  <a:t>45%</a:t>
                </a:r>
              </a:p>
            </p:txBody>
          </p:sp>
          <p:grpSp>
            <p:nvGrpSpPr>
              <p:cNvPr id="44" name="ísḻíde"/>
              <p:cNvGrpSpPr/>
              <p:nvPr/>
            </p:nvGrpSpPr>
            <p:grpSpPr>
              <a:xfrm>
                <a:off x="2209111" y="1915700"/>
                <a:ext cx="1861417" cy="1014984"/>
                <a:chOff x="2209111" y="1915700"/>
                <a:chExt cx="1861417" cy="1014984"/>
              </a:xfrm>
            </p:grpSpPr>
            <p:sp>
              <p:nvSpPr>
                <p:cNvPr id="49" name="í$1ïḋê"/>
                <p:cNvSpPr/>
                <p:nvPr/>
              </p:nvSpPr>
              <p:spPr>
                <a:xfrm>
                  <a:off x="2209111" y="2042150"/>
                  <a:ext cx="677537" cy="461024"/>
                </a:xfrm>
                <a:prstGeom prst="rect">
                  <a:avLst/>
                </a:prstGeom>
              </p:spPr>
              <p:txBody>
                <a:bodyPr wrap="square" lIns="0" tIns="0" rIns="0" bIns="0" anchor="b" anchorCtr="0">
                  <a:normAutofit fontScale="92500" lnSpcReduction="10000"/>
                </a:bodyPr>
                <a:lstStyle/>
                <a:p>
                  <a:r>
                    <a:rPr lang="en-US" sz="2700" dirty="0">
                      <a:solidFill>
                        <a:schemeClr val="accent1">
                          <a:lumMod val="100000"/>
                        </a:schemeClr>
                      </a:solidFill>
                      <a:latin typeface="Agency FB" panose="020B0503020202020204" pitchFamily="34" charset="0"/>
                    </a:rPr>
                    <a:t>10%</a:t>
                  </a:r>
                </a:p>
              </p:txBody>
            </p:sp>
            <p:grpSp>
              <p:nvGrpSpPr>
                <p:cNvPr id="50" name="í$lîḓé"/>
                <p:cNvGrpSpPr/>
                <p:nvPr/>
              </p:nvGrpSpPr>
              <p:grpSpPr>
                <a:xfrm>
                  <a:off x="3055544" y="1915700"/>
                  <a:ext cx="1014984" cy="1014984"/>
                  <a:chOff x="3057286" y="1915700"/>
                  <a:chExt cx="1014984" cy="1014984"/>
                </a:xfrm>
              </p:grpSpPr>
              <p:sp>
                <p:nvSpPr>
                  <p:cNvPr id="51" name="ï$ļîḓé"/>
                  <p:cNvSpPr/>
                  <p:nvPr/>
                </p:nvSpPr>
                <p:spPr>
                  <a:xfrm>
                    <a:off x="3059027" y="1917441"/>
                    <a:ext cx="1013243" cy="1013243"/>
                  </a:xfrm>
                  <a:prstGeom prst="ellipse">
                    <a:avLst/>
                  </a:prstGeom>
                  <a:noFill/>
                  <a:ln w="101600">
                    <a:solidFill>
                      <a:schemeClr val="bg1">
                        <a:lumMod val="8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sz="1800"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52" name="íśḷiḓè"/>
                  <p:cNvSpPr/>
                  <p:nvPr/>
                </p:nvSpPr>
                <p:spPr>
                  <a:xfrm>
                    <a:off x="3057286" y="1915700"/>
                    <a:ext cx="1014984" cy="1014984"/>
                  </a:xfrm>
                  <a:prstGeom prst="arc">
                    <a:avLst>
                      <a:gd name="adj1" fmla="val 16200000"/>
                      <a:gd name="adj2" fmla="val 18256256"/>
                    </a:avLst>
                  </a:prstGeom>
                  <a:ln w="1016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/>
                    <a:endParaRPr sz="1800"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53" name="îš1iḋe"/>
                  <p:cNvSpPr/>
                  <p:nvPr/>
                </p:nvSpPr>
                <p:spPr>
                  <a:xfrm>
                    <a:off x="3333439" y="2181676"/>
                    <a:ext cx="459194" cy="479550"/>
                  </a:xfrm>
                  <a:custGeom>
                    <a:avLst/>
                    <a:gdLst>
                      <a:gd name="connsiteX0" fmla="*/ 293688 w 322263"/>
                      <a:gd name="connsiteY0" fmla="*/ 298450 h 336550"/>
                      <a:gd name="connsiteX1" fmla="*/ 293688 w 322263"/>
                      <a:gd name="connsiteY1" fmla="*/ 305019 h 336550"/>
                      <a:gd name="connsiteX2" fmla="*/ 261635 w 322263"/>
                      <a:gd name="connsiteY2" fmla="*/ 336550 h 336550"/>
                      <a:gd name="connsiteX3" fmla="*/ 241603 w 322263"/>
                      <a:gd name="connsiteY3" fmla="*/ 336550 h 336550"/>
                      <a:gd name="connsiteX4" fmla="*/ 209550 w 322263"/>
                      <a:gd name="connsiteY4" fmla="*/ 305019 h 336550"/>
                      <a:gd name="connsiteX5" fmla="*/ 209550 w 322263"/>
                      <a:gd name="connsiteY5" fmla="*/ 301078 h 336550"/>
                      <a:gd name="connsiteX6" fmla="*/ 277662 w 322263"/>
                      <a:gd name="connsiteY6" fmla="*/ 301078 h 336550"/>
                      <a:gd name="connsiteX7" fmla="*/ 293688 w 322263"/>
                      <a:gd name="connsiteY7" fmla="*/ 298450 h 336550"/>
                      <a:gd name="connsiteX8" fmla="*/ 28575 w 322263"/>
                      <a:gd name="connsiteY8" fmla="*/ 298450 h 336550"/>
                      <a:gd name="connsiteX9" fmla="*/ 44601 w 322263"/>
                      <a:gd name="connsiteY9" fmla="*/ 301078 h 336550"/>
                      <a:gd name="connsiteX10" fmla="*/ 112713 w 322263"/>
                      <a:gd name="connsiteY10" fmla="*/ 301078 h 336550"/>
                      <a:gd name="connsiteX11" fmla="*/ 112713 w 322263"/>
                      <a:gd name="connsiteY11" fmla="*/ 305019 h 336550"/>
                      <a:gd name="connsiteX12" fmla="*/ 80660 w 322263"/>
                      <a:gd name="connsiteY12" fmla="*/ 336550 h 336550"/>
                      <a:gd name="connsiteX13" fmla="*/ 60628 w 322263"/>
                      <a:gd name="connsiteY13" fmla="*/ 336550 h 336550"/>
                      <a:gd name="connsiteX14" fmla="*/ 28575 w 322263"/>
                      <a:gd name="connsiteY14" fmla="*/ 305019 h 336550"/>
                      <a:gd name="connsiteX15" fmla="*/ 28575 w 322263"/>
                      <a:gd name="connsiteY15" fmla="*/ 298450 h 336550"/>
                      <a:gd name="connsiteX16" fmla="*/ 233362 w 322263"/>
                      <a:gd name="connsiteY16" fmla="*/ 228600 h 336550"/>
                      <a:gd name="connsiteX17" fmla="*/ 273050 w 322263"/>
                      <a:gd name="connsiteY17" fmla="*/ 228600 h 336550"/>
                      <a:gd name="connsiteX18" fmla="*/ 273050 w 322263"/>
                      <a:gd name="connsiteY18" fmla="*/ 241300 h 336550"/>
                      <a:gd name="connsiteX19" fmla="*/ 233362 w 322263"/>
                      <a:gd name="connsiteY19" fmla="*/ 241300 h 336550"/>
                      <a:gd name="connsiteX20" fmla="*/ 49212 w 322263"/>
                      <a:gd name="connsiteY20" fmla="*/ 228600 h 336550"/>
                      <a:gd name="connsiteX21" fmla="*/ 88900 w 322263"/>
                      <a:gd name="connsiteY21" fmla="*/ 228600 h 336550"/>
                      <a:gd name="connsiteX22" fmla="*/ 88900 w 322263"/>
                      <a:gd name="connsiteY22" fmla="*/ 241300 h 336550"/>
                      <a:gd name="connsiteX23" fmla="*/ 49212 w 322263"/>
                      <a:gd name="connsiteY23" fmla="*/ 241300 h 336550"/>
                      <a:gd name="connsiteX24" fmla="*/ 228109 w 322263"/>
                      <a:gd name="connsiteY24" fmla="*/ 212725 h 336550"/>
                      <a:gd name="connsiteX25" fmla="*/ 217487 w 322263"/>
                      <a:gd name="connsiteY25" fmla="*/ 224912 h 336550"/>
                      <a:gd name="connsiteX26" fmla="*/ 217487 w 322263"/>
                      <a:gd name="connsiteY26" fmla="*/ 246577 h 336550"/>
                      <a:gd name="connsiteX27" fmla="*/ 228109 w 322263"/>
                      <a:gd name="connsiteY27" fmla="*/ 258763 h 336550"/>
                      <a:gd name="connsiteX28" fmla="*/ 278563 w 322263"/>
                      <a:gd name="connsiteY28" fmla="*/ 258763 h 336550"/>
                      <a:gd name="connsiteX29" fmla="*/ 290512 w 322263"/>
                      <a:gd name="connsiteY29" fmla="*/ 246577 h 336550"/>
                      <a:gd name="connsiteX30" fmla="*/ 290512 w 322263"/>
                      <a:gd name="connsiteY30" fmla="*/ 224912 h 336550"/>
                      <a:gd name="connsiteX31" fmla="*/ 278563 w 322263"/>
                      <a:gd name="connsiteY31" fmla="*/ 212725 h 336550"/>
                      <a:gd name="connsiteX32" fmla="*/ 228109 w 322263"/>
                      <a:gd name="connsiteY32" fmla="*/ 212725 h 336550"/>
                      <a:gd name="connsiteX33" fmla="*/ 43699 w 322263"/>
                      <a:gd name="connsiteY33" fmla="*/ 212725 h 336550"/>
                      <a:gd name="connsiteX34" fmla="*/ 31750 w 322263"/>
                      <a:gd name="connsiteY34" fmla="*/ 224912 h 336550"/>
                      <a:gd name="connsiteX35" fmla="*/ 31750 w 322263"/>
                      <a:gd name="connsiteY35" fmla="*/ 246577 h 336550"/>
                      <a:gd name="connsiteX36" fmla="*/ 43699 w 322263"/>
                      <a:gd name="connsiteY36" fmla="*/ 258763 h 336550"/>
                      <a:gd name="connsiteX37" fmla="*/ 94153 w 322263"/>
                      <a:gd name="connsiteY37" fmla="*/ 258763 h 336550"/>
                      <a:gd name="connsiteX38" fmla="*/ 104775 w 322263"/>
                      <a:gd name="connsiteY38" fmla="*/ 246577 h 336550"/>
                      <a:gd name="connsiteX39" fmla="*/ 104775 w 322263"/>
                      <a:gd name="connsiteY39" fmla="*/ 224912 h 336550"/>
                      <a:gd name="connsiteX40" fmla="*/ 94153 w 322263"/>
                      <a:gd name="connsiteY40" fmla="*/ 212725 h 336550"/>
                      <a:gd name="connsiteX41" fmla="*/ 43699 w 322263"/>
                      <a:gd name="connsiteY41" fmla="*/ 212725 h 336550"/>
                      <a:gd name="connsiteX42" fmla="*/ 44905 w 322263"/>
                      <a:gd name="connsiteY42" fmla="*/ 184150 h 336550"/>
                      <a:gd name="connsiteX43" fmla="*/ 277358 w 322263"/>
                      <a:gd name="connsiteY43" fmla="*/ 184150 h 336550"/>
                      <a:gd name="connsiteX44" fmla="*/ 322263 w 322263"/>
                      <a:gd name="connsiteY44" fmla="*/ 228893 h 336550"/>
                      <a:gd name="connsiteX45" fmla="*/ 322263 w 322263"/>
                      <a:gd name="connsiteY45" fmla="*/ 239421 h 336550"/>
                      <a:gd name="connsiteX46" fmla="*/ 277358 w 322263"/>
                      <a:gd name="connsiteY46" fmla="*/ 284163 h 336550"/>
                      <a:gd name="connsiteX47" fmla="*/ 44905 w 322263"/>
                      <a:gd name="connsiteY47" fmla="*/ 284163 h 336550"/>
                      <a:gd name="connsiteX48" fmla="*/ 0 w 322263"/>
                      <a:gd name="connsiteY48" fmla="*/ 239421 h 336550"/>
                      <a:gd name="connsiteX49" fmla="*/ 0 w 322263"/>
                      <a:gd name="connsiteY49" fmla="*/ 228893 h 336550"/>
                      <a:gd name="connsiteX50" fmla="*/ 44905 w 322263"/>
                      <a:gd name="connsiteY50" fmla="*/ 184150 h 336550"/>
                      <a:gd name="connsiteX51" fmla="*/ 100909 w 322263"/>
                      <a:gd name="connsiteY51" fmla="*/ 112712 h 336550"/>
                      <a:gd name="connsiteX52" fmla="*/ 221354 w 322263"/>
                      <a:gd name="connsiteY52" fmla="*/ 112712 h 336550"/>
                      <a:gd name="connsiteX53" fmla="*/ 242300 w 322263"/>
                      <a:gd name="connsiteY53" fmla="*/ 125563 h 336550"/>
                      <a:gd name="connsiteX54" fmla="*/ 259320 w 322263"/>
                      <a:gd name="connsiteY54" fmla="*/ 158977 h 336550"/>
                      <a:gd name="connsiteX55" fmla="*/ 254083 w 322263"/>
                      <a:gd name="connsiteY55" fmla="*/ 166687 h 336550"/>
                      <a:gd name="connsiteX56" fmla="*/ 68180 w 322263"/>
                      <a:gd name="connsiteY56" fmla="*/ 166687 h 336550"/>
                      <a:gd name="connsiteX57" fmla="*/ 62943 w 322263"/>
                      <a:gd name="connsiteY57" fmla="*/ 158977 h 336550"/>
                      <a:gd name="connsiteX58" fmla="*/ 79963 w 322263"/>
                      <a:gd name="connsiteY58" fmla="*/ 125563 h 336550"/>
                      <a:gd name="connsiteX59" fmla="*/ 100909 w 322263"/>
                      <a:gd name="connsiteY59" fmla="*/ 112712 h 336550"/>
                      <a:gd name="connsiteX60" fmla="*/ 209688 w 322263"/>
                      <a:gd name="connsiteY60" fmla="*/ 60325 h 336550"/>
                      <a:gd name="connsiteX61" fmla="*/ 222112 w 322263"/>
                      <a:gd name="connsiteY61" fmla="*/ 60325 h 336550"/>
                      <a:gd name="connsiteX62" fmla="*/ 231775 w 322263"/>
                      <a:gd name="connsiteY62" fmla="*/ 69850 h 336550"/>
                      <a:gd name="connsiteX63" fmla="*/ 222112 w 322263"/>
                      <a:gd name="connsiteY63" fmla="*/ 79375 h 336550"/>
                      <a:gd name="connsiteX64" fmla="*/ 209688 w 322263"/>
                      <a:gd name="connsiteY64" fmla="*/ 79375 h 336550"/>
                      <a:gd name="connsiteX65" fmla="*/ 200025 w 322263"/>
                      <a:gd name="connsiteY65" fmla="*/ 69850 h 336550"/>
                      <a:gd name="connsiteX66" fmla="*/ 209688 w 322263"/>
                      <a:gd name="connsiteY66" fmla="*/ 60325 h 336550"/>
                      <a:gd name="connsiteX67" fmla="*/ 101255 w 322263"/>
                      <a:gd name="connsiteY67" fmla="*/ 60325 h 336550"/>
                      <a:gd name="connsiteX68" fmla="*/ 113058 w 322263"/>
                      <a:gd name="connsiteY68" fmla="*/ 60325 h 336550"/>
                      <a:gd name="connsiteX69" fmla="*/ 122238 w 322263"/>
                      <a:gd name="connsiteY69" fmla="*/ 69850 h 336550"/>
                      <a:gd name="connsiteX70" fmla="*/ 113058 w 322263"/>
                      <a:gd name="connsiteY70" fmla="*/ 79375 h 336550"/>
                      <a:gd name="connsiteX71" fmla="*/ 101255 w 322263"/>
                      <a:gd name="connsiteY71" fmla="*/ 79375 h 336550"/>
                      <a:gd name="connsiteX72" fmla="*/ 92075 w 322263"/>
                      <a:gd name="connsiteY72" fmla="*/ 69850 h 336550"/>
                      <a:gd name="connsiteX73" fmla="*/ 101255 w 322263"/>
                      <a:gd name="connsiteY73" fmla="*/ 60325 h 336550"/>
                      <a:gd name="connsiteX74" fmla="*/ 161132 w 322263"/>
                      <a:gd name="connsiteY74" fmla="*/ 34925 h 336550"/>
                      <a:gd name="connsiteX75" fmla="*/ 195263 w 322263"/>
                      <a:gd name="connsiteY75" fmla="*/ 69920 h 336550"/>
                      <a:gd name="connsiteX76" fmla="*/ 195263 w 322263"/>
                      <a:gd name="connsiteY76" fmla="*/ 86071 h 336550"/>
                      <a:gd name="connsiteX77" fmla="*/ 184761 w 322263"/>
                      <a:gd name="connsiteY77" fmla="*/ 96838 h 336550"/>
                      <a:gd name="connsiteX78" fmla="*/ 137502 w 322263"/>
                      <a:gd name="connsiteY78" fmla="*/ 96838 h 336550"/>
                      <a:gd name="connsiteX79" fmla="*/ 127000 w 322263"/>
                      <a:gd name="connsiteY79" fmla="*/ 86071 h 336550"/>
                      <a:gd name="connsiteX80" fmla="*/ 127000 w 322263"/>
                      <a:gd name="connsiteY80" fmla="*/ 69920 h 336550"/>
                      <a:gd name="connsiteX81" fmla="*/ 161132 w 322263"/>
                      <a:gd name="connsiteY81" fmla="*/ 34925 h 336550"/>
                      <a:gd name="connsiteX82" fmla="*/ 196771 w 322263"/>
                      <a:gd name="connsiteY82" fmla="*/ 21272 h 336550"/>
                      <a:gd name="connsiteX83" fmla="*/ 210265 w 322263"/>
                      <a:gd name="connsiteY83" fmla="*/ 21272 h 336550"/>
                      <a:gd name="connsiteX84" fmla="*/ 210265 w 322263"/>
                      <a:gd name="connsiteY84" fmla="*/ 33972 h 336550"/>
                      <a:gd name="connsiteX85" fmla="*/ 204867 w 322263"/>
                      <a:gd name="connsiteY85" fmla="*/ 39052 h 336550"/>
                      <a:gd name="connsiteX86" fmla="*/ 196771 w 322263"/>
                      <a:gd name="connsiteY86" fmla="*/ 42862 h 336550"/>
                      <a:gd name="connsiteX87" fmla="*/ 190024 w 322263"/>
                      <a:gd name="connsiteY87" fmla="*/ 39052 h 336550"/>
                      <a:gd name="connsiteX88" fmla="*/ 190024 w 322263"/>
                      <a:gd name="connsiteY88" fmla="*/ 26352 h 336550"/>
                      <a:gd name="connsiteX89" fmla="*/ 196771 w 322263"/>
                      <a:gd name="connsiteY89" fmla="*/ 21272 h 336550"/>
                      <a:gd name="connsiteX90" fmla="*/ 111998 w 322263"/>
                      <a:gd name="connsiteY90" fmla="*/ 21272 h 336550"/>
                      <a:gd name="connsiteX91" fmla="*/ 125492 w 322263"/>
                      <a:gd name="connsiteY91" fmla="*/ 21272 h 336550"/>
                      <a:gd name="connsiteX92" fmla="*/ 132239 w 322263"/>
                      <a:gd name="connsiteY92" fmla="*/ 26352 h 336550"/>
                      <a:gd name="connsiteX93" fmla="*/ 132239 w 322263"/>
                      <a:gd name="connsiteY93" fmla="*/ 39052 h 336550"/>
                      <a:gd name="connsiteX94" fmla="*/ 125492 w 322263"/>
                      <a:gd name="connsiteY94" fmla="*/ 42862 h 336550"/>
                      <a:gd name="connsiteX95" fmla="*/ 117396 w 322263"/>
                      <a:gd name="connsiteY95" fmla="*/ 39052 h 336550"/>
                      <a:gd name="connsiteX96" fmla="*/ 111998 w 322263"/>
                      <a:gd name="connsiteY96" fmla="*/ 33972 h 336550"/>
                      <a:gd name="connsiteX97" fmla="*/ 111998 w 322263"/>
                      <a:gd name="connsiteY97" fmla="*/ 21272 h 336550"/>
                      <a:gd name="connsiteX98" fmla="*/ 161132 w 322263"/>
                      <a:gd name="connsiteY98" fmla="*/ 0 h 336550"/>
                      <a:gd name="connsiteX99" fmla="*/ 169863 w 322263"/>
                      <a:gd name="connsiteY99" fmla="*/ 9180 h 336550"/>
                      <a:gd name="connsiteX100" fmla="*/ 169863 w 322263"/>
                      <a:gd name="connsiteY100" fmla="*/ 20983 h 336550"/>
                      <a:gd name="connsiteX101" fmla="*/ 161132 w 322263"/>
                      <a:gd name="connsiteY101" fmla="*/ 30163 h 336550"/>
                      <a:gd name="connsiteX102" fmla="*/ 152400 w 322263"/>
                      <a:gd name="connsiteY102" fmla="*/ 20983 h 336550"/>
                      <a:gd name="connsiteX103" fmla="*/ 152400 w 322263"/>
                      <a:gd name="connsiteY103" fmla="*/ 9180 h 336550"/>
                      <a:gd name="connsiteX104" fmla="*/ 161132 w 322263"/>
                      <a:gd name="connsiteY104" fmla="*/ 0 h 3365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</a:cxnLst>
                    <a:rect l="l" t="t" r="r" b="b"/>
                    <a:pathLst>
                      <a:path w="322263" h="336550">
                        <a:moveTo>
                          <a:pt x="293688" y="298450"/>
                        </a:moveTo>
                        <a:cubicBezTo>
                          <a:pt x="293688" y="298450"/>
                          <a:pt x="293688" y="298450"/>
                          <a:pt x="293688" y="305019"/>
                        </a:cubicBezTo>
                        <a:cubicBezTo>
                          <a:pt x="293688" y="322099"/>
                          <a:pt x="280333" y="336550"/>
                          <a:pt x="261635" y="336550"/>
                        </a:cubicBezTo>
                        <a:cubicBezTo>
                          <a:pt x="261635" y="336550"/>
                          <a:pt x="261635" y="336550"/>
                          <a:pt x="241603" y="336550"/>
                        </a:cubicBezTo>
                        <a:cubicBezTo>
                          <a:pt x="224241" y="336550"/>
                          <a:pt x="209550" y="322099"/>
                          <a:pt x="209550" y="305019"/>
                        </a:cubicBezTo>
                        <a:cubicBezTo>
                          <a:pt x="209550" y="305019"/>
                          <a:pt x="209550" y="305019"/>
                          <a:pt x="209550" y="301078"/>
                        </a:cubicBezTo>
                        <a:lnTo>
                          <a:pt x="277662" y="301078"/>
                        </a:lnTo>
                        <a:cubicBezTo>
                          <a:pt x="283004" y="301078"/>
                          <a:pt x="289681" y="299764"/>
                          <a:pt x="293688" y="298450"/>
                        </a:cubicBezTo>
                        <a:close/>
                        <a:moveTo>
                          <a:pt x="28575" y="298450"/>
                        </a:moveTo>
                        <a:cubicBezTo>
                          <a:pt x="32582" y="299764"/>
                          <a:pt x="39259" y="301078"/>
                          <a:pt x="44601" y="301078"/>
                        </a:cubicBezTo>
                        <a:cubicBezTo>
                          <a:pt x="44601" y="301078"/>
                          <a:pt x="44601" y="301078"/>
                          <a:pt x="112713" y="301078"/>
                        </a:cubicBezTo>
                        <a:cubicBezTo>
                          <a:pt x="112713" y="301078"/>
                          <a:pt x="112713" y="301078"/>
                          <a:pt x="112713" y="305019"/>
                        </a:cubicBezTo>
                        <a:cubicBezTo>
                          <a:pt x="112713" y="322099"/>
                          <a:pt x="98022" y="336550"/>
                          <a:pt x="80660" y="336550"/>
                        </a:cubicBezTo>
                        <a:cubicBezTo>
                          <a:pt x="80660" y="336550"/>
                          <a:pt x="80660" y="336550"/>
                          <a:pt x="60628" y="336550"/>
                        </a:cubicBezTo>
                        <a:cubicBezTo>
                          <a:pt x="41930" y="336550"/>
                          <a:pt x="28575" y="322099"/>
                          <a:pt x="28575" y="305019"/>
                        </a:cubicBezTo>
                        <a:cubicBezTo>
                          <a:pt x="28575" y="305019"/>
                          <a:pt x="28575" y="305019"/>
                          <a:pt x="28575" y="298450"/>
                        </a:cubicBezTo>
                        <a:close/>
                        <a:moveTo>
                          <a:pt x="233362" y="228600"/>
                        </a:moveTo>
                        <a:lnTo>
                          <a:pt x="273050" y="228600"/>
                        </a:lnTo>
                        <a:lnTo>
                          <a:pt x="273050" y="241300"/>
                        </a:lnTo>
                        <a:lnTo>
                          <a:pt x="233362" y="241300"/>
                        </a:lnTo>
                        <a:close/>
                        <a:moveTo>
                          <a:pt x="49212" y="228600"/>
                        </a:moveTo>
                        <a:lnTo>
                          <a:pt x="88900" y="228600"/>
                        </a:lnTo>
                        <a:lnTo>
                          <a:pt x="88900" y="241300"/>
                        </a:lnTo>
                        <a:lnTo>
                          <a:pt x="49212" y="241300"/>
                        </a:lnTo>
                        <a:close/>
                        <a:moveTo>
                          <a:pt x="228109" y="212725"/>
                        </a:moveTo>
                        <a:cubicBezTo>
                          <a:pt x="222798" y="212725"/>
                          <a:pt x="217487" y="218141"/>
                          <a:pt x="217487" y="224912"/>
                        </a:cubicBezTo>
                        <a:cubicBezTo>
                          <a:pt x="217487" y="224912"/>
                          <a:pt x="217487" y="224912"/>
                          <a:pt x="217487" y="246577"/>
                        </a:cubicBezTo>
                        <a:cubicBezTo>
                          <a:pt x="217487" y="253347"/>
                          <a:pt x="222798" y="258763"/>
                          <a:pt x="228109" y="258763"/>
                        </a:cubicBezTo>
                        <a:cubicBezTo>
                          <a:pt x="228109" y="258763"/>
                          <a:pt x="228109" y="258763"/>
                          <a:pt x="278563" y="258763"/>
                        </a:cubicBezTo>
                        <a:cubicBezTo>
                          <a:pt x="285201" y="258763"/>
                          <a:pt x="290512" y="253347"/>
                          <a:pt x="290512" y="246577"/>
                        </a:cubicBezTo>
                        <a:lnTo>
                          <a:pt x="290512" y="224912"/>
                        </a:lnTo>
                        <a:cubicBezTo>
                          <a:pt x="290512" y="218141"/>
                          <a:pt x="285201" y="212725"/>
                          <a:pt x="278563" y="212725"/>
                        </a:cubicBezTo>
                        <a:cubicBezTo>
                          <a:pt x="278563" y="212725"/>
                          <a:pt x="278563" y="212725"/>
                          <a:pt x="228109" y="212725"/>
                        </a:cubicBezTo>
                        <a:close/>
                        <a:moveTo>
                          <a:pt x="43699" y="212725"/>
                        </a:moveTo>
                        <a:cubicBezTo>
                          <a:pt x="37061" y="212725"/>
                          <a:pt x="31750" y="218141"/>
                          <a:pt x="31750" y="224912"/>
                        </a:cubicBezTo>
                        <a:cubicBezTo>
                          <a:pt x="31750" y="224912"/>
                          <a:pt x="31750" y="224912"/>
                          <a:pt x="31750" y="246577"/>
                        </a:cubicBezTo>
                        <a:cubicBezTo>
                          <a:pt x="31750" y="253347"/>
                          <a:pt x="37061" y="258763"/>
                          <a:pt x="43699" y="258763"/>
                        </a:cubicBezTo>
                        <a:cubicBezTo>
                          <a:pt x="43699" y="258763"/>
                          <a:pt x="43699" y="258763"/>
                          <a:pt x="94153" y="258763"/>
                        </a:cubicBezTo>
                        <a:cubicBezTo>
                          <a:pt x="99464" y="258763"/>
                          <a:pt x="104775" y="253347"/>
                          <a:pt x="104775" y="246577"/>
                        </a:cubicBezTo>
                        <a:lnTo>
                          <a:pt x="104775" y="224912"/>
                        </a:lnTo>
                        <a:cubicBezTo>
                          <a:pt x="104775" y="218141"/>
                          <a:pt x="99464" y="212725"/>
                          <a:pt x="94153" y="212725"/>
                        </a:cubicBezTo>
                        <a:cubicBezTo>
                          <a:pt x="94153" y="212725"/>
                          <a:pt x="94153" y="212725"/>
                          <a:pt x="43699" y="212725"/>
                        </a:cubicBezTo>
                        <a:close/>
                        <a:moveTo>
                          <a:pt x="44905" y="184150"/>
                        </a:moveTo>
                        <a:cubicBezTo>
                          <a:pt x="44905" y="184150"/>
                          <a:pt x="44905" y="184150"/>
                          <a:pt x="277358" y="184150"/>
                        </a:cubicBezTo>
                        <a:cubicBezTo>
                          <a:pt x="302452" y="184150"/>
                          <a:pt x="322263" y="203890"/>
                          <a:pt x="322263" y="228893"/>
                        </a:cubicBezTo>
                        <a:cubicBezTo>
                          <a:pt x="322263" y="228893"/>
                          <a:pt x="322263" y="228893"/>
                          <a:pt x="322263" y="239421"/>
                        </a:cubicBezTo>
                        <a:cubicBezTo>
                          <a:pt x="322263" y="264424"/>
                          <a:pt x="302452" y="284163"/>
                          <a:pt x="277358" y="284163"/>
                        </a:cubicBezTo>
                        <a:cubicBezTo>
                          <a:pt x="277358" y="284163"/>
                          <a:pt x="277358" y="284163"/>
                          <a:pt x="44905" y="284163"/>
                        </a:cubicBezTo>
                        <a:cubicBezTo>
                          <a:pt x="19811" y="284163"/>
                          <a:pt x="0" y="264424"/>
                          <a:pt x="0" y="239421"/>
                        </a:cubicBezTo>
                        <a:cubicBezTo>
                          <a:pt x="0" y="239421"/>
                          <a:pt x="0" y="239421"/>
                          <a:pt x="0" y="228893"/>
                        </a:cubicBezTo>
                        <a:cubicBezTo>
                          <a:pt x="0" y="203890"/>
                          <a:pt x="19811" y="184150"/>
                          <a:pt x="44905" y="184150"/>
                        </a:cubicBezTo>
                        <a:close/>
                        <a:moveTo>
                          <a:pt x="100909" y="112712"/>
                        </a:moveTo>
                        <a:cubicBezTo>
                          <a:pt x="100909" y="112712"/>
                          <a:pt x="100909" y="112712"/>
                          <a:pt x="221354" y="112712"/>
                        </a:cubicBezTo>
                        <a:cubicBezTo>
                          <a:pt x="229209" y="112712"/>
                          <a:pt x="239682" y="119138"/>
                          <a:pt x="242300" y="125563"/>
                        </a:cubicBezTo>
                        <a:lnTo>
                          <a:pt x="259320" y="158977"/>
                        </a:lnTo>
                        <a:cubicBezTo>
                          <a:pt x="261938" y="162832"/>
                          <a:pt x="259320" y="166687"/>
                          <a:pt x="254083" y="166687"/>
                        </a:cubicBezTo>
                        <a:cubicBezTo>
                          <a:pt x="254083" y="166687"/>
                          <a:pt x="254083" y="166687"/>
                          <a:pt x="68180" y="166687"/>
                        </a:cubicBezTo>
                        <a:cubicBezTo>
                          <a:pt x="62943" y="166687"/>
                          <a:pt x="60325" y="162832"/>
                          <a:pt x="62943" y="158977"/>
                        </a:cubicBezTo>
                        <a:cubicBezTo>
                          <a:pt x="62943" y="158977"/>
                          <a:pt x="62943" y="158977"/>
                          <a:pt x="79963" y="125563"/>
                        </a:cubicBezTo>
                        <a:cubicBezTo>
                          <a:pt x="82581" y="119138"/>
                          <a:pt x="93054" y="112712"/>
                          <a:pt x="100909" y="112712"/>
                        </a:cubicBezTo>
                        <a:close/>
                        <a:moveTo>
                          <a:pt x="209688" y="60325"/>
                        </a:moveTo>
                        <a:cubicBezTo>
                          <a:pt x="209688" y="60325"/>
                          <a:pt x="209688" y="60325"/>
                          <a:pt x="222112" y="60325"/>
                        </a:cubicBezTo>
                        <a:cubicBezTo>
                          <a:pt x="227634" y="60325"/>
                          <a:pt x="231775" y="64407"/>
                          <a:pt x="231775" y="69850"/>
                        </a:cubicBezTo>
                        <a:cubicBezTo>
                          <a:pt x="231775" y="75293"/>
                          <a:pt x="227634" y="79375"/>
                          <a:pt x="222112" y="79375"/>
                        </a:cubicBezTo>
                        <a:cubicBezTo>
                          <a:pt x="222112" y="79375"/>
                          <a:pt x="222112" y="79375"/>
                          <a:pt x="209688" y="79375"/>
                        </a:cubicBezTo>
                        <a:cubicBezTo>
                          <a:pt x="204166" y="79375"/>
                          <a:pt x="200025" y="75293"/>
                          <a:pt x="200025" y="69850"/>
                        </a:cubicBezTo>
                        <a:cubicBezTo>
                          <a:pt x="200025" y="64407"/>
                          <a:pt x="204166" y="60325"/>
                          <a:pt x="209688" y="60325"/>
                        </a:cubicBezTo>
                        <a:close/>
                        <a:moveTo>
                          <a:pt x="101255" y="60325"/>
                        </a:moveTo>
                        <a:cubicBezTo>
                          <a:pt x="101255" y="60325"/>
                          <a:pt x="101255" y="60325"/>
                          <a:pt x="113058" y="60325"/>
                        </a:cubicBezTo>
                        <a:cubicBezTo>
                          <a:pt x="118304" y="60325"/>
                          <a:pt x="122238" y="64407"/>
                          <a:pt x="122238" y="69850"/>
                        </a:cubicBezTo>
                        <a:cubicBezTo>
                          <a:pt x="122238" y="75293"/>
                          <a:pt x="118304" y="79375"/>
                          <a:pt x="113058" y="79375"/>
                        </a:cubicBezTo>
                        <a:cubicBezTo>
                          <a:pt x="113058" y="79375"/>
                          <a:pt x="113058" y="79375"/>
                          <a:pt x="101255" y="79375"/>
                        </a:cubicBezTo>
                        <a:cubicBezTo>
                          <a:pt x="96009" y="79375"/>
                          <a:pt x="92075" y="75293"/>
                          <a:pt x="92075" y="69850"/>
                        </a:cubicBezTo>
                        <a:cubicBezTo>
                          <a:pt x="92075" y="64407"/>
                          <a:pt x="96009" y="60325"/>
                          <a:pt x="101255" y="60325"/>
                        </a:cubicBezTo>
                        <a:close/>
                        <a:moveTo>
                          <a:pt x="161132" y="34925"/>
                        </a:moveTo>
                        <a:cubicBezTo>
                          <a:pt x="179510" y="34925"/>
                          <a:pt x="195263" y="49731"/>
                          <a:pt x="195263" y="69920"/>
                        </a:cubicBezTo>
                        <a:lnTo>
                          <a:pt x="195263" y="86071"/>
                        </a:lnTo>
                        <a:cubicBezTo>
                          <a:pt x="195263" y="91455"/>
                          <a:pt x="190012" y="96838"/>
                          <a:pt x="184761" y="96838"/>
                        </a:cubicBezTo>
                        <a:cubicBezTo>
                          <a:pt x="184761" y="96838"/>
                          <a:pt x="184761" y="96838"/>
                          <a:pt x="137502" y="96838"/>
                        </a:cubicBezTo>
                        <a:cubicBezTo>
                          <a:pt x="132251" y="96838"/>
                          <a:pt x="127000" y="91455"/>
                          <a:pt x="127000" y="86071"/>
                        </a:cubicBezTo>
                        <a:cubicBezTo>
                          <a:pt x="127000" y="86071"/>
                          <a:pt x="127000" y="86071"/>
                          <a:pt x="127000" y="69920"/>
                        </a:cubicBezTo>
                        <a:cubicBezTo>
                          <a:pt x="127000" y="49731"/>
                          <a:pt x="142753" y="34925"/>
                          <a:pt x="161132" y="34925"/>
                        </a:cubicBezTo>
                        <a:close/>
                        <a:moveTo>
                          <a:pt x="196771" y="21272"/>
                        </a:moveTo>
                        <a:cubicBezTo>
                          <a:pt x="200819" y="17462"/>
                          <a:pt x="206217" y="17462"/>
                          <a:pt x="210265" y="21272"/>
                        </a:cubicBezTo>
                        <a:cubicBezTo>
                          <a:pt x="214313" y="25082"/>
                          <a:pt x="214313" y="30162"/>
                          <a:pt x="210265" y="33972"/>
                        </a:cubicBezTo>
                        <a:cubicBezTo>
                          <a:pt x="210265" y="33972"/>
                          <a:pt x="210265" y="33972"/>
                          <a:pt x="204867" y="39052"/>
                        </a:cubicBezTo>
                        <a:cubicBezTo>
                          <a:pt x="202168" y="41592"/>
                          <a:pt x="199470" y="42862"/>
                          <a:pt x="196771" y="42862"/>
                        </a:cubicBezTo>
                        <a:cubicBezTo>
                          <a:pt x="195421" y="42862"/>
                          <a:pt x="192723" y="41592"/>
                          <a:pt x="190024" y="39052"/>
                        </a:cubicBezTo>
                        <a:cubicBezTo>
                          <a:pt x="187325" y="36512"/>
                          <a:pt x="187325" y="30162"/>
                          <a:pt x="190024" y="26352"/>
                        </a:cubicBezTo>
                        <a:cubicBezTo>
                          <a:pt x="190024" y="26352"/>
                          <a:pt x="190024" y="26352"/>
                          <a:pt x="196771" y="21272"/>
                        </a:cubicBezTo>
                        <a:close/>
                        <a:moveTo>
                          <a:pt x="111998" y="21272"/>
                        </a:moveTo>
                        <a:cubicBezTo>
                          <a:pt x="116046" y="17462"/>
                          <a:pt x="121444" y="17462"/>
                          <a:pt x="125492" y="21272"/>
                        </a:cubicBezTo>
                        <a:cubicBezTo>
                          <a:pt x="125492" y="21272"/>
                          <a:pt x="125492" y="21272"/>
                          <a:pt x="132239" y="26352"/>
                        </a:cubicBezTo>
                        <a:cubicBezTo>
                          <a:pt x="134938" y="30162"/>
                          <a:pt x="134938" y="36512"/>
                          <a:pt x="132239" y="39052"/>
                        </a:cubicBezTo>
                        <a:cubicBezTo>
                          <a:pt x="129540" y="41592"/>
                          <a:pt x="126842" y="42862"/>
                          <a:pt x="125492" y="42862"/>
                        </a:cubicBezTo>
                        <a:cubicBezTo>
                          <a:pt x="122793" y="42862"/>
                          <a:pt x="120095" y="41592"/>
                          <a:pt x="117396" y="39052"/>
                        </a:cubicBezTo>
                        <a:lnTo>
                          <a:pt x="111998" y="33972"/>
                        </a:lnTo>
                        <a:cubicBezTo>
                          <a:pt x="107950" y="30162"/>
                          <a:pt x="107950" y="25082"/>
                          <a:pt x="111998" y="21272"/>
                        </a:cubicBezTo>
                        <a:close/>
                        <a:moveTo>
                          <a:pt x="161132" y="0"/>
                        </a:moveTo>
                        <a:cubicBezTo>
                          <a:pt x="166121" y="0"/>
                          <a:pt x="169863" y="3934"/>
                          <a:pt x="169863" y="9180"/>
                        </a:cubicBezTo>
                        <a:cubicBezTo>
                          <a:pt x="169863" y="9180"/>
                          <a:pt x="169863" y="9180"/>
                          <a:pt x="169863" y="20983"/>
                        </a:cubicBezTo>
                        <a:cubicBezTo>
                          <a:pt x="169863" y="26228"/>
                          <a:pt x="166121" y="30163"/>
                          <a:pt x="161132" y="30163"/>
                        </a:cubicBezTo>
                        <a:cubicBezTo>
                          <a:pt x="156142" y="30163"/>
                          <a:pt x="152400" y="26228"/>
                          <a:pt x="152400" y="20983"/>
                        </a:cubicBezTo>
                        <a:cubicBezTo>
                          <a:pt x="152400" y="20983"/>
                          <a:pt x="152400" y="20983"/>
                          <a:pt x="152400" y="9180"/>
                        </a:cubicBezTo>
                        <a:cubicBezTo>
                          <a:pt x="152400" y="3934"/>
                          <a:pt x="156142" y="0"/>
                          <a:pt x="161132" y="0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100000"/>
                    </a:schemeClr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sz="1800">
                      <a:latin typeface="Agency FB" panose="020B0503020202020204" pitchFamily="34" charset="0"/>
                    </a:endParaRPr>
                  </a:p>
                </p:txBody>
              </p:sp>
            </p:grpSp>
          </p:grpSp>
          <p:grpSp>
            <p:nvGrpSpPr>
              <p:cNvPr id="45" name="isḷíďè"/>
              <p:cNvGrpSpPr/>
              <p:nvPr/>
            </p:nvGrpSpPr>
            <p:grpSpPr>
              <a:xfrm>
                <a:off x="3055544" y="4108628"/>
                <a:ext cx="1014984" cy="1014984"/>
                <a:chOff x="3055544" y="4108628"/>
                <a:chExt cx="1014984" cy="1014984"/>
              </a:xfrm>
            </p:grpSpPr>
            <p:sp>
              <p:nvSpPr>
                <p:cNvPr id="46" name="iŝļíďe"/>
                <p:cNvSpPr/>
                <p:nvPr/>
              </p:nvSpPr>
              <p:spPr>
                <a:xfrm>
                  <a:off x="3057285" y="4110369"/>
                  <a:ext cx="1013243" cy="1013243"/>
                </a:xfrm>
                <a:prstGeom prst="ellipse">
                  <a:avLst/>
                </a:prstGeom>
                <a:noFill/>
                <a:ln w="10160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800">
                    <a:latin typeface="Agency FB" panose="020B0503020202020204" pitchFamily="34" charset="0"/>
                  </a:endParaRPr>
                </a:p>
              </p:txBody>
            </p:sp>
            <p:sp>
              <p:nvSpPr>
                <p:cNvPr id="47" name="íšļíḍe"/>
                <p:cNvSpPr/>
                <p:nvPr/>
              </p:nvSpPr>
              <p:spPr>
                <a:xfrm>
                  <a:off x="3055544" y="4108628"/>
                  <a:ext cx="1014984" cy="1014984"/>
                </a:xfrm>
                <a:prstGeom prst="arc">
                  <a:avLst>
                    <a:gd name="adj1" fmla="val 16200000"/>
                    <a:gd name="adj2" fmla="val 2942198"/>
                  </a:avLst>
                </a:prstGeom>
                <a:ln w="1016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/>
                  <a:endParaRPr sz="1800">
                    <a:latin typeface="Agency FB" panose="020B0503020202020204" pitchFamily="34" charset="0"/>
                  </a:endParaRPr>
                </a:p>
              </p:txBody>
            </p:sp>
            <p:sp>
              <p:nvSpPr>
                <p:cNvPr id="48" name="îSḻïḑè"/>
                <p:cNvSpPr/>
                <p:nvPr/>
              </p:nvSpPr>
              <p:spPr>
                <a:xfrm>
                  <a:off x="3323259" y="4367517"/>
                  <a:ext cx="479554" cy="409760"/>
                </a:xfrm>
                <a:custGeom>
                  <a:avLst/>
                  <a:gdLst>
                    <a:gd name="connsiteX0" fmla="*/ 137328 w 338137"/>
                    <a:gd name="connsiteY0" fmla="*/ 214312 h 288925"/>
                    <a:gd name="connsiteX1" fmla="*/ 133350 w 338137"/>
                    <a:gd name="connsiteY1" fmla="*/ 218394 h 288925"/>
                    <a:gd name="connsiteX2" fmla="*/ 137328 w 338137"/>
                    <a:gd name="connsiteY2" fmla="*/ 223837 h 288925"/>
                    <a:gd name="connsiteX3" fmla="*/ 250023 w 338137"/>
                    <a:gd name="connsiteY3" fmla="*/ 223837 h 288925"/>
                    <a:gd name="connsiteX4" fmla="*/ 254000 w 338137"/>
                    <a:gd name="connsiteY4" fmla="*/ 218394 h 288925"/>
                    <a:gd name="connsiteX5" fmla="*/ 250023 w 338137"/>
                    <a:gd name="connsiteY5" fmla="*/ 214312 h 288925"/>
                    <a:gd name="connsiteX6" fmla="*/ 137328 w 338137"/>
                    <a:gd name="connsiteY6" fmla="*/ 214312 h 288925"/>
                    <a:gd name="connsiteX7" fmla="*/ 137328 w 338137"/>
                    <a:gd name="connsiteY7" fmla="*/ 196850 h 288925"/>
                    <a:gd name="connsiteX8" fmla="*/ 133350 w 338137"/>
                    <a:gd name="connsiteY8" fmla="*/ 200932 h 288925"/>
                    <a:gd name="connsiteX9" fmla="*/ 137328 w 338137"/>
                    <a:gd name="connsiteY9" fmla="*/ 206375 h 288925"/>
                    <a:gd name="connsiteX10" fmla="*/ 250023 w 338137"/>
                    <a:gd name="connsiteY10" fmla="*/ 206375 h 288925"/>
                    <a:gd name="connsiteX11" fmla="*/ 254000 w 338137"/>
                    <a:gd name="connsiteY11" fmla="*/ 200932 h 288925"/>
                    <a:gd name="connsiteX12" fmla="*/ 250023 w 338137"/>
                    <a:gd name="connsiteY12" fmla="*/ 196850 h 288925"/>
                    <a:gd name="connsiteX13" fmla="*/ 137328 w 338137"/>
                    <a:gd name="connsiteY13" fmla="*/ 196850 h 288925"/>
                    <a:gd name="connsiteX14" fmla="*/ 288925 w 338137"/>
                    <a:gd name="connsiteY14" fmla="*/ 187325 h 288925"/>
                    <a:gd name="connsiteX15" fmla="*/ 269875 w 338137"/>
                    <a:gd name="connsiteY15" fmla="*/ 206375 h 288925"/>
                    <a:gd name="connsiteX16" fmla="*/ 288925 w 338137"/>
                    <a:gd name="connsiteY16" fmla="*/ 225425 h 288925"/>
                    <a:gd name="connsiteX17" fmla="*/ 307975 w 338137"/>
                    <a:gd name="connsiteY17" fmla="*/ 206375 h 288925"/>
                    <a:gd name="connsiteX18" fmla="*/ 288925 w 338137"/>
                    <a:gd name="connsiteY18" fmla="*/ 187325 h 288925"/>
                    <a:gd name="connsiteX19" fmla="*/ 98425 w 338137"/>
                    <a:gd name="connsiteY19" fmla="*/ 187325 h 288925"/>
                    <a:gd name="connsiteX20" fmla="*/ 79375 w 338137"/>
                    <a:gd name="connsiteY20" fmla="*/ 206375 h 288925"/>
                    <a:gd name="connsiteX21" fmla="*/ 98425 w 338137"/>
                    <a:gd name="connsiteY21" fmla="*/ 225425 h 288925"/>
                    <a:gd name="connsiteX22" fmla="*/ 117475 w 338137"/>
                    <a:gd name="connsiteY22" fmla="*/ 206375 h 288925"/>
                    <a:gd name="connsiteX23" fmla="*/ 98425 w 338137"/>
                    <a:gd name="connsiteY23" fmla="*/ 187325 h 288925"/>
                    <a:gd name="connsiteX24" fmla="*/ 254922 w 338137"/>
                    <a:gd name="connsiteY24" fmla="*/ 127000 h 288925"/>
                    <a:gd name="connsiteX25" fmla="*/ 234950 w 338137"/>
                    <a:gd name="connsiteY25" fmla="*/ 147638 h 288925"/>
                    <a:gd name="connsiteX26" fmla="*/ 276225 w 338137"/>
                    <a:gd name="connsiteY26" fmla="*/ 147638 h 288925"/>
                    <a:gd name="connsiteX27" fmla="*/ 254922 w 338137"/>
                    <a:gd name="connsiteY27" fmla="*/ 127000 h 288925"/>
                    <a:gd name="connsiteX28" fmla="*/ 130590 w 338137"/>
                    <a:gd name="connsiteY28" fmla="*/ 100012 h 288925"/>
                    <a:gd name="connsiteX29" fmla="*/ 92075 w 338137"/>
                    <a:gd name="connsiteY29" fmla="*/ 147895 h 288925"/>
                    <a:gd name="connsiteX30" fmla="*/ 105356 w 338137"/>
                    <a:gd name="connsiteY30" fmla="*/ 147895 h 288925"/>
                    <a:gd name="connsiteX31" fmla="*/ 226214 w 338137"/>
                    <a:gd name="connsiteY31" fmla="*/ 147895 h 288925"/>
                    <a:gd name="connsiteX32" fmla="*/ 255432 w 338137"/>
                    <a:gd name="connsiteY32" fmla="*/ 117303 h 288925"/>
                    <a:gd name="connsiteX33" fmla="*/ 285979 w 338137"/>
                    <a:gd name="connsiteY33" fmla="*/ 147895 h 288925"/>
                    <a:gd name="connsiteX34" fmla="*/ 295275 w 338137"/>
                    <a:gd name="connsiteY34" fmla="*/ 149225 h 288925"/>
                    <a:gd name="connsiteX35" fmla="*/ 255432 w 338137"/>
                    <a:gd name="connsiteY35" fmla="*/ 100012 h 288925"/>
                    <a:gd name="connsiteX36" fmla="*/ 130590 w 338137"/>
                    <a:gd name="connsiteY36" fmla="*/ 100012 h 288925"/>
                    <a:gd name="connsiteX37" fmla="*/ 131008 w 338137"/>
                    <a:gd name="connsiteY37" fmla="*/ 85725 h 288925"/>
                    <a:gd name="connsiteX38" fmla="*/ 255022 w 338137"/>
                    <a:gd name="connsiteY38" fmla="*/ 85725 h 288925"/>
                    <a:gd name="connsiteX39" fmla="*/ 309113 w 338137"/>
                    <a:gd name="connsiteY39" fmla="*/ 153019 h 288925"/>
                    <a:gd name="connsiteX40" fmla="*/ 338137 w 338137"/>
                    <a:gd name="connsiteY40" fmla="*/ 207117 h 288925"/>
                    <a:gd name="connsiteX41" fmla="*/ 320986 w 338137"/>
                    <a:gd name="connsiteY41" fmla="*/ 251980 h 288925"/>
                    <a:gd name="connsiteX42" fmla="*/ 320986 w 338137"/>
                    <a:gd name="connsiteY42" fmla="*/ 288925 h 288925"/>
                    <a:gd name="connsiteX43" fmla="*/ 274811 w 338137"/>
                    <a:gd name="connsiteY43" fmla="*/ 288925 h 288925"/>
                    <a:gd name="connsiteX44" fmla="*/ 274811 w 338137"/>
                    <a:gd name="connsiteY44" fmla="*/ 266494 h 288925"/>
                    <a:gd name="connsiteX45" fmla="*/ 112538 w 338137"/>
                    <a:gd name="connsiteY45" fmla="*/ 266494 h 288925"/>
                    <a:gd name="connsiteX46" fmla="*/ 112538 w 338137"/>
                    <a:gd name="connsiteY46" fmla="*/ 288925 h 288925"/>
                    <a:gd name="connsiteX47" fmla="*/ 66363 w 338137"/>
                    <a:gd name="connsiteY47" fmla="*/ 288925 h 288925"/>
                    <a:gd name="connsiteX48" fmla="*/ 66363 w 338137"/>
                    <a:gd name="connsiteY48" fmla="*/ 251980 h 288925"/>
                    <a:gd name="connsiteX49" fmla="*/ 49212 w 338137"/>
                    <a:gd name="connsiteY49" fmla="*/ 207117 h 288925"/>
                    <a:gd name="connsiteX50" fmla="*/ 78237 w 338137"/>
                    <a:gd name="connsiteY50" fmla="*/ 153019 h 288925"/>
                    <a:gd name="connsiteX51" fmla="*/ 131008 w 338137"/>
                    <a:gd name="connsiteY51" fmla="*/ 85725 h 288925"/>
                    <a:gd name="connsiteX52" fmla="*/ 65088 w 338137"/>
                    <a:gd name="connsiteY52" fmla="*/ 0 h 288925"/>
                    <a:gd name="connsiteX53" fmla="*/ 69073 w 338137"/>
                    <a:gd name="connsiteY53" fmla="*/ 5220 h 288925"/>
                    <a:gd name="connsiteX54" fmla="*/ 69073 w 338137"/>
                    <a:gd name="connsiteY54" fmla="*/ 13050 h 288925"/>
                    <a:gd name="connsiteX55" fmla="*/ 130175 w 338137"/>
                    <a:gd name="connsiteY55" fmla="*/ 67859 h 288925"/>
                    <a:gd name="connsiteX56" fmla="*/ 69073 w 338137"/>
                    <a:gd name="connsiteY56" fmla="*/ 67859 h 288925"/>
                    <a:gd name="connsiteX57" fmla="*/ 69073 w 338137"/>
                    <a:gd name="connsiteY57" fmla="*/ 130499 h 288925"/>
                    <a:gd name="connsiteX58" fmla="*/ 62431 w 338137"/>
                    <a:gd name="connsiteY58" fmla="*/ 147463 h 288925"/>
                    <a:gd name="connsiteX59" fmla="*/ 45163 w 338137"/>
                    <a:gd name="connsiteY59" fmla="*/ 153988 h 288925"/>
                    <a:gd name="connsiteX60" fmla="*/ 43835 w 338137"/>
                    <a:gd name="connsiteY60" fmla="*/ 153988 h 288925"/>
                    <a:gd name="connsiteX61" fmla="*/ 18597 w 338137"/>
                    <a:gd name="connsiteY61" fmla="*/ 130499 h 288925"/>
                    <a:gd name="connsiteX62" fmla="*/ 23910 w 338137"/>
                    <a:gd name="connsiteY62" fmla="*/ 125279 h 288925"/>
                    <a:gd name="connsiteX63" fmla="*/ 27895 w 338137"/>
                    <a:gd name="connsiteY63" fmla="*/ 130499 h 288925"/>
                    <a:gd name="connsiteX64" fmla="*/ 43835 w 338137"/>
                    <a:gd name="connsiteY64" fmla="*/ 144853 h 288925"/>
                    <a:gd name="connsiteX65" fmla="*/ 45163 w 338137"/>
                    <a:gd name="connsiteY65" fmla="*/ 144853 h 288925"/>
                    <a:gd name="connsiteX66" fmla="*/ 55790 w 338137"/>
                    <a:gd name="connsiteY66" fmla="*/ 140938 h 288925"/>
                    <a:gd name="connsiteX67" fmla="*/ 59774 w 338137"/>
                    <a:gd name="connsiteY67" fmla="*/ 130499 h 288925"/>
                    <a:gd name="connsiteX68" fmla="*/ 59774 w 338137"/>
                    <a:gd name="connsiteY68" fmla="*/ 67859 h 288925"/>
                    <a:gd name="connsiteX69" fmla="*/ 0 w 338137"/>
                    <a:gd name="connsiteY69" fmla="*/ 67859 h 288925"/>
                    <a:gd name="connsiteX70" fmla="*/ 59774 w 338137"/>
                    <a:gd name="connsiteY70" fmla="*/ 13050 h 288925"/>
                    <a:gd name="connsiteX71" fmla="*/ 59774 w 338137"/>
                    <a:gd name="connsiteY71" fmla="*/ 5220 h 288925"/>
                    <a:gd name="connsiteX72" fmla="*/ 65088 w 338137"/>
                    <a:gd name="connsiteY72" fmla="*/ 0 h 288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</a:cxnLst>
                  <a:rect l="l" t="t" r="r" b="b"/>
                  <a:pathLst>
                    <a:path w="338137" h="288925">
                      <a:moveTo>
                        <a:pt x="137328" y="214312"/>
                      </a:moveTo>
                      <a:cubicBezTo>
                        <a:pt x="134676" y="214312"/>
                        <a:pt x="133350" y="215673"/>
                        <a:pt x="133350" y="218394"/>
                      </a:cubicBezTo>
                      <a:cubicBezTo>
                        <a:pt x="133350" y="221116"/>
                        <a:pt x="134676" y="223837"/>
                        <a:pt x="137328" y="223837"/>
                      </a:cubicBezTo>
                      <a:cubicBezTo>
                        <a:pt x="137328" y="223837"/>
                        <a:pt x="137328" y="223837"/>
                        <a:pt x="250023" y="223837"/>
                      </a:cubicBezTo>
                      <a:cubicBezTo>
                        <a:pt x="252674" y="223837"/>
                        <a:pt x="254000" y="221116"/>
                        <a:pt x="254000" y="218394"/>
                      </a:cubicBezTo>
                      <a:cubicBezTo>
                        <a:pt x="254000" y="215673"/>
                        <a:pt x="252674" y="214312"/>
                        <a:pt x="250023" y="214312"/>
                      </a:cubicBezTo>
                      <a:cubicBezTo>
                        <a:pt x="250023" y="214312"/>
                        <a:pt x="250023" y="214312"/>
                        <a:pt x="137328" y="214312"/>
                      </a:cubicBezTo>
                      <a:close/>
                      <a:moveTo>
                        <a:pt x="137328" y="196850"/>
                      </a:moveTo>
                      <a:cubicBezTo>
                        <a:pt x="134676" y="196850"/>
                        <a:pt x="133350" y="198211"/>
                        <a:pt x="133350" y="200932"/>
                      </a:cubicBezTo>
                      <a:cubicBezTo>
                        <a:pt x="133350" y="203654"/>
                        <a:pt x="134676" y="206375"/>
                        <a:pt x="137328" y="206375"/>
                      </a:cubicBezTo>
                      <a:cubicBezTo>
                        <a:pt x="137328" y="206375"/>
                        <a:pt x="137328" y="206375"/>
                        <a:pt x="250023" y="206375"/>
                      </a:cubicBezTo>
                      <a:cubicBezTo>
                        <a:pt x="252674" y="206375"/>
                        <a:pt x="254000" y="203654"/>
                        <a:pt x="254000" y="200932"/>
                      </a:cubicBezTo>
                      <a:cubicBezTo>
                        <a:pt x="254000" y="198211"/>
                        <a:pt x="252674" y="196850"/>
                        <a:pt x="250023" y="196850"/>
                      </a:cubicBezTo>
                      <a:cubicBezTo>
                        <a:pt x="250023" y="196850"/>
                        <a:pt x="250023" y="196850"/>
                        <a:pt x="137328" y="196850"/>
                      </a:cubicBezTo>
                      <a:close/>
                      <a:moveTo>
                        <a:pt x="288925" y="187325"/>
                      </a:moveTo>
                      <a:cubicBezTo>
                        <a:pt x="278404" y="187325"/>
                        <a:pt x="269875" y="195854"/>
                        <a:pt x="269875" y="206375"/>
                      </a:cubicBezTo>
                      <a:cubicBezTo>
                        <a:pt x="269875" y="216896"/>
                        <a:pt x="278404" y="225425"/>
                        <a:pt x="288925" y="225425"/>
                      </a:cubicBezTo>
                      <a:cubicBezTo>
                        <a:pt x="299446" y="225425"/>
                        <a:pt x="307975" y="216896"/>
                        <a:pt x="307975" y="206375"/>
                      </a:cubicBezTo>
                      <a:cubicBezTo>
                        <a:pt x="307975" y="195854"/>
                        <a:pt x="299446" y="187325"/>
                        <a:pt x="288925" y="187325"/>
                      </a:cubicBezTo>
                      <a:close/>
                      <a:moveTo>
                        <a:pt x="98425" y="187325"/>
                      </a:moveTo>
                      <a:cubicBezTo>
                        <a:pt x="87904" y="187325"/>
                        <a:pt x="79375" y="195854"/>
                        <a:pt x="79375" y="206375"/>
                      </a:cubicBezTo>
                      <a:cubicBezTo>
                        <a:pt x="79375" y="216896"/>
                        <a:pt x="87904" y="225425"/>
                        <a:pt x="98425" y="225425"/>
                      </a:cubicBezTo>
                      <a:cubicBezTo>
                        <a:pt x="108946" y="225425"/>
                        <a:pt x="117475" y="216896"/>
                        <a:pt x="117475" y="206375"/>
                      </a:cubicBezTo>
                      <a:cubicBezTo>
                        <a:pt x="117475" y="195854"/>
                        <a:pt x="108946" y="187325"/>
                        <a:pt x="98425" y="187325"/>
                      </a:cubicBezTo>
                      <a:close/>
                      <a:moveTo>
                        <a:pt x="254922" y="127000"/>
                      </a:moveTo>
                      <a:cubicBezTo>
                        <a:pt x="244270" y="127000"/>
                        <a:pt x="234950" y="136029"/>
                        <a:pt x="234950" y="147638"/>
                      </a:cubicBezTo>
                      <a:cubicBezTo>
                        <a:pt x="234950" y="147638"/>
                        <a:pt x="234950" y="147638"/>
                        <a:pt x="276225" y="147638"/>
                      </a:cubicBezTo>
                      <a:cubicBezTo>
                        <a:pt x="276225" y="136029"/>
                        <a:pt x="266905" y="127000"/>
                        <a:pt x="254922" y="127000"/>
                      </a:cubicBezTo>
                      <a:close/>
                      <a:moveTo>
                        <a:pt x="130590" y="100012"/>
                      </a:moveTo>
                      <a:cubicBezTo>
                        <a:pt x="113325" y="100012"/>
                        <a:pt x="98716" y="119963"/>
                        <a:pt x="92075" y="147895"/>
                      </a:cubicBezTo>
                      <a:cubicBezTo>
                        <a:pt x="96060" y="147895"/>
                        <a:pt x="101372" y="147895"/>
                        <a:pt x="105356" y="147895"/>
                      </a:cubicBezTo>
                      <a:cubicBezTo>
                        <a:pt x="105356" y="147895"/>
                        <a:pt x="105356" y="147895"/>
                        <a:pt x="226214" y="147895"/>
                      </a:cubicBezTo>
                      <a:cubicBezTo>
                        <a:pt x="226214" y="130604"/>
                        <a:pt x="239495" y="117303"/>
                        <a:pt x="255432" y="117303"/>
                      </a:cubicBezTo>
                      <a:cubicBezTo>
                        <a:pt x="272697" y="117303"/>
                        <a:pt x="285979" y="130604"/>
                        <a:pt x="285979" y="147895"/>
                      </a:cubicBezTo>
                      <a:cubicBezTo>
                        <a:pt x="288635" y="147895"/>
                        <a:pt x="292619" y="147895"/>
                        <a:pt x="295275" y="149225"/>
                      </a:cubicBezTo>
                      <a:cubicBezTo>
                        <a:pt x="288635" y="119963"/>
                        <a:pt x="274026" y="100012"/>
                        <a:pt x="255432" y="100012"/>
                      </a:cubicBezTo>
                      <a:cubicBezTo>
                        <a:pt x="255432" y="100012"/>
                        <a:pt x="255432" y="100012"/>
                        <a:pt x="130590" y="100012"/>
                      </a:cubicBezTo>
                      <a:close/>
                      <a:moveTo>
                        <a:pt x="131008" y="85725"/>
                      </a:moveTo>
                      <a:cubicBezTo>
                        <a:pt x="131008" y="85725"/>
                        <a:pt x="131008" y="85725"/>
                        <a:pt x="255022" y="85725"/>
                      </a:cubicBezTo>
                      <a:cubicBezTo>
                        <a:pt x="282727" y="85725"/>
                        <a:pt x="303836" y="114754"/>
                        <a:pt x="309113" y="153019"/>
                      </a:cubicBezTo>
                      <a:cubicBezTo>
                        <a:pt x="327583" y="163575"/>
                        <a:pt x="338137" y="183367"/>
                        <a:pt x="338137" y="207117"/>
                      </a:cubicBezTo>
                      <a:cubicBezTo>
                        <a:pt x="338137" y="224271"/>
                        <a:pt x="332860" y="240104"/>
                        <a:pt x="320986" y="251980"/>
                      </a:cubicBezTo>
                      <a:cubicBezTo>
                        <a:pt x="320986" y="251980"/>
                        <a:pt x="320986" y="251980"/>
                        <a:pt x="320986" y="288925"/>
                      </a:cubicBezTo>
                      <a:cubicBezTo>
                        <a:pt x="320986" y="288925"/>
                        <a:pt x="320986" y="288925"/>
                        <a:pt x="274811" y="288925"/>
                      </a:cubicBezTo>
                      <a:cubicBezTo>
                        <a:pt x="274811" y="288925"/>
                        <a:pt x="274811" y="288925"/>
                        <a:pt x="274811" y="266494"/>
                      </a:cubicBezTo>
                      <a:cubicBezTo>
                        <a:pt x="274811" y="266494"/>
                        <a:pt x="274811" y="266494"/>
                        <a:pt x="112538" y="266494"/>
                      </a:cubicBezTo>
                      <a:cubicBezTo>
                        <a:pt x="112538" y="266494"/>
                        <a:pt x="112538" y="266494"/>
                        <a:pt x="112538" y="288925"/>
                      </a:cubicBezTo>
                      <a:cubicBezTo>
                        <a:pt x="112538" y="288925"/>
                        <a:pt x="112538" y="288925"/>
                        <a:pt x="66363" y="288925"/>
                      </a:cubicBezTo>
                      <a:cubicBezTo>
                        <a:pt x="66363" y="288925"/>
                        <a:pt x="66363" y="288925"/>
                        <a:pt x="66363" y="251980"/>
                      </a:cubicBezTo>
                      <a:cubicBezTo>
                        <a:pt x="54489" y="240104"/>
                        <a:pt x="49212" y="224271"/>
                        <a:pt x="49212" y="207117"/>
                      </a:cubicBezTo>
                      <a:cubicBezTo>
                        <a:pt x="49212" y="183367"/>
                        <a:pt x="58447" y="163575"/>
                        <a:pt x="78237" y="153019"/>
                      </a:cubicBezTo>
                      <a:cubicBezTo>
                        <a:pt x="83514" y="114754"/>
                        <a:pt x="104623" y="85725"/>
                        <a:pt x="131008" y="85725"/>
                      </a:cubicBezTo>
                      <a:close/>
                      <a:moveTo>
                        <a:pt x="65088" y="0"/>
                      </a:moveTo>
                      <a:cubicBezTo>
                        <a:pt x="66416" y="0"/>
                        <a:pt x="69073" y="2610"/>
                        <a:pt x="69073" y="5220"/>
                      </a:cubicBezTo>
                      <a:cubicBezTo>
                        <a:pt x="69073" y="5220"/>
                        <a:pt x="69073" y="5220"/>
                        <a:pt x="69073" y="13050"/>
                      </a:cubicBezTo>
                      <a:cubicBezTo>
                        <a:pt x="99624" y="14355"/>
                        <a:pt x="124862" y="37845"/>
                        <a:pt x="130175" y="67859"/>
                      </a:cubicBezTo>
                      <a:lnTo>
                        <a:pt x="69073" y="67859"/>
                      </a:lnTo>
                      <a:cubicBezTo>
                        <a:pt x="69073" y="67859"/>
                        <a:pt x="69073" y="67859"/>
                        <a:pt x="69073" y="130499"/>
                      </a:cubicBezTo>
                      <a:cubicBezTo>
                        <a:pt x="69073" y="135718"/>
                        <a:pt x="66416" y="142243"/>
                        <a:pt x="62431" y="147463"/>
                      </a:cubicBezTo>
                      <a:cubicBezTo>
                        <a:pt x="57118" y="151378"/>
                        <a:pt x="51805" y="153988"/>
                        <a:pt x="45163" y="153988"/>
                      </a:cubicBezTo>
                      <a:cubicBezTo>
                        <a:pt x="45163" y="153988"/>
                        <a:pt x="45163" y="153988"/>
                        <a:pt x="43835" y="153988"/>
                      </a:cubicBezTo>
                      <a:cubicBezTo>
                        <a:pt x="30552" y="153988"/>
                        <a:pt x="18597" y="143548"/>
                        <a:pt x="18597" y="130499"/>
                      </a:cubicBezTo>
                      <a:cubicBezTo>
                        <a:pt x="18597" y="127889"/>
                        <a:pt x="21253" y="125279"/>
                        <a:pt x="23910" y="125279"/>
                      </a:cubicBezTo>
                      <a:cubicBezTo>
                        <a:pt x="26567" y="125279"/>
                        <a:pt x="27895" y="127889"/>
                        <a:pt x="27895" y="130499"/>
                      </a:cubicBezTo>
                      <a:cubicBezTo>
                        <a:pt x="27895" y="138328"/>
                        <a:pt x="35865" y="144853"/>
                        <a:pt x="43835" y="144853"/>
                      </a:cubicBezTo>
                      <a:cubicBezTo>
                        <a:pt x="43835" y="144853"/>
                        <a:pt x="43835" y="144853"/>
                        <a:pt x="45163" y="144853"/>
                      </a:cubicBezTo>
                      <a:cubicBezTo>
                        <a:pt x="49148" y="144853"/>
                        <a:pt x="53133" y="143548"/>
                        <a:pt x="55790" y="140938"/>
                      </a:cubicBezTo>
                      <a:cubicBezTo>
                        <a:pt x="58446" y="138328"/>
                        <a:pt x="59774" y="134413"/>
                        <a:pt x="59774" y="130499"/>
                      </a:cubicBezTo>
                      <a:cubicBezTo>
                        <a:pt x="59774" y="130499"/>
                        <a:pt x="59774" y="130499"/>
                        <a:pt x="59774" y="67859"/>
                      </a:cubicBezTo>
                      <a:cubicBezTo>
                        <a:pt x="59774" y="67859"/>
                        <a:pt x="59774" y="67859"/>
                        <a:pt x="0" y="67859"/>
                      </a:cubicBezTo>
                      <a:cubicBezTo>
                        <a:pt x="3985" y="37845"/>
                        <a:pt x="29223" y="14355"/>
                        <a:pt x="59774" y="13050"/>
                      </a:cubicBezTo>
                      <a:cubicBezTo>
                        <a:pt x="59774" y="13050"/>
                        <a:pt x="59774" y="13050"/>
                        <a:pt x="59774" y="5220"/>
                      </a:cubicBezTo>
                      <a:cubicBezTo>
                        <a:pt x="59774" y="2610"/>
                        <a:pt x="62431" y="0"/>
                        <a:pt x="65088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800">
                    <a:latin typeface="Agency FB" panose="020B0503020202020204" pitchFamily="34" charset="0"/>
                  </a:endParaRPr>
                </a:p>
              </p:txBody>
            </p:sp>
          </p:grpSp>
        </p:grpSp>
        <p:grpSp>
          <p:nvGrpSpPr>
            <p:cNvPr id="30" name="íšḷíḑê"/>
            <p:cNvGrpSpPr/>
            <p:nvPr/>
          </p:nvGrpSpPr>
          <p:grpSpPr>
            <a:xfrm>
              <a:off x="7464833" y="1913959"/>
              <a:ext cx="1916011" cy="3209653"/>
              <a:chOff x="7710155" y="1913959"/>
              <a:chExt cx="1916011" cy="3209653"/>
            </a:xfrm>
          </p:grpSpPr>
          <p:grpSp>
            <p:nvGrpSpPr>
              <p:cNvPr id="31" name="iṩľíḍè"/>
              <p:cNvGrpSpPr/>
              <p:nvPr/>
            </p:nvGrpSpPr>
            <p:grpSpPr>
              <a:xfrm>
                <a:off x="7710155" y="1913959"/>
                <a:ext cx="1916011" cy="1014984"/>
                <a:chOff x="8119730" y="1913959"/>
                <a:chExt cx="1916011" cy="1014984"/>
              </a:xfrm>
            </p:grpSpPr>
            <p:sp>
              <p:nvSpPr>
                <p:cNvPr id="38" name="ïṡľïdè"/>
                <p:cNvSpPr/>
                <p:nvPr/>
              </p:nvSpPr>
              <p:spPr>
                <a:xfrm>
                  <a:off x="9358204" y="2042150"/>
                  <a:ext cx="677537" cy="461024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normAutofit fontScale="92500" lnSpcReduction="10000"/>
                </a:bodyPr>
                <a:lstStyle/>
                <a:p>
                  <a:r>
                    <a:rPr lang="en-US" sz="2700">
                      <a:solidFill>
                        <a:schemeClr val="accent2">
                          <a:lumMod val="100000"/>
                        </a:schemeClr>
                      </a:solidFill>
                      <a:latin typeface="Agency FB" panose="020B0503020202020204" pitchFamily="34" charset="0"/>
                    </a:rPr>
                    <a:t>25%</a:t>
                  </a:r>
                </a:p>
              </p:txBody>
            </p:sp>
            <p:grpSp>
              <p:nvGrpSpPr>
                <p:cNvPr id="39" name="iśliḓè"/>
                <p:cNvGrpSpPr/>
                <p:nvPr/>
              </p:nvGrpSpPr>
              <p:grpSpPr>
                <a:xfrm>
                  <a:off x="8119730" y="1913959"/>
                  <a:ext cx="1014984" cy="1014984"/>
                  <a:chOff x="8119730" y="1913959"/>
                  <a:chExt cx="1014984" cy="1014984"/>
                </a:xfrm>
              </p:grpSpPr>
              <p:sp>
                <p:nvSpPr>
                  <p:cNvPr id="40" name="ïṡľíḋê"/>
                  <p:cNvSpPr/>
                  <p:nvPr/>
                </p:nvSpPr>
                <p:spPr>
                  <a:xfrm>
                    <a:off x="8121471" y="1915700"/>
                    <a:ext cx="1013243" cy="1013243"/>
                  </a:xfrm>
                  <a:prstGeom prst="ellipse">
                    <a:avLst/>
                  </a:prstGeom>
                  <a:noFill/>
                  <a:ln w="101600">
                    <a:solidFill>
                      <a:schemeClr val="bg1">
                        <a:lumMod val="8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sz="1800"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41" name="išḻîḍê"/>
                  <p:cNvSpPr/>
                  <p:nvPr/>
                </p:nvSpPr>
                <p:spPr>
                  <a:xfrm>
                    <a:off x="8119730" y="1913959"/>
                    <a:ext cx="1014984" cy="1014984"/>
                  </a:xfrm>
                  <a:prstGeom prst="arc">
                    <a:avLst>
                      <a:gd name="adj1" fmla="val 16200000"/>
                      <a:gd name="adj2" fmla="val 22079"/>
                    </a:avLst>
                  </a:prstGeom>
                  <a:ln w="101600">
                    <a:solidFill>
                      <a:schemeClr val="accent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/>
                    <a:endParaRPr sz="1800"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42" name="íšlîďê"/>
                  <p:cNvSpPr/>
                  <p:nvPr/>
                </p:nvSpPr>
                <p:spPr>
                  <a:xfrm>
                    <a:off x="8417873" y="2181676"/>
                    <a:ext cx="479554" cy="475502"/>
                  </a:xfrm>
                  <a:custGeom>
                    <a:avLst/>
                    <a:gdLst>
                      <a:gd name="connsiteX0" fmla="*/ 192254 w 338138"/>
                      <a:gd name="connsiteY0" fmla="*/ 135421 h 335282"/>
                      <a:gd name="connsiteX1" fmla="*/ 152810 w 338138"/>
                      <a:gd name="connsiteY1" fmla="*/ 151158 h 335282"/>
                      <a:gd name="connsiteX2" fmla="*/ 152810 w 338138"/>
                      <a:gd name="connsiteY2" fmla="*/ 229842 h 335282"/>
                      <a:gd name="connsiteX3" fmla="*/ 232697 w 338138"/>
                      <a:gd name="connsiteY3" fmla="*/ 229842 h 335282"/>
                      <a:gd name="connsiteX4" fmla="*/ 232697 w 338138"/>
                      <a:gd name="connsiteY4" fmla="*/ 151158 h 335282"/>
                      <a:gd name="connsiteX5" fmla="*/ 192254 w 338138"/>
                      <a:gd name="connsiteY5" fmla="*/ 135421 h 335282"/>
                      <a:gd name="connsiteX6" fmla="*/ 238125 w 338138"/>
                      <a:gd name="connsiteY6" fmla="*/ 69850 h 335282"/>
                      <a:gd name="connsiteX7" fmla="*/ 225425 w 338138"/>
                      <a:gd name="connsiteY7" fmla="*/ 80963 h 335282"/>
                      <a:gd name="connsiteX8" fmla="*/ 238125 w 338138"/>
                      <a:gd name="connsiteY8" fmla="*/ 92076 h 335282"/>
                      <a:gd name="connsiteX9" fmla="*/ 250825 w 338138"/>
                      <a:gd name="connsiteY9" fmla="*/ 80963 h 335282"/>
                      <a:gd name="connsiteX10" fmla="*/ 238125 w 338138"/>
                      <a:gd name="connsiteY10" fmla="*/ 69850 h 335282"/>
                      <a:gd name="connsiteX11" fmla="*/ 214313 w 338138"/>
                      <a:gd name="connsiteY11" fmla="*/ 57150 h 335282"/>
                      <a:gd name="connsiteX12" fmla="*/ 263526 w 338138"/>
                      <a:gd name="connsiteY12" fmla="*/ 57150 h 335282"/>
                      <a:gd name="connsiteX13" fmla="*/ 263526 w 338138"/>
                      <a:gd name="connsiteY13" fmla="*/ 106363 h 335282"/>
                      <a:gd name="connsiteX14" fmla="*/ 214313 w 338138"/>
                      <a:gd name="connsiteY14" fmla="*/ 106363 h 335282"/>
                      <a:gd name="connsiteX15" fmla="*/ 49213 w 338138"/>
                      <a:gd name="connsiteY15" fmla="*/ 57150 h 335282"/>
                      <a:gd name="connsiteX16" fmla="*/ 195263 w 338138"/>
                      <a:gd name="connsiteY16" fmla="*/ 57150 h 335282"/>
                      <a:gd name="connsiteX17" fmla="*/ 195263 w 338138"/>
                      <a:gd name="connsiteY17" fmla="*/ 106363 h 335282"/>
                      <a:gd name="connsiteX18" fmla="*/ 49213 w 338138"/>
                      <a:gd name="connsiteY18" fmla="*/ 106363 h 335282"/>
                      <a:gd name="connsiteX19" fmla="*/ 22225 w 338138"/>
                      <a:gd name="connsiteY19" fmla="*/ 28575 h 335282"/>
                      <a:gd name="connsiteX20" fmla="*/ 22225 w 338138"/>
                      <a:gd name="connsiteY20" fmla="*/ 269875 h 335282"/>
                      <a:gd name="connsiteX21" fmla="*/ 241853 w 338138"/>
                      <a:gd name="connsiteY21" fmla="*/ 269875 h 335282"/>
                      <a:gd name="connsiteX22" fmla="*/ 247114 w 338138"/>
                      <a:gd name="connsiteY22" fmla="*/ 259384 h 335282"/>
                      <a:gd name="connsiteX23" fmla="*/ 233962 w 338138"/>
                      <a:gd name="connsiteY23" fmla="*/ 248892 h 335282"/>
                      <a:gd name="connsiteX24" fmla="*/ 155054 w 338138"/>
                      <a:gd name="connsiteY24" fmla="*/ 251515 h 335282"/>
                      <a:gd name="connsiteX25" fmla="*/ 49843 w 338138"/>
                      <a:gd name="connsiteY25" fmla="*/ 251515 h 335282"/>
                      <a:gd name="connsiteX26" fmla="*/ 49843 w 338138"/>
                      <a:gd name="connsiteY26" fmla="*/ 231844 h 335282"/>
                      <a:gd name="connsiteX27" fmla="*/ 135327 w 338138"/>
                      <a:gd name="connsiteY27" fmla="*/ 231844 h 335282"/>
                      <a:gd name="connsiteX28" fmla="*/ 122175 w 338138"/>
                      <a:gd name="connsiteY28" fmla="*/ 201682 h 335282"/>
                      <a:gd name="connsiteX29" fmla="*/ 49843 w 338138"/>
                      <a:gd name="connsiteY29" fmla="*/ 201682 h 335282"/>
                      <a:gd name="connsiteX30" fmla="*/ 49843 w 338138"/>
                      <a:gd name="connsiteY30" fmla="*/ 183322 h 335282"/>
                      <a:gd name="connsiteX31" fmla="*/ 120860 w 338138"/>
                      <a:gd name="connsiteY31" fmla="*/ 183322 h 335282"/>
                      <a:gd name="connsiteX32" fmla="*/ 131381 w 338138"/>
                      <a:gd name="connsiteY32" fmla="*/ 153159 h 335282"/>
                      <a:gd name="connsiteX33" fmla="*/ 49843 w 338138"/>
                      <a:gd name="connsiteY33" fmla="*/ 153159 h 335282"/>
                      <a:gd name="connsiteX34" fmla="*/ 49843 w 338138"/>
                      <a:gd name="connsiteY34" fmla="*/ 134800 h 335282"/>
                      <a:gd name="connsiteX35" fmla="*/ 147163 w 338138"/>
                      <a:gd name="connsiteY35" fmla="*/ 134800 h 335282"/>
                      <a:gd name="connsiteX36" fmla="*/ 243168 w 338138"/>
                      <a:gd name="connsiteY36" fmla="*/ 138734 h 335282"/>
                      <a:gd name="connsiteX37" fmla="*/ 251059 w 338138"/>
                      <a:gd name="connsiteY37" fmla="*/ 231844 h 335282"/>
                      <a:gd name="connsiteX38" fmla="*/ 264210 w 338138"/>
                      <a:gd name="connsiteY38" fmla="*/ 243647 h 335282"/>
                      <a:gd name="connsiteX39" fmla="*/ 272101 w 338138"/>
                      <a:gd name="connsiteY39" fmla="*/ 238401 h 335282"/>
                      <a:gd name="connsiteX40" fmla="*/ 290513 w 338138"/>
                      <a:gd name="connsiteY40" fmla="*/ 256761 h 335282"/>
                      <a:gd name="connsiteX41" fmla="*/ 290513 w 338138"/>
                      <a:gd name="connsiteY41" fmla="*/ 28575 h 335282"/>
                      <a:gd name="connsiteX42" fmla="*/ 22225 w 338138"/>
                      <a:gd name="connsiteY42" fmla="*/ 28575 h 335282"/>
                      <a:gd name="connsiteX43" fmla="*/ 0 w 338138"/>
                      <a:gd name="connsiteY43" fmla="*/ 0 h 335282"/>
                      <a:gd name="connsiteX44" fmla="*/ 311721 w 338138"/>
                      <a:gd name="connsiteY44" fmla="*/ 0 h 335282"/>
                      <a:gd name="connsiteX45" fmla="*/ 311721 w 338138"/>
                      <a:gd name="connsiteY45" fmla="*/ 278479 h 335282"/>
                      <a:gd name="connsiteX46" fmla="*/ 338138 w 338138"/>
                      <a:gd name="connsiteY46" fmla="*/ 304875 h 335282"/>
                      <a:gd name="connsiteX47" fmla="*/ 330213 w 338138"/>
                      <a:gd name="connsiteY47" fmla="*/ 325992 h 335282"/>
                      <a:gd name="connsiteX48" fmla="*/ 307759 w 338138"/>
                      <a:gd name="connsiteY48" fmla="*/ 335230 h 335282"/>
                      <a:gd name="connsiteX49" fmla="*/ 262850 w 338138"/>
                      <a:gd name="connsiteY49" fmla="*/ 291677 h 335282"/>
                      <a:gd name="connsiteX50" fmla="*/ 0 w 338138"/>
                      <a:gd name="connsiteY50" fmla="*/ 291677 h 335282"/>
                      <a:gd name="connsiteX51" fmla="*/ 0 w 338138"/>
                      <a:gd name="connsiteY51" fmla="*/ 0 h 335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</a:cxnLst>
                    <a:rect l="l" t="t" r="r" b="b"/>
                    <a:pathLst>
                      <a:path w="338138" h="335282">
                        <a:moveTo>
                          <a:pt x="192254" y="135421"/>
                        </a:moveTo>
                        <a:cubicBezTo>
                          <a:pt x="177774" y="135421"/>
                          <a:pt x="163461" y="140666"/>
                          <a:pt x="152810" y="151158"/>
                        </a:cubicBezTo>
                        <a:cubicBezTo>
                          <a:pt x="130175" y="173452"/>
                          <a:pt x="130175" y="207548"/>
                          <a:pt x="152810" y="229842"/>
                        </a:cubicBezTo>
                        <a:cubicBezTo>
                          <a:pt x="174113" y="250825"/>
                          <a:pt x="210062" y="250825"/>
                          <a:pt x="232697" y="229842"/>
                        </a:cubicBezTo>
                        <a:cubicBezTo>
                          <a:pt x="254000" y="207548"/>
                          <a:pt x="254000" y="173452"/>
                          <a:pt x="232697" y="151158"/>
                        </a:cubicBezTo>
                        <a:cubicBezTo>
                          <a:pt x="221379" y="140666"/>
                          <a:pt x="206733" y="135421"/>
                          <a:pt x="192254" y="135421"/>
                        </a:cubicBezTo>
                        <a:close/>
                        <a:moveTo>
                          <a:pt x="238125" y="69850"/>
                        </a:moveTo>
                        <a:cubicBezTo>
                          <a:pt x="231111" y="69850"/>
                          <a:pt x="225425" y="74825"/>
                          <a:pt x="225425" y="80963"/>
                        </a:cubicBezTo>
                        <a:cubicBezTo>
                          <a:pt x="225425" y="87101"/>
                          <a:pt x="231111" y="92076"/>
                          <a:pt x="238125" y="92076"/>
                        </a:cubicBezTo>
                        <a:cubicBezTo>
                          <a:pt x="245139" y="92076"/>
                          <a:pt x="250825" y="87101"/>
                          <a:pt x="250825" y="80963"/>
                        </a:cubicBezTo>
                        <a:cubicBezTo>
                          <a:pt x="250825" y="74825"/>
                          <a:pt x="245139" y="69850"/>
                          <a:pt x="238125" y="69850"/>
                        </a:cubicBezTo>
                        <a:close/>
                        <a:moveTo>
                          <a:pt x="214313" y="57150"/>
                        </a:moveTo>
                        <a:lnTo>
                          <a:pt x="263526" y="57150"/>
                        </a:lnTo>
                        <a:lnTo>
                          <a:pt x="263526" y="106363"/>
                        </a:lnTo>
                        <a:lnTo>
                          <a:pt x="214313" y="106363"/>
                        </a:lnTo>
                        <a:close/>
                        <a:moveTo>
                          <a:pt x="49213" y="57150"/>
                        </a:moveTo>
                        <a:lnTo>
                          <a:pt x="195263" y="57150"/>
                        </a:lnTo>
                        <a:lnTo>
                          <a:pt x="195263" y="106363"/>
                        </a:lnTo>
                        <a:lnTo>
                          <a:pt x="49213" y="106363"/>
                        </a:lnTo>
                        <a:close/>
                        <a:moveTo>
                          <a:pt x="22225" y="28575"/>
                        </a:moveTo>
                        <a:cubicBezTo>
                          <a:pt x="22225" y="28575"/>
                          <a:pt x="22225" y="28575"/>
                          <a:pt x="22225" y="269875"/>
                        </a:cubicBezTo>
                        <a:lnTo>
                          <a:pt x="241853" y="269875"/>
                        </a:lnTo>
                        <a:cubicBezTo>
                          <a:pt x="241853" y="269875"/>
                          <a:pt x="241853" y="269875"/>
                          <a:pt x="247114" y="259384"/>
                        </a:cubicBezTo>
                        <a:cubicBezTo>
                          <a:pt x="247114" y="259384"/>
                          <a:pt x="247114" y="259384"/>
                          <a:pt x="233962" y="248892"/>
                        </a:cubicBezTo>
                        <a:cubicBezTo>
                          <a:pt x="210289" y="264629"/>
                          <a:pt x="178726" y="265941"/>
                          <a:pt x="155054" y="251515"/>
                        </a:cubicBezTo>
                        <a:cubicBezTo>
                          <a:pt x="155054" y="251515"/>
                          <a:pt x="155054" y="251515"/>
                          <a:pt x="49843" y="251515"/>
                        </a:cubicBezTo>
                        <a:cubicBezTo>
                          <a:pt x="49843" y="251515"/>
                          <a:pt x="49843" y="251515"/>
                          <a:pt x="49843" y="231844"/>
                        </a:cubicBezTo>
                        <a:cubicBezTo>
                          <a:pt x="49843" y="231844"/>
                          <a:pt x="49843" y="231844"/>
                          <a:pt x="135327" y="231844"/>
                        </a:cubicBezTo>
                        <a:cubicBezTo>
                          <a:pt x="128751" y="222664"/>
                          <a:pt x="123490" y="213484"/>
                          <a:pt x="122175" y="201682"/>
                        </a:cubicBezTo>
                        <a:cubicBezTo>
                          <a:pt x="122175" y="201682"/>
                          <a:pt x="122175" y="201682"/>
                          <a:pt x="49843" y="201682"/>
                        </a:cubicBezTo>
                        <a:cubicBezTo>
                          <a:pt x="49843" y="201682"/>
                          <a:pt x="49843" y="201682"/>
                          <a:pt x="49843" y="183322"/>
                        </a:cubicBezTo>
                        <a:cubicBezTo>
                          <a:pt x="49843" y="183322"/>
                          <a:pt x="49843" y="183322"/>
                          <a:pt x="120860" y="183322"/>
                        </a:cubicBezTo>
                        <a:cubicBezTo>
                          <a:pt x="122175" y="172831"/>
                          <a:pt x="124806" y="162339"/>
                          <a:pt x="131381" y="153159"/>
                        </a:cubicBezTo>
                        <a:cubicBezTo>
                          <a:pt x="131381" y="153159"/>
                          <a:pt x="131381" y="153159"/>
                          <a:pt x="49843" y="153159"/>
                        </a:cubicBezTo>
                        <a:cubicBezTo>
                          <a:pt x="49843" y="153159"/>
                          <a:pt x="49843" y="153159"/>
                          <a:pt x="49843" y="134800"/>
                        </a:cubicBezTo>
                        <a:cubicBezTo>
                          <a:pt x="49843" y="134800"/>
                          <a:pt x="49843" y="134800"/>
                          <a:pt x="147163" y="134800"/>
                        </a:cubicBezTo>
                        <a:cubicBezTo>
                          <a:pt x="174781" y="111194"/>
                          <a:pt x="216865" y="112506"/>
                          <a:pt x="243168" y="138734"/>
                        </a:cubicBezTo>
                        <a:cubicBezTo>
                          <a:pt x="269471" y="164962"/>
                          <a:pt x="270786" y="202993"/>
                          <a:pt x="251059" y="231844"/>
                        </a:cubicBezTo>
                        <a:cubicBezTo>
                          <a:pt x="251059" y="231844"/>
                          <a:pt x="251059" y="231844"/>
                          <a:pt x="264210" y="243647"/>
                        </a:cubicBezTo>
                        <a:cubicBezTo>
                          <a:pt x="264210" y="243647"/>
                          <a:pt x="264210" y="243647"/>
                          <a:pt x="272101" y="238401"/>
                        </a:cubicBezTo>
                        <a:cubicBezTo>
                          <a:pt x="272101" y="238401"/>
                          <a:pt x="272101" y="238401"/>
                          <a:pt x="290513" y="256761"/>
                        </a:cubicBezTo>
                        <a:cubicBezTo>
                          <a:pt x="290513" y="256761"/>
                          <a:pt x="290513" y="256761"/>
                          <a:pt x="290513" y="28575"/>
                        </a:cubicBezTo>
                        <a:cubicBezTo>
                          <a:pt x="290513" y="28575"/>
                          <a:pt x="290513" y="28575"/>
                          <a:pt x="22225" y="28575"/>
                        </a:cubicBezTo>
                        <a:close/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311721" y="0"/>
                        </a:cubicBezTo>
                        <a:cubicBezTo>
                          <a:pt x="311721" y="0"/>
                          <a:pt x="311721" y="0"/>
                          <a:pt x="311721" y="278479"/>
                        </a:cubicBezTo>
                        <a:cubicBezTo>
                          <a:pt x="311721" y="278479"/>
                          <a:pt x="311721" y="278479"/>
                          <a:pt x="338138" y="304875"/>
                        </a:cubicBezTo>
                        <a:cubicBezTo>
                          <a:pt x="338138" y="304875"/>
                          <a:pt x="338138" y="316753"/>
                          <a:pt x="330213" y="325992"/>
                        </a:cubicBezTo>
                        <a:cubicBezTo>
                          <a:pt x="320967" y="336550"/>
                          <a:pt x="307759" y="335230"/>
                          <a:pt x="307759" y="335230"/>
                        </a:cubicBezTo>
                        <a:cubicBezTo>
                          <a:pt x="307759" y="335230"/>
                          <a:pt x="307759" y="335230"/>
                          <a:pt x="262850" y="291677"/>
                        </a:cubicBezTo>
                        <a:cubicBezTo>
                          <a:pt x="262850" y="291677"/>
                          <a:pt x="262850" y="291677"/>
                          <a:pt x="0" y="291677"/>
                        </a:cubicBezTo>
                        <a:cubicBezTo>
                          <a:pt x="0" y="291677"/>
                          <a:pt x="0" y="291677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sz="1800">
                      <a:latin typeface="Agency FB" panose="020B0503020202020204" pitchFamily="34" charset="0"/>
                    </a:endParaRPr>
                  </a:p>
                </p:txBody>
              </p:sp>
            </p:grpSp>
          </p:grpSp>
          <p:grpSp>
            <p:nvGrpSpPr>
              <p:cNvPr id="32" name="ïšḻïḓé"/>
              <p:cNvGrpSpPr/>
              <p:nvPr/>
            </p:nvGrpSpPr>
            <p:grpSpPr>
              <a:xfrm>
                <a:off x="7710155" y="4108628"/>
                <a:ext cx="1916011" cy="1014984"/>
                <a:chOff x="8119730" y="4108628"/>
                <a:chExt cx="1916011" cy="1014984"/>
              </a:xfrm>
            </p:grpSpPr>
            <p:sp>
              <p:nvSpPr>
                <p:cNvPr id="33" name="ïṥḷiḑe"/>
                <p:cNvSpPr/>
                <p:nvPr/>
              </p:nvSpPr>
              <p:spPr>
                <a:xfrm>
                  <a:off x="9358204" y="4226640"/>
                  <a:ext cx="677537" cy="461024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normAutofit fontScale="92500" lnSpcReduction="10000"/>
                </a:bodyPr>
                <a:lstStyle/>
                <a:p>
                  <a:r>
                    <a:rPr lang="en-US" sz="2700">
                      <a:solidFill>
                        <a:schemeClr val="accent4">
                          <a:lumMod val="100000"/>
                        </a:schemeClr>
                      </a:solidFill>
                      <a:latin typeface="Agency FB" panose="020B0503020202020204" pitchFamily="34" charset="0"/>
                    </a:rPr>
                    <a:t>70%</a:t>
                  </a:r>
                </a:p>
              </p:txBody>
            </p:sp>
            <p:grpSp>
              <p:nvGrpSpPr>
                <p:cNvPr id="34" name="ísľîḋè"/>
                <p:cNvGrpSpPr/>
                <p:nvPr/>
              </p:nvGrpSpPr>
              <p:grpSpPr>
                <a:xfrm>
                  <a:off x="8119730" y="4108628"/>
                  <a:ext cx="1014984" cy="1014984"/>
                  <a:chOff x="8119730" y="4108628"/>
                  <a:chExt cx="1014984" cy="1014984"/>
                </a:xfrm>
              </p:grpSpPr>
              <p:sp>
                <p:nvSpPr>
                  <p:cNvPr id="35" name="išlïḑè"/>
                  <p:cNvSpPr/>
                  <p:nvPr/>
                </p:nvSpPr>
                <p:spPr>
                  <a:xfrm>
                    <a:off x="8121471" y="4110369"/>
                    <a:ext cx="1013243" cy="1013243"/>
                  </a:xfrm>
                  <a:prstGeom prst="ellipse">
                    <a:avLst/>
                  </a:prstGeom>
                  <a:noFill/>
                  <a:ln w="101600">
                    <a:solidFill>
                      <a:schemeClr val="bg1">
                        <a:lumMod val="8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sz="1800"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36" name="i$1îḑe"/>
                  <p:cNvSpPr/>
                  <p:nvPr/>
                </p:nvSpPr>
                <p:spPr>
                  <a:xfrm>
                    <a:off x="8119730" y="4108628"/>
                    <a:ext cx="1014984" cy="1014984"/>
                  </a:xfrm>
                  <a:prstGeom prst="arc">
                    <a:avLst>
                      <a:gd name="adj1" fmla="val 16200000"/>
                      <a:gd name="adj2" fmla="val 8711261"/>
                    </a:avLst>
                  </a:prstGeom>
                  <a:ln w="101600">
                    <a:solidFill>
                      <a:schemeClr val="accent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/>
                    <a:endParaRPr sz="1800">
                      <a:latin typeface="Agency FB" panose="020B0503020202020204" pitchFamily="34" charset="0"/>
                    </a:endParaRPr>
                  </a:p>
                </p:txBody>
              </p:sp>
              <p:sp>
                <p:nvSpPr>
                  <p:cNvPr id="37" name="iśľiḍé"/>
                  <p:cNvSpPr/>
                  <p:nvPr/>
                </p:nvSpPr>
                <p:spPr>
                  <a:xfrm>
                    <a:off x="8456437" y="4373878"/>
                    <a:ext cx="341570" cy="479552"/>
                  </a:xfrm>
                  <a:custGeom>
                    <a:avLst/>
                    <a:gdLst>
                      <a:gd name="connsiteX0" fmla="*/ 65297 w 239713"/>
                      <a:gd name="connsiteY0" fmla="*/ 242888 h 336550"/>
                      <a:gd name="connsiteX1" fmla="*/ 176003 w 239713"/>
                      <a:gd name="connsiteY1" fmla="*/ 242888 h 336550"/>
                      <a:gd name="connsiteX2" fmla="*/ 190500 w 239713"/>
                      <a:gd name="connsiteY2" fmla="*/ 257856 h 336550"/>
                      <a:gd name="connsiteX3" fmla="*/ 176003 w 239713"/>
                      <a:gd name="connsiteY3" fmla="*/ 271463 h 336550"/>
                      <a:gd name="connsiteX4" fmla="*/ 65297 w 239713"/>
                      <a:gd name="connsiteY4" fmla="*/ 271463 h 336550"/>
                      <a:gd name="connsiteX5" fmla="*/ 50800 w 239713"/>
                      <a:gd name="connsiteY5" fmla="*/ 257856 h 336550"/>
                      <a:gd name="connsiteX6" fmla="*/ 65297 w 239713"/>
                      <a:gd name="connsiteY6" fmla="*/ 242888 h 336550"/>
                      <a:gd name="connsiteX7" fmla="*/ 65297 w 239713"/>
                      <a:gd name="connsiteY7" fmla="*/ 173038 h 336550"/>
                      <a:gd name="connsiteX8" fmla="*/ 176003 w 239713"/>
                      <a:gd name="connsiteY8" fmla="*/ 173038 h 336550"/>
                      <a:gd name="connsiteX9" fmla="*/ 190500 w 239713"/>
                      <a:gd name="connsiteY9" fmla="*/ 187326 h 336550"/>
                      <a:gd name="connsiteX10" fmla="*/ 176003 w 239713"/>
                      <a:gd name="connsiteY10" fmla="*/ 201613 h 336550"/>
                      <a:gd name="connsiteX11" fmla="*/ 65297 w 239713"/>
                      <a:gd name="connsiteY11" fmla="*/ 201613 h 336550"/>
                      <a:gd name="connsiteX12" fmla="*/ 50800 w 239713"/>
                      <a:gd name="connsiteY12" fmla="*/ 187326 h 336550"/>
                      <a:gd name="connsiteX13" fmla="*/ 65297 w 239713"/>
                      <a:gd name="connsiteY13" fmla="*/ 173038 h 336550"/>
                      <a:gd name="connsiteX14" fmla="*/ 65297 w 239713"/>
                      <a:gd name="connsiteY14" fmla="*/ 101600 h 336550"/>
                      <a:gd name="connsiteX15" fmla="*/ 176003 w 239713"/>
                      <a:gd name="connsiteY15" fmla="*/ 101600 h 336550"/>
                      <a:gd name="connsiteX16" fmla="*/ 190500 w 239713"/>
                      <a:gd name="connsiteY16" fmla="*/ 115888 h 336550"/>
                      <a:gd name="connsiteX17" fmla="*/ 176003 w 239713"/>
                      <a:gd name="connsiteY17" fmla="*/ 130175 h 336550"/>
                      <a:gd name="connsiteX18" fmla="*/ 65297 w 239713"/>
                      <a:gd name="connsiteY18" fmla="*/ 130175 h 336550"/>
                      <a:gd name="connsiteX19" fmla="*/ 50800 w 239713"/>
                      <a:gd name="connsiteY19" fmla="*/ 115888 h 336550"/>
                      <a:gd name="connsiteX20" fmla="*/ 65297 w 239713"/>
                      <a:gd name="connsiteY20" fmla="*/ 101600 h 336550"/>
                      <a:gd name="connsiteX21" fmla="*/ 31221 w 239713"/>
                      <a:gd name="connsiteY21" fmla="*/ 66675 h 336550"/>
                      <a:gd name="connsiteX22" fmla="*/ 28575 w 239713"/>
                      <a:gd name="connsiteY22" fmla="*/ 70614 h 336550"/>
                      <a:gd name="connsiteX23" fmla="*/ 28575 w 239713"/>
                      <a:gd name="connsiteY23" fmla="*/ 306937 h 336550"/>
                      <a:gd name="connsiteX24" fmla="*/ 31221 w 239713"/>
                      <a:gd name="connsiteY24" fmla="*/ 309563 h 336550"/>
                      <a:gd name="connsiteX25" fmla="*/ 208492 w 239713"/>
                      <a:gd name="connsiteY25" fmla="*/ 309563 h 336550"/>
                      <a:gd name="connsiteX26" fmla="*/ 211138 w 239713"/>
                      <a:gd name="connsiteY26" fmla="*/ 306937 h 336550"/>
                      <a:gd name="connsiteX27" fmla="*/ 211138 w 239713"/>
                      <a:gd name="connsiteY27" fmla="*/ 70614 h 336550"/>
                      <a:gd name="connsiteX28" fmla="*/ 208492 w 239713"/>
                      <a:gd name="connsiteY28" fmla="*/ 66675 h 336550"/>
                      <a:gd name="connsiteX29" fmla="*/ 31221 w 239713"/>
                      <a:gd name="connsiteY29" fmla="*/ 66675 h 336550"/>
                      <a:gd name="connsiteX30" fmla="*/ 105753 w 239713"/>
                      <a:gd name="connsiteY30" fmla="*/ 28575 h 336550"/>
                      <a:gd name="connsiteX31" fmla="*/ 103188 w 239713"/>
                      <a:gd name="connsiteY31" fmla="*/ 31221 h 336550"/>
                      <a:gd name="connsiteX32" fmla="*/ 103188 w 239713"/>
                      <a:gd name="connsiteY32" fmla="*/ 36513 h 336550"/>
                      <a:gd name="connsiteX33" fmla="*/ 136526 w 239713"/>
                      <a:gd name="connsiteY33" fmla="*/ 36513 h 336550"/>
                      <a:gd name="connsiteX34" fmla="*/ 136526 w 239713"/>
                      <a:gd name="connsiteY34" fmla="*/ 31221 h 336550"/>
                      <a:gd name="connsiteX35" fmla="*/ 133962 w 239713"/>
                      <a:gd name="connsiteY35" fmla="*/ 28575 h 336550"/>
                      <a:gd name="connsiteX36" fmla="*/ 105753 w 239713"/>
                      <a:gd name="connsiteY36" fmla="*/ 28575 h 336550"/>
                      <a:gd name="connsiteX37" fmla="*/ 105368 w 239713"/>
                      <a:gd name="connsiteY37" fmla="*/ 0 h 336550"/>
                      <a:gd name="connsiteX38" fmla="*/ 134345 w 239713"/>
                      <a:gd name="connsiteY38" fmla="*/ 0 h 336550"/>
                      <a:gd name="connsiteX39" fmla="*/ 165955 w 239713"/>
                      <a:gd name="connsiteY39" fmla="*/ 31552 h 336550"/>
                      <a:gd name="connsiteX40" fmla="*/ 165955 w 239713"/>
                      <a:gd name="connsiteY40" fmla="*/ 36810 h 336550"/>
                      <a:gd name="connsiteX41" fmla="*/ 208103 w 239713"/>
                      <a:gd name="connsiteY41" fmla="*/ 36810 h 336550"/>
                      <a:gd name="connsiteX42" fmla="*/ 239713 w 239713"/>
                      <a:gd name="connsiteY42" fmla="*/ 68362 h 336550"/>
                      <a:gd name="connsiteX43" fmla="*/ 239713 w 239713"/>
                      <a:gd name="connsiteY43" fmla="*/ 304998 h 336550"/>
                      <a:gd name="connsiteX44" fmla="*/ 206786 w 239713"/>
                      <a:gd name="connsiteY44" fmla="*/ 336550 h 336550"/>
                      <a:gd name="connsiteX45" fmla="*/ 31610 w 239713"/>
                      <a:gd name="connsiteY45" fmla="*/ 336550 h 336550"/>
                      <a:gd name="connsiteX46" fmla="*/ 0 w 239713"/>
                      <a:gd name="connsiteY46" fmla="*/ 304998 h 336550"/>
                      <a:gd name="connsiteX47" fmla="*/ 0 w 239713"/>
                      <a:gd name="connsiteY47" fmla="*/ 68362 h 336550"/>
                      <a:gd name="connsiteX48" fmla="*/ 31610 w 239713"/>
                      <a:gd name="connsiteY48" fmla="*/ 36810 h 336550"/>
                      <a:gd name="connsiteX49" fmla="*/ 73758 w 239713"/>
                      <a:gd name="connsiteY49" fmla="*/ 36810 h 336550"/>
                      <a:gd name="connsiteX50" fmla="*/ 73758 w 239713"/>
                      <a:gd name="connsiteY50" fmla="*/ 31552 h 336550"/>
                      <a:gd name="connsiteX51" fmla="*/ 105368 w 239713"/>
                      <a:gd name="connsiteY51" fmla="*/ 0 h 3365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</a:cxnLst>
                    <a:rect l="l" t="t" r="r" b="b"/>
                    <a:pathLst>
                      <a:path w="239713" h="336550">
                        <a:moveTo>
                          <a:pt x="65297" y="242888"/>
                        </a:moveTo>
                        <a:cubicBezTo>
                          <a:pt x="65297" y="242888"/>
                          <a:pt x="65297" y="242888"/>
                          <a:pt x="176003" y="242888"/>
                        </a:cubicBezTo>
                        <a:cubicBezTo>
                          <a:pt x="183911" y="242888"/>
                          <a:pt x="190500" y="249692"/>
                          <a:pt x="190500" y="257856"/>
                        </a:cubicBezTo>
                        <a:cubicBezTo>
                          <a:pt x="190500" y="266020"/>
                          <a:pt x="183911" y="271463"/>
                          <a:pt x="176003" y="271463"/>
                        </a:cubicBezTo>
                        <a:cubicBezTo>
                          <a:pt x="176003" y="271463"/>
                          <a:pt x="176003" y="271463"/>
                          <a:pt x="65297" y="271463"/>
                        </a:cubicBezTo>
                        <a:cubicBezTo>
                          <a:pt x="57390" y="271463"/>
                          <a:pt x="50800" y="266020"/>
                          <a:pt x="50800" y="257856"/>
                        </a:cubicBezTo>
                        <a:cubicBezTo>
                          <a:pt x="50800" y="249692"/>
                          <a:pt x="57390" y="242888"/>
                          <a:pt x="65297" y="242888"/>
                        </a:cubicBezTo>
                        <a:close/>
                        <a:moveTo>
                          <a:pt x="65297" y="173038"/>
                        </a:moveTo>
                        <a:cubicBezTo>
                          <a:pt x="65297" y="173038"/>
                          <a:pt x="65297" y="173038"/>
                          <a:pt x="176003" y="173038"/>
                        </a:cubicBezTo>
                        <a:cubicBezTo>
                          <a:pt x="183911" y="173038"/>
                          <a:pt x="190500" y="179532"/>
                          <a:pt x="190500" y="187326"/>
                        </a:cubicBezTo>
                        <a:cubicBezTo>
                          <a:pt x="190500" y="195119"/>
                          <a:pt x="183911" y="201613"/>
                          <a:pt x="176003" y="201613"/>
                        </a:cubicBezTo>
                        <a:cubicBezTo>
                          <a:pt x="176003" y="201613"/>
                          <a:pt x="176003" y="201613"/>
                          <a:pt x="65297" y="201613"/>
                        </a:cubicBezTo>
                        <a:cubicBezTo>
                          <a:pt x="57390" y="201613"/>
                          <a:pt x="50800" y="195119"/>
                          <a:pt x="50800" y="187326"/>
                        </a:cubicBezTo>
                        <a:cubicBezTo>
                          <a:pt x="50800" y="179532"/>
                          <a:pt x="57390" y="173038"/>
                          <a:pt x="65297" y="173038"/>
                        </a:cubicBezTo>
                        <a:close/>
                        <a:moveTo>
                          <a:pt x="65297" y="101600"/>
                        </a:moveTo>
                        <a:cubicBezTo>
                          <a:pt x="65297" y="101600"/>
                          <a:pt x="65297" y="101600"/>
                          <a:pt x="176003" y="101600"/>
                        </a:cubicBezTo>
                        <a:cubicBezTo>
                          <a:pt x="183911" y="101600"/>
                          <a:pt x="190500" y="108094"/>
                          <a:pt x="190500" y="115888"/>
                        </a:cubicBezTo>
                        <a:cubicBezTo>
                          <a:pt x="190500" y="123681"/>
                          <a:pt x="183911" y="130175"/>
                          <a:pt x="176003" y="130175"/>
                        </a:cubicBezTo>
                        <a:cubicBezTo>
                          <a:pt x="176003" y="130175"/>
                          <a:pt x="176003" y="130175"/>
                          <a:pt x="65297" y="130175"/>
                        </a:cubicBezTo>
                        <a:cubicBezTo>
                          <a:pt x="57390" y="130175"/>
                          <a:pt x="50800" y="123681"/>
                          <a:pt x="50800" y="115888"/>
                        </a:cubicBezTo>
                        <a:cubicBezTo>
                          <a:pt x="50800" y="108094"/>
                          <a:pt x="57390" y="101600"/>
                          <a:pt x="65297" y="101600"/>
                        </a:cubicBezTo>
                        <a:close/>
                        <a:moveTo>
                          <a:pt x="31221" y="66675"/>
                        </a:moveTo>
                        <a:cubicBezTo>
                          <a:pt x="29898" y="66675"/>
                          <a:pt x="28575" y="67988"/>
                          <a:pt x="28575" y="70614"/>
                        </a:cubicBezTo>
                        <a:cubicBezTo>
                          <a:pt x="28575" y="70614"/>
                          <a:pt x="28575" y="70614"/>
                          <a:pt x="28575" y="306937"/>
                        </a:cubicBezTo>
                        <a:cubicBezTo>
                          <a:pt x="28575" y="308250"/>
                          <a:pt x="29898" y="309563"/>
                          <a:pt x="31221" y="309563"/>
                        </a:cubicBezTo>
                        <a:cubicBezTo>
                          <a:pt x="31221" y="309563"/>
                          <a:pt x="31221" y="309563"/>
                          <a:pt x="208492" y="309563"/>
                        </a:cubicBezTo>
                        <a:cubicBezTo>
                          <a:pt x="209815" y="309563"/>
                          <a:pt x="211138" y="308250"/>
                          <a:pt x="211138" y="306937"/>
                        </a:cubicBezTo>
                        <a:lnTo>
                          <a:pt x="211138" y="70614"/>
                        </a:lnTo>
                        <a:cubicBezTo>
                          <a:pt x="211138" y="67988"/>
                          <a:pt x="209815" y="66675"/>
                          <a:pt x="208492" y="66675"/>
                        </a:cubicBezTo>
                        <a:cubicBezTo>
                          <a:pt x="208492" y="66675"/>
                          <a:pt x="208492" y="66675"/>
                          <a:pt x="31221" y="66675"/>
                        </a:cubicBezTo>
                        <a:close/>
                        <a:moveTo>
                          <a:pt x="105753" y="28575"/>
                        </a:moveTo>
                        <a:cubicBezTo>
                          <a:pt x="104470" y="28575"/>
                          <a:pt x="103188" y="29898"/>
                          <a:pt x="103188" y="31221"/>
                        </a:cubicBezTo>
                        <a:cubicBezTo>
                          <a:pt x="103188" y="31221"/>
                          <a:pt x="103188" y="31221"/>
                          <a:pt x="103188" y="36513"/>
                        </a:cubicBezTo>
                        <a:cubicBezTo>
                          <a:pt x="103188" y="36513"/>
                          <a:pt x="103188" y="36513"/>
                          <a:pt x="136526" y="36513"/>
                        </a:cubicBezTo>
                        <a:cubicBezTo>
                          <a:pt x="136526" y="36513"/>
                          <a:pt x="136526" y="36513"/>
                          <a:pt x="136526" y="31221"/>
                        </a:cubicBezTo>
                        <a:cubicBezTo>
                          <a:pt x="136526" y="29898"/>
                          <a:pt x="135244" y="28575"/>
                          <a:pt x="133962" y="28575"/>
                        </a:cubicBezTo>
                        <a:cubicBezTo>
                          <a:pt x="133962" y="28575"/>
                          <a:pt x="133962" y="28575"/>
                          <a:pt x="105753" y="28575"/>
                        </a:cubicBezTo>
                        <a:close/>
                        <a:moveTo>
                          <a:pt x="105368" y="0"/>
                        </a:moveTo>
                        <a:cubicBezTo>
                          <a:pt x="105368" y="0"/>
                          <a:pt x="105368" y="0"/>
                          <a:pt x="134345" y="0"/>
                        </a:cubicBezTo>
                        <a:cubicBezTo>
                          <a:pt x="151467" y="0"/>
                          <a:pt x="165955" y="14461"/>
                          <a:pt x="165955" y="31552"/>
                        </a:cubicBezTo>
                        <a:cubicBezTo>
                          <a:pt x="165955" y="31552"/>
                          <a:pt x="165955" y="31552"/>
                          <a:pt x="165955" y="36810"/>
                        </a:cubicBezTo>
                        <a:cubicBezTo>
                          <a:pt x="165955" y="36810"/>
                          <a:pt x="165955" y="36810"/>
                          <a:pt x="208103" y="36810"/>
                        </a:cubicBezTo>
                        <a:cubicBezTo>
                          <a:pt x="225225" y="36810"/>
                          <a:pt x="239713" y="51271"/>
                          <a:pt x="239713" y="68362"/>
                        </a:cubicBezTo>
                        <a:cubicBezTo>
                          <a:pt x="239713" y="68362"/>
                          <a:pt x="239713" y="68362"/>
                          <a:pt x="239713" y="304998"/>
                        </a:cubicBezTo>
                        <a:cubicBezTo>
                          <a:pt x="238396" y="322089"/>
                          <a:pt x="223908" y="336550"/>
                          <a:pt x="206786" y="336550"/>
                        </a:cubicBezTo>
                        <a:cubicBezTo>
                          <a:pt x="206786" y="336550"/>
                          <a:pt x="206786" y="336550"/>
                          <a:pt x="31610" y="336550"/>
                        </a:cubicBezTo>
                        <a:cubicBezTo>
                          <a:pt x="14488" y="336550"/>
                          <a:pt x="0" y="322089"/>
                          <a:pt x="0" y="304998"/>
                        </a:cubicBezTo>
                        <a:cubicBezTo>
                          <a:pt x="0" y="304998"/>
                          <a:pt x="0" y="304998"/>
                          <a:pt x="0" y="68362"/>
                        </a:cubicBezTo>
                        <a:cubicBezTo>
                          <a:pt x="0" y="51271"/>
                          <a:pt x="14488" y="36810"/>
                          <a:pt x="31610" y="36810"/>
                        </a:cubicBezTo>
                        <a:cubicBezTo>
                          <a:pt x="31610" y="36810"/>
                          <a:pt x="31610" y="36810"/>
                          <a:pt x="73758" y="36810"/>
                        </a:cubicBezTo>
                        <a:cubicBezTo>
                          <a:pt x="73758" y="36810"/>
                          <a:pt x="73758" y="36810"/>
                          <a:pt x="73758" y="31552"/>
                        </a:cubicBezTo>
                        <a:cubicBezTo>
                          <a:pt x="73758" y="14461"/>
                          <a:pt x="88246" y="0"/>
                          <a:pt x="105368" y="0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100000"/>
                    </a:schemeClr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sz="1800">
                      <a:latin typeface="Agency FB" panose="020B0503020202020204" pitchFamily="34" charset="0"/>
                    </a:endParaRPr>
                  </a:p>
                </p:txBody>
              </p:sp>
            </p:grpSp>
          </p:grpSp>
        </p:grpSp>
      </p:grpSp>
      <p:grpSp>
        <p:nvGrpSpPr>
          <p:cNvPr id="54" name="组合 53"/>
          <p:cNvGrpSpPr/>
          <p:nvPr/>
        </p:nvGrpSpPr>
        <p:grpSpPr>
          <a:xfrm>
            <a:off x="6446842" y="1723363"/>
            <a:ext cx="2168655" cy="661976"/>
            <a:chOff x="783961" y="2349127"/>
            <a:chExt cx="2891540" cy="882635"/>
          </a:xfrm>
        </p:grpSpPr>
        <p:sp>
          <p:nvSpPr>
            <p:cNvPr id="55" name="文本框 44"/>
            <p:cNvSpPr txBox="1"/>
            <p:nvPr/>
          </p:nvSpPr>
          <p:spPr>
            <a:xfrm>
              <a:off x="1541720" y="2349127"/>
              <a:ext cx="2133781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6" name="文本框 45"/>
            <p:cNvSpPr txBox="1"/>
            <p:nvPr/>
          </p:nvSpPr>
          <p:spPr>
            <a:xfrm>
              <a:off x="783961" y="2687682"/>
              <a:ext cx="2784999" cy="54408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computerwider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field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446842" y="3374830"/>
            <a:ext cx="2168655" cy="661976"/>
            <a:chOff x="783961" y="2349127"/>
            <a:chExt cx="2891540" cy="882635"/>
          </a:xfrm>
        </p:grpSpPr>
        <p:sp>
          <p:nvSpPr>
            <p:cNvPr id="58" name="文本框 47"/>
            <p:cNvSpPr txBox="1"/>
            <p:nvPr/>
          </p:nvSpPr>
          <p:spPr>
            <a:xfrm>
              <a:off x="1541720" y="2349127"/>
              <a:ext cx="2133781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9" name="文本框 48"/>
            <p:cNvSpPr txBox="1"/>
            <p:nvPr/>
          </p:nvSpPr>
          <p:spPr>
            <a:xfrm>
              <a:off x="783961" y="2687682"/>
              <a:ext cx="2784999" cy="54408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computerwider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field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33864" y="3374830"/>
            <a:ext cx="2117997" cy="661976"/>
            <a:chOff x="851505" y="2349127"/>
            <a:chExt cx="2823996" cy="882635"/>
          </a:xfrm>
        </p:grpSpPr>
        <p:sp>
          <p:nvSpPr>
            <p:cNvPr id="61" name="文本框 50"/>
            <p:cNvSpPr txBox="1"/>
            <p:nvPr/>
          </p:nvSpPr>
          <p:spPr>
            <a:xfrm>
              <a:off x="851505" y="2349127"/>
              <a:ext cx="2133781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62" name="文本框 51"/>
            <p:cNvSpPr txBox="1"/>
            <p:nvPr/>
          </p:nvSpPr>
          <p:spPr>
            <a:xfrm>
              <a:off x="890502" y="2687682"/>
              <a:ext cx="2784999" cy="54408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computerwider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field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33864" y="1723363"/>
            <a:ext cx="2117997" cy="661976"/>
            <a:chOff x="851505" y="2349127"/>
            <a:chExt cx="2823996" cy="882635"/>
          </a:xfrm>
        </p:grpSpPr>
        <p:sp>
          <p:nvSpPr>
            <p:cNvPr id="64" name="文本框 53"/>
            <p:cNvSpPr txBox="1"/>
            <p:nvPr/>
          </p:nvSpPr>
          <p:spPr>
            <a:xfrm>
              <a:off x="851505" y="2349127"/>
              <a:ext cx="2133781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65" name="文本框 54"/>
            <p:cNvSpPr txBox="1"/>
            <p:nvPr/>
          </p:nvSpPr>
          <p:spPr>
            <a:xfrm>
              <a:off x="890502" y="2687682"/>
              <a:ext cx="2784999" cy="54408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computerwider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49771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1000">
        <p14:pan dir="u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 flipH="1">
            <a:off x="7065674" y="3323760"/>
            <a:ext cx="878681" cy="0"/>
          </a:xfrm>
          <a:prstGeom prst="line">
            <a:avLst/>
          </a:prstGeom>
          <a:ln w="28575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E:\PPT改稿\画册\5afa6976ae72ce489bbcbbd4e7d83e71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87450"/>
            <a:ext cx="2998787" cy="395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直接连接符 8"/>
          <p:cNvCxnSpPr/>
          <p:nvPr/>
        </p:nvCxnSpPr>
        <p:spPr>
          <a:xfrm>
            <a:off x="7942818" y="-2078"/>
            <a:ext cx="0" cy="152306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4"/>
          <p:cNvSpPr txBox="1"/>
          <p:nvPr/>
        </p:nvSpPr>
        <p:spPr>
          <a:xfrm>
            <a:off x="5377759" y="1586360"/>
            <a:ext cx="266883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en-US" altLang="zh-CN" sz="3600" dirty="0">
                <a:latin typeface="华文细黑" panose="02010600040101010101" charset="-122"/>
                <a:ea typeface="华文细黑" panose="02010600040101010101" charset="-122"/>
              </a:rPr>
              <a:t>PART TWO</a:t>
            </a:r>
          </a:p>
        </p:txBody>
      </p:sp>
      <p:sp>
        <p:nvSpPr>
          <p:cNvPr id="12" name="文本框 14"/>
          <p:cNvSpPr txBox="1"/>
          <p:nvPr/>
        </p:nvSpPr>
        <p:spPr>
          <a:xfrm>
            <a:off x="4092955" y="2208819"/>
            <a:ext cx="3923824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charset="-122"/>
                <a:ea typeface="华文细黑" panose="02010600040101010101" charset="-122"/>
              </a:rPr>
              <a:t>I love you more than I've ever loved any woman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charset="-122"/>
              <a:ea typeface="华文细黑" panose="02010600040101010101" charset="-122"/>
            </a:endParaRPr>
          </a:p>
          <a:p>
            <a:pPr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charset="-122"/>
                <a:ea typeface="华文细黑" panose="02010600040101010101" charset="-122"/>
              </a:rPr>
              <a:t> And I've waited longer for you than I've waited for any woman</a:t>
            </a:r>
          </a:p>
          <a:p>
            <a:pPr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rPr>
              <a:t>I love you more than I've ever loved any woman. And I've waited longer for you than I've waited for any woman.I love you more than I've ever loved an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rPr>
              <a:t>y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rPr>
              <a:t> woman. And I've waited longer for you than I've waited for any woman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7942818" y="3449370"/>
            <a:ext cx="0" cy="170205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5387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000">
        <p14:ripple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4"/>
          <p:cNvSpPr txBox="1"/>
          <p:nvPr/>
        </p:nvSpPr>
        <p:spPr>
          <a:xfrm>
            <a:off x="427458" y="401475"/>
            <a:ext cx="199897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en-US" altLang="zh-CN" sz="1800" dirty="0">
                <a:latin typeface="华文细黑" panose="02010600040101010101" charset="-122"/>
                <a:ea typeface="华文细黑" panose="02010600040101010101" charset="-122"/>
              </a:rPr>
              <a:t>ADD YOUR TLITLE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2353719" y="1481953"/>
            <a:ext cx="4436562" cy="2706101"/>
            <a:chOff x="4962185" y="1963238"/>
            <a:chExt cx="5915416" cy="3608134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7932270" y="2290110"/>
              <a:ext cx="0" cy="3076575"/>
            </a:xfrm>
            <a:prstGeom prst="line">
              <a:avLst/>
            </a:prstGeom>
            <a:ln>
              <a:solidFill>
                <a:schemeClr val="bg2">
                  <a:lumMod val="9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îsḷîḋé"/>
            <p:cNvSpPr>
              <a:spLocks/>
            </p:cNvSpPr>
            <p:nvPr/>
          </p:nvSpPr>
          <p:spPr bwMode="auto">
            <a:xfrm>
              <a:off x="4962185" y="3934331"/>
              <a:ext cx="3302182" cy="654908"/>
            </a:xfrm>
            <a:custGeom>
              <a:avLst/>
              <a:gdLst>
                <a:gd name="T0" fmla="*/ 381 w 425"/>
                <a:gd name="T1" fmla="*/ 0 h 89"/>
                <a:gd name="T2" fmla="*/ 337 w 425"/>
                <a:gd name="T3" fmla="*/ 39 h 89"/>
                <a:gd name="T4" fmla="*/ 337 w 425"/>
                <a:gd name="T5" fmla="*/ 39 h 89"/>
                <a:gd name="T6" fmla="*/ 23 w 425"/>
                <a:gd name="T7" fmla="*/ 40 h 89"/>
                <a:gd name="T8" fmla="*/ 12 w 425"/>
                <a:gd name="T9" fmla="*/ 32 h 89"/>
                <a:gd name="T10" fmla="*/ 0 w 425"/>
                <a:gd name="T11" fmla="*/ 45 h 89"/>
                <a:gd name="T12" fmla="*/ 12 w 425"/>
                <a:gd name="T13" fmla="*/ 57 h 89"/>
                <a:gd name="T14" fmla="*/ 23 w 425"/>
                <a:gd name="T15" fmla="*/ 49 h 89"/>
                <a:gd name="T16" fmla="*/ 337 w 425"/>
                <a:gd name="T17" fmla="*/ 50 h 89"/>
                <a:gd name="T18" fmla="*/ 337 w 425"/>
                <a:gd name="T19" fmla="*/ 50 h 89"/>
                <a:gd name="T20" fmla="*/ 381 w 425"/>
                <a:gd name="T21" fmla="*/ 89 h 89"/>
                <a:gd name="T22" fmla="*/ 425 w 425"/>
                <a:gd name="T23" fmla="*/ 45 h 89"/>
                <a:gd name="T24" fmla="*/ 381 w 425"/>
                <a:gd name="T2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5" h="89">
                  <a:moveTo>
                    <a:pt x="381" y="0"/>
                  </a:moveTo>
                  <a:cubicBezTo>
                    <a:pt x="358" y="0"/>
                    <a:pt x="340" y="17"/>
                    <a:pt x="337" y="39"/>
                  </a:cubicBezTo>
                  <a:cubicBezTo>
                    <a:pt x="337" y="39"/>
                    <a:pt x="337" y="39"/>
                    <a:pt x="337" y="39"/>
                  </a:cubicBezTo>
                  <a:cubicBezTo>
                    <a:pt x="276" y="44"/>
                    <a:pt x="95" y="45"/>
                    <a:pt x="23" y="40"/>
                  </a:cubicBezTo>
                  <a:cubicBezTo>
                    <a:pt x="21" y="35"/>
                    <a:pt x="17" y="32"/>
                    <a:pt x="12" y="32"/>
                  </a:cubicBezTo>
                  <a:cubicBezTo>
                    <a:pt x="5" y="32"/>
                    <a:pt x="0" y="38"/>
                    <a:pt x="0" y="45"/>
                  </a:cubicBezTo>
                  <a:cubicBezTo>
                    <a:pt x="0" y="51"/>
                    <a:pt x="5" y="57"/>
                    <a:pt x="12" y="57"/>
                  </a:cubicBezTo>
                  <a:cubicBezTo>
                    <a:pt x="17" y="57"/>
                    <a:pt x="21" y="54"/>
                    <a:pt x="23" y="49"/>
                  </a:cubicBezTo>
                  <a:cubicBezTo>
                    <a:pt x="104" y="45"/>
                    <a:pt x="267" y="45"/>
                    <a:pt x="337" y="50"/>
                  </a:cubicBezTo>
                  <a:cubicBezTo>
                    <a:pt x="337" y="50"/>
                    <a:pt x="337" y="50"/>
                    <a:pt x="337" y="50"/>
                  </a:cubicBezTo>
                  <a:cubicBezTo>
                    <a:pt x="340" y="72"/>
                    <a:pt x="358" y="89"/>
                    <a:pt x="381" y="89"/>
                  </a:cubicBezTo>
                  <a:cubicBezTo>
                    <a:pt x="406" y="89"/>
                    <a:pt x="425" y="69"/>
                    <a:pt x="425" y="45"/>
                  </a:cubicBezTo>
                  <a:cubicBezTo>
                    <a:pt x="425" y="20"/>
                    <a:pt x="406" y="0"/>
                    <a:pt x="38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iṡḻiḋe"/>
            <p:cNvSpPr>
              <a:spLocks/>
            </p:cNvSpPr>
            <p:nvPr/>
          </p:nvSpPr>
          <p:spPr bwMode="auto">
            <a:xfrm>
              <a:off x="4962185" y="1985210"/>
              <a:ext cx="3302182" cy="654908"/>
            </a:xfrm>
            <a:custGeom>
              <a:avLst/>
              <a:gdLst>
                <a:gd name="T0" fmla="*/ 381 w 425"/>
                <a:gd name="T1" fmla="*/ 0 h 89"/>
                <a:gd name="T2" fmla="*/ 337 w 425"/>
                <a:gd name="T3" fmla="*/ 39 h 89"/>
                <a:gd name="T4" fmla="*/ 337 w 425"/>
                <a:gd name="T5" fmla="*/ 39 h 89"/>
                <a:gd name="T6" fmla="*/ 23 w 425"/>
                <a:gd name="T7" fmla="*/ 40 h 89"/>
                <a:gd name="T8" fmla="*/ 12 w 425"/>
                <a:gd name="T9" fmla="*/ 32 h 89"/>
                <a:gd name="T10" fmla="*/ 0 w 425"/>
                <a:gd name="T11" fmla="*/ 45 h 89"/>
                <a:gd name="T12" fmla="*/ 12 w 425"/>
                <a:gd name="T13" fmla="*/ 57 h 89"/>
                <a:gd name="T14" fmla="*/ 23 w 425"/>
                <a:gd name="T15" fmla="*/ 49 h 89"/>
                <a:gd name="T16" fmla="*/ 337 w 425"/>
                <a:gd name="T17" fmla="*/ 50 h 89"/>
                <a:gd name="T18" fmla="*/ 337 w 425"/>
                <a:gd name="T19" fmla="*/ 50 h 89"/>
                <a:gd name="T20" fmla="*/ 381 w 425"/>
                <a:gd name="T21" fmla="*/ 89 h 89"/>
                <a:gd name="T22" fmla="*/ 425 w 425"/>
                <a:gd name="T23" fmla="*/ 45 h 89"/>
                <a:gd name="T24" fmla="*/ 381 w 425"/>
                <a:gd name="T2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5" h="89">
                  <a:moveTo>
                    <a:pt x="381" y="0"/>
                  </a:moveTo>
                  <a:cubicBezTo>
                    <a:pt x="358" y="0"/>
                    <a:pt x="340" y="17"/>
                    <a:pt x="337" y="39"/>
                  </a:cubicBezTo>
                  <a:cubicBezTo>
                    <a:pt x="337" y="39"/>
                    <a:pt x="337" y="39"/>
                    <a:pt x="337" y="39"/>
                  </a:cubicBezTo>
                  <a:cubicBezTo>
                    <a:pt x="276" y="44"/>
                    <a:pt x="95" y="45"/>
                    <a:pt x="23" y="40"/>
                  </a:cubicBezTo>
                  <a:cubicBezTo>
                    <a:pt x="21" y="35"/>
                    <a:pt x="17" y="32"/>
                    <a:pt x="12" y="32"/>
                  </a:cubicBezTo>
                  <a:cubicBezTo>
                    <a:pt x="5" y="32"/>
                    <a:pt x="0" y="38"/>
                    <a:pt x="0" y="45"/>
                  </a:cubicBezTo>
                  <a:cubicBezTo>
                    <a:pt x="0" y="51"/>
                    <a:pt x="5" y="57"/>
                    <a:pt x="12" y="57"/>
                  </a:cubicBezTo>
                  <a:cubicBezTo>
                    <a:pt x="17" y="57"/>
                    <a:pt x="21" y="54"/>
                    <a:pt x="23" y="49"/>
                  </a:cubicBezTo>
                  <a:cubicBezTo>
                    <a:pt x="104" y="45"/>
                    <a:pt x="267" y="45"/>
                    <a:pt x="337" y="50"/>
                  </a:cubicBezTo>
                  <a:cubicBezTo>
                    <a:pt x="337" y="50"/>
                    <a:pt x="337" y="50"/>
                    <a:pt x="337" y="50"/>
                  </a:cubicBezTo>
                  <a:cubicBezTo>
                    <a:pt x="340" y="72"/>
                    <a:pt x="358" y="89"/>
                    <a:pt x="381" y="89"/>
                  </a:cubicBezTo>
                  <a:cubicBezTo>
                    <a:pt x="406" y="89"/>
                    <a:pt x="425" y="69"/>
                    <a:pt x="425" y="45"/>
                  </a:cubicBezTo>
                  <a:cubicBezTo>
                    <a:pt x="425" y="20"/>
                    <a:pt x="406" y="0"/>
                    <a:pt x="38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íŝļîďé"/>
            <p:cNvSpPr>
              <a:spLocks/>
            </p:cNvSpPr>
            <p:nvPr/>
          </p:nvSpPr>
          <p:spPr bwMode="auto">
            <a:xfrm rot="10800000">
              <a:off x="7575419" y="4908891"/>
              <a:ext cx="3302182" cy="654908"/>
            </a:xfrm>
            <a:custGeom>
              <a:avLst/>
              <a:gdLst>
                <a:gd name="T0" fmla="*/ 381 w 425"/>
                <a:gd name="T1" fmla="*/ 0 h 89"/>
                <a:gd name="T2" fmla="*/ 337 w 425"/>
                <a:gd name="T3" fmla="*/ 39 h 89"/>
                <a:gd name="T4" fmla="*/ 337 w 425"/>
                <a:gd name="T5" fmla="*/ 39 h 89"/>
                <a:gd name="T6" fmla="*/ 23 w 425"/>
                <a:gd name="T7" fmla="*/ 40 h 89"/>
                <a:gd name="T8" fmla="*/ 12 w 425"/>
                <a:gd name="T9" fmla="*/ 32 h 89"/>
                <a:gd name="T10" fmla="*/ 0 w 425"/>
                <a:gd name="T11" fmla="*/ 45 h 89"/>
                <a:gd name="T12" fmla="*/ 12 w 425"/>
                <a:gd name="T13" fmla="*/ 57 h 89"/>
                <a:gd name="T14" fmla="*/ 23 w 425"/>
                <a:gd name="T15" fmla="*/ 49 h 89"/>
                <a:gd name="T16" fmla="*/ 337 w 425"/>
                <a:gd name="T17" fmla="*/ 50 h 89"/>
                <a:gd name="T18" fmla="*/ 337 w 425"/>
                <a:gd name="T19" fmla="*/ 50 h 89"/>
                <a:gd name="T20" fmla="*/ 381 w 425"/>
                <a:gd name="T21" fmla="*/ 89 h 89"/>
                <a:gd name="T22" fmla="*/ 425 w 425"/>
                <a:gd name="T23" fmla="*/ 45 h 89"/>
                <a:gd name="T24" fmla="*/ 381 w 425"/>
                <a:gd name="T2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5" h="89">
                  <a:moveTo>
                    <a:pt x="381" y="0"/>
                  </a:moveTo>
                  <a:cubicBezTo>
                    <a:pt x="358" y="0"/>
                    <a:pt x="340" y="17"/>
                    <a:pt x="337" y="39"/>
                  </a:cubicBezTo>
                  <a:cubicBezTo>
                    <a:pt x="337" y="39"/>
                    <a:pt x="337" y="39"/>
                    <a:pt x="337" y="39"/>
                  </a:cubicBezTo>
                  <a:cubicBezTo>
                    <a:pt x="276" y="44"/>
                    <a:pt x="95" y="45"/>
                    <a:pt x="23" y="40"/>
                  </a:cubicBezTo>
                  <a:cubicBezTo>
                    <a:pt x="21" y="35"/>
                    <a:pt x="17" y="32"/>
                    <a:pt x="12" y="32"/>
                  </a:cubicBezTo>
                  <a:cubicBezTo>
                    <a:pt x="5" y="32"/>
                    <a:pt x="0" y="38"/>
                    <a:pt x="0" y="45"/>
                  </a:cubicBezTo>
                  <a:cubicBezTo>
                    <a:pt x="0" y="51"/>
                    <a:pt x="5" y="57"/>
                    <a:pt x="12" y="57"/>
                  </a:cubicBezTo>
                  <a:cubicBezTo>
                    <a:pt x="17" y="57"/>
                    <a:pt x="21" y="54"/>
                    <a:pt x="23" y="49"/>
                  </a:cubicBezTo>
                  <a:cubicBezTo>
                    <a:pt x="104" y="45"/>
                    <a:pt x="267" y="45"/>
                    <a:pt x="337" y="50"/>
                  </a:cubicBezTo>
                  <a:cubicBezTo>
                    <a:pt x="337" y="50"/>
                    <a:pt x="337" y="50"/>
                    <a:pt x="337" y="50"/>
                  </a:cubicBezTo>
                  <a:cubicBezTo>
                    <a:pt x="340" y="72"/>
                    <a:pt x="358" y="89"/>
                    <a:pt x="381" y="89"/>
                  </a:cubicBezTo>
                  <a:cubicBezTo>
                    <a:pt x="406" y="89"/>
                    <a:pt x="425" y="69"/>
                    <a:pt x="425" y="45"/>
                  </a:cubicBezTo>
                  <a:cubicBezTo>
                    <a:pt x="425" y="20"/>
                    <a:pt x="406" y="0"/>
                    <a:pt x="38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íšļïḓè"/>
            <p:cNvSpPr>
              <a:spLocks/>
            </p:cNvSpPr>
            <p:nvPr/>
          </p:nvSpPr>
          <p:spPr bwMode="auto">
            <a:xfrm rot="10800000">
              <a:off x="7575419" y="2959770"/>
              <a:ext cx="3302182" cy="654908"/>
            </a:xfrm>
            <a:custGeom>
              <a:avLst/>
              <a:gdLst>
                <a:gd name="T0" fmla="*/ 381 w 425"/>
                <a:gd name="T1" fmla="*/ 0 h 89"/>
                <a:gd name="T2" fmla="*/ 337 w 425"/>
                <a:gd name="T3" fmla="*/ 39 h 89"/>
                <a:gd name="T4" fmla="*/ 337 w 425"/>
                <a:gd name="T5" fmla="*/ 39 h 89"/>
                <a:gd name="T6" fmla="*/ 23 w 425"/>
                <a:gd name="T7" fmla="*/ 40 h 89"/>
                <a:gd name="T8" fmla="*/ 12 w 425"/>
                <a:gd name="T9" fmla="*/ 32 h 89"/>
                <a:gd name="T10" fmla="*/ 0 w 425"/>
                <a:gd name="T11" fmla="*/ 45 h 89"/>
                <a:gd name="T12" fmla="*/ 12 w 425"/>
                <a:gd name="T13" fmla="*/ 57 h 89"/>
                <a:gd name="T14" fmla="*/ 23 w 425"/>
                <a:gd name="T15" fmla="*/ 49 h 89"/>
                <a:gd name="T16" fmla="*/ 337 w 425"/>
                <a:gd name="T17" fmla="*/ 50 h 89"/>
                <a:gd name="T18" fmla="*/ 337 w 425"/>
                <a:gd name="T19" fmla="*/ 50 h 89"/>
                <a:gd name="T20" fmla="*/ 381 w 425"/>
                <a:gd name="T21" fmla="*/ 89 h 89"/>
                <a:gd name="T22" fmla="*/ 425 w 425"/>
                <a:gd name="T23" fmla="*/ 45 h 89"/>
                <a:gd name="T24" fmla="*/ 381 w 425"/>
                <a:gd name="T2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5" h="89">
                  <a:moveTo>
                    <a:pt x="381" y="0"/>
                  </a:moveTo>
                  <a:cubicBezTo>
                    <a:pt x="358" y="0"/>
                    <a:pt x="340" y="17"/>
                    <a:pt x="337" y="39"/>
                  </a:cubicBezTo>
                  <a:cubicBezTo>
                    <a:pt x="337" y="39"/>
                    <a:pt x="337" y="39"/>
                    <a:pt x="337" y="39"/>
                  </a:cubicBezTo>
                  <a:cubicBezTo>
                    <a:pt x="276" y="44"/>
                    <a:pt x="95" y="45"/>
                    <a:pt x="23" y="40"/>
                  </a:cubicBezTo>
                  <a:cubicBezTo>
                    <a:pt x="21" y="35"/>
                    <a:pt x="17" y="32"/>
                    <a:pt x="12" y="32"/>
                  </a:cubicBezTo>
                  <a:cubicBezTo>
                    <a:pt x="5" y="32"/>
                    <a:pt x="0" y="38"/>
                    <a:pt x="0" y="45"/>
                  </a:cubicBezTo>
                  <a:cubicBezTo>
                    <a:pt x="0" y="51"/>
                    <a:pt x="5" y="57"/>
                    <a:pt x="12" y="57"/>
                  </a:cubicBezTo>
                  <a:cubicBezTo>
                    <a:pt x="17" y="57"/>
                    <a:pt x="21" y="54"/>
                    <a:pt x="23" y="49"/>
                  </a:cubicBezTo>
                  <a:cubicBezTo>
                    <a:pt x="104" y="45"/>
                    <a:pt x="267" y="45"/>
                    <a:pt x="337" y="50"/>
                  </a:cubicBezTo>
                  <a:cubicBezTo>
                    <a:pt x="337" y="50"/>
                    <a:pt x="337" y="50"/>
                    <a:pt x="337" y="50"/>
                  </a:cubicBezTo>
                  <a:cubicBezTo>
                    <a:pt x="340" y="72"/>
                    <a:pt x="358" y="89"/>
                    <a:pt x="381" y="89"/>
                  </a:cubicBezTo>
                  <a:cubicBezTo>
                    <a:pt x="406" y="89"/>
                    <a:pt x="425" y="69"/>
                    <a:pt x="425" y="45"/>
                  </a:cubicBezTo>
                  <a:cubicBezTo>
                    <a:pt x="425" y="20"/>
                    <a:pt x="406" y="0"/>
                    <a:pt x="38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椭圆 48"/>
            <p:cNvSpPr/>
            <p:nvPr/>
          </p:nvSpPr>
          <p:spPr>
            <a:xfrm>
              <a:off x="7588665" y="1963238"/>
              <a:ext cx="675701" cy="67570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588665" y="2956008"/>
              <a:ext cx="675701" cy="67570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7588665" y="3916121"/>
              <a:ext cx="675701" cy="67570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7588665" y="4895671"/>
              <a:ext cx="675701" cy="67570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ïŝlídè"/>
            <p:cNvSpPr>
              <a:spLocks/>
            </p:cNvSpPr>
            <p:nvPr/>
          </p:nvSpPr>
          <p:spPr bwMode="auto">
            <a:xfrm>
              <a:off x="7792516" y="4087810"/>
              <a:ext cx="285322" cy="327018"/>
            </a:xfrm>
            <a:custGeom>
              <a:avLst/>
              <a:gdLst>
                <a:gd name="T0" fmla="*/ 381 w 400"/>
                <a:gd name="T1" fmla="*/ 124 h 498"/>
                <a:gd name="T2" fmla="*/ 381 w 400"/>
                <a:gd name="T3" fmla="*/ 124 h 498"/>
                <a:gd name="T4" fmla="*/ 231 w 400"/>
                <a:gd name="T5" fmla="*/ 9 h 498"/>
                <a:gd name="T6" fmla="*/ 115 w 400"/>
                <a:gd name="T7" fmla="*/ 151 h 498"/>
                <a:gd name="T8" fmla="*/ 133 w 400"/>
                <a:gd name="T9" fmla="*/ 213 h 498"/>
                <a:gd name="T10" fmla="*/ 9 w 400"/>
                <a:gd name="T11" fmla="*/ 407 h 498"/>
                <a:gd name="T12" fmla="*/ 0 w 400"/>
                <a:gd name="T13" fmla="*/ 434 h 498"/>
                <a:gd name="T14" fmla="*/ 9 w 400"/>
                <a:gd name="T15" fmla="*/ 478 h 498"/>
                <a:gd name="T16" fmla="*/ 27 w 400"/>
                <a:gd name="T17" fmla="*/ 497 h 498"/>
                <a:gd name="T18" fmla="*/ 62 w 400"/>
                <a:gd name="T19" fmla="*/ 487 h 498"/>
                <a:gd name="T20" fmla="*/ 89 w 400"/>
                <a:gd name="T21" fmla="*/ 470 h 498"/>
                <a:gd name="T22" fmla="*/ 142 w 400"/>
                <a:gd name="T23" fmla="*/ 390 h 498"/>
                <a:gd name="T24" fmla="*/ 142 w 400"/>
                <a:gd name="T25" fmla="*/ 390 h 498"/>
                <a:gd name="T26" fmla="*/ 177 w 400"/>
                <a:gd name="T27" fmla="*/ 381 h 498"/>
                <a:gd name="T28" fmla="*/ 231 w 400"/>
                <a:gd name="T29" fmla="*/ 284 h 498"/>
                <a:gd name="T30" fmla="*/ 293 w 400"/>
                <a:gd name="T31" fmla="*/ 284 h 498"/>
                <a:gd name="T32" fmla="*/ 381 w 400"/>
                <a:gd name="T33" fmla="*/ 124 h 498"/>
                <a:gd name="T34" fmla="*/ 319 w 400"/>
                <a:gd name="T35" fmla="*/ 159 h 498"/>
                <a:gd name="T36" fmla="*/ 319 w 400"/>
                <a:gd name="T37" fmla="*/ 159 h 498"/>
                <a:gd name="T38" fmla="*/ 256 w 400"/>
                <a:gd name="T39" fmla="*/ 142 h 498"/>
                <a:gd name="T40" fmla="*/ 221 w 400"/>
                <a:gd name="T41" fmla="*/ 80 h 498"/>
                <a:gd name="T42" fmla="*/ 310 w 400"/>
                <a:gd name="T43" fmla="*/ 71 h 498"/>
                <a:gd name="T44" fmla="*/ 319 w 400"/>
                <a:gd name="T45" fmla="*/ 159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0" h="498">
                  <a:moveTo>
                    <a:pt x="381" y="124"/>
                  </a:moveTo>
                  <a:lnTo>
                    <a:pt x="381" y="124"/>
                  </a:lnTo>
                  <a:cubicBezTo>
                    <a:pt x="372" y="44"/>
                    <a:pt x="301" y="0"/>
                    <a:pt x="231" y="9"/>
                  </a:cubicBezTo>
                  <a:cubicBezTo>
                    <a:pt x="159" y="27"/>
                    <a:pt x="106" y="80"/>
                    <a:pt x="115" y="151"/>
                  </a:cubicBezTo>
                  <a:cubicBezTo>
                    <a:pt x="115" y="168"/>
                    <a:pt x="124" y="195"/>
                    <a:pt x="133" y="213"/>
                  </a:cubicBezTo>
                  <a:cubicBezTo>
                    <a:pt x="9" y="407"/>
                    <a:pt x="9" y="407"/>
                    <a:pt x="9" y="407"/>
                  </a:cubicBezTo>
                  <a:cubicBezTo>
                    <a:pt x="0" y="407"/>
                    <a:pt x="0" y="425"/>
                    <a:pt x="0" y="434"/>
                  </a:cubicBezTo>
                  <a:cubicBezTo>
                    <a:pt x="9" y="478"/>
                    <a:pt x="9" y="478"/>
                    <a:pt x="9" y="478"/>
                  </a:cubicBezTo>
                  <a:cubicBezTo>
                    <a:pt x="9" y="487"/>
                    <a:pt x="18" y="497"/>
                    <a:pt x="27" y="497"/>
                  </a:cubicBezTo>
                  <a:cubicBezTo>
                    <a:pt x="62" y="487"/>
                    <a:pt x="62" y="487"/>
                    <a:pt x="62" y="487"/>
                  </a:cubicBezTo>
                  <a:cubicBezTo>
                    <a:pt x="71" y="487"/>
                    <a:pt x="80" y="478"/>
                    <a:pt x="89" y="470"/>
                  </a:cubicBezTo>
                  <a:cubicBezTo>
                    <a:pt x="142" y="390"/>
                    <a:pt x="142" y="390"/>
                    <a:pt x="142" y="390"/>
                  </a:cubicBezTo>
                  <a:lnTo>
                    <a:pt x="142" y="390"/>
                  </a:lnTo>
                  <a:cubicBezTo>
                    <a:pt x="177" y="381"/>
                    <a:pt x="177" y="381"/>
                    <a:pt x="177" y="381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48" y="293"/>
                    <a:pt x="284" y="284"/>
                    <a:pt x="293" y="284"/>
                  </a:cubicBezTo>
                  <a:cubicBezTo>
                    <a:pt x="363" y="275"/>
                    <a:pt x="399" y="195"/>
                    <a:pt x="381" y="124"/>
                  </a:cubicBezTo>
                  <a:close/>
                  <a:moveTo>
                    <a:pt x="319" y="159"/>
                  </a:moveTo>
                  <a:lnTo>
                    <a:pt x="319" y="159"/>
                  </a:lnTo>
                  <a:cubicBezTo>
                    <a:pt x="301" y="187"/>
                    <a:pt x="284" y="168"/>
                    <a:pt x="256" y="142"/>
                  </a:cubicBezTo>
                  <a:cubicBezTo>
                    <a:pt x="231" y="124"/>
                    <a:pt x="203" y="115"/>
                    <a:pt x="221" y="80"/>
                  </a:cubicBezTo>
                  <a:cubicBezTo>
                    <a:pt x="240" y="53"/>
                    <a:pt x="284" y="44"/>
                    <a:pt x="310" y="71"/>
                  </a:cubicBezTo>
                  <a:cubicBezTo>
                    <a:pt x="337" y="89"/>
                    <a:pt x="346" y="133"/>
                    <a:pt x="319" y="1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ṧ1ide"/>
            <p:cNvSpPr>
              <a:spLocks/>
            </p:cNvSpPr>
            <p:nvPr/>
          </p:nvSpPr>
          <p:spPr bwMode="auto">
            <a:xfrm>
              <a:off x="7750311" y="2154398"/>
              <a:ext cx="320914" cy="254261"/>
            </a:xfrm>
            <a:custGeom>
              <a:avLst/>
              <a:gdLst>
                <a:gd name="T0" fmla="*/ 230 w 497"/>
                <a:gd name="T1" fmla="*/ 231 h 426"/>
                <a:gd name="T2" fmla="*/ 230 w 497"/>
                <a:gd name="T3" fmla="*/ 231 h 426"/>
                <a:gd name="T4" fmla="*/ 274 w 497"/>
                <a:gd name="T5" fmla="*/ 231 h 426"/>
                <a:gd name="T6" fmla="*/ 274 w 497"/>
                <a:gd name="T7" fmla="*/ 275 h 426"/>
                <a:gd name="T8" fmla="*/ 496 w 497"/>
                <a:gd name="T9" fmla="*/ 275 h 426"/>
                <a:gd name="T10" fmla="*/ 487 w 497"/>
                <a:gd name="T11" fmla="*/ 133 h 426"/>
                <a:gd name="T12" fmla="*/ 443 w 497"/>
                <a:gd name="T13" fmla="*/ 80 h 426"/>
                <a:gd name="T14" fmla="*/ 363 w 497"/>
                <a:gd name="T15" fmla="*/ 80 h 426"/>
                <a:gd name="T16" fmla="*/ 337 w 497"/>
                <a:gd name="T17" fmla="*/ 27 h 426"/>
                <a:gd name="T18" fmla="*/ 300 w 497"/>
                <a:gd name="T19" fmla="*/ 0 h 426"/>
                <a:gd name="T20" fmla="*/ 194 w 497"/>
                <a:gd name="T21" fmla="*/ 0 h 426"/>
                <a:gd name="T22" fmla="*/ 168 w 497"/>
                <a:gd name="T23" fmla="*/ 27 h 426"/>
                <a:gd name="T24" fmla="*/ 133 w 497"/>
                <a:gd name="T25" fmla="*/ 80 h 426"/>
                <a:gd name="T26" fmla="*/ 53 w 497"/>
                <a:gd name="T27" fmla="*/ 80 h 426"/>
                <a:gd name="T28" fmla="*/ 9 w 497"/>
                <a:gd name="T29" fmla="*/ 133 h 426"/>
                <a:gd name="T30" fmla="*/ 0 w 497"/>
                <a:gd name="T31" fmla="*/ 275 h 426"/>
                <a:gd name="T32" fmla="*/ 230 w 497"/>
                <a:gd name="T33" fmla="*/ 275 h 426"/>
                <a:gd name="T34" fmla="*/ 230 w 497"/>
                <a:gd name="T35" fmla="*/ 231 h 426"/>
                <a:gd name="T36" fmla="*/ 186 w 497"/>
                <a:gd name="T37" fmla="*/ 53 h 426"/>
                <a:gd name="T38" fmla="*/ 186 w 497"/>
                <a:gd name="T39" fmla="*/ 53 h 426"/>
                <a:gd name="T40" fmla="*/ 212 w 497"/>
                <a:gd name="T41" fmla="*/ 36 h 426"/>
                <a:gd name="T42" fmla="*/ 284 w 497"/>
                <a:gd name="T43" fmla="*/ 36 h 426"/>
                <a:gd name="T44" fmla="*/ 309 w 497"/>
                <a:gd name="T45" fmla="*/ 53 h 426"/>
                <a:gd name="T46" fmla="*/ 319 w 497"/>
                <a:gd name="T47" fmla="*/ 80 h 426"/>
                <a:gd name="T48" fmla="*/ 177 w 497"/>
                <a:gd name="T49" fmla="*/ 80 h 426"/>
                <a:gd name="T50" fmla="*/ 186 w 497"/>
                <a:gd name="T51" fmla="*/ 53 h 426"/>
                <a:gd name="T52" fmla="*/ 274 w 497"/>
                <a:gd name="T53" fmla="*/ 355 h 426"/>
                <a:gd name="T54" fmla="*/ 274 w 497"/>
                <a:gd name="T55" fmla="*/ 355 h 426"/>
                <a:gd name="T56" fmla="*/ 230 w 497"/>
                <a:gd name="T57" fmla="*/ 355 h 426"/>
                <a:gd name="T58" fmla="*/ 230 w 497"/>
                <a:gd name="T59" fmla="*/ 302 h 426"/>
                <a:gd name="T60" fmla="*/ 9 w 497"/>
                <a:gd name="T61" fmla="*/ 302 h 426"/>
                <a:gd name="T62" fmla="*/ 17 w 497"/>
                <a:gd name="T63" fmla="*/ 381 h 426"/>
                <a:gd name="T64" fmla="*/ 62 w 497"/>
                <a:gd name="T65" fmla="*/ 425 h 426"/>
                <a:gd name="T66" fmla="*/ 434 w 497"/>
                <a:gd name="T67" fmla="*/ 425 h 426"/>
                <a:gd name="T68" fmla="*/ 478 w 497"/>
                <a:gd name="T69" fmla="*/ 381 h 426"/>
                <a:gd name="T70" fmla="*/ 487 w 497"/>
                <a:gd name="T71" fmla="*/ 302 h 426"/>
                <a:gd name="T72" fmla="*/ 274 w 497"/>
                <a:gd name="T73" fmla="*/ 302 h 426"/>
                <a:gd name="T74" fmla="*/ 274 w 497"/>
                <a:gd name="T75" fmla="*/ 355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7" h="426">
                  <a:moveTo>
                    <a:pt x="230" y="231"/>
                  </a:moveTo>
                  <a:lnTo>
                    <a:pt x="230" y="231"/>
                  </a:lnTo>
                  <a:cubicBezTo>
                    <a:pt x="274" y="231"/>
                    <a:pt x="274" y="231"/>
                    <a:pt x="274" y="231"/>
                  </a:cubicBezTo>
                  <a:cubicBezTo>
                    <a:pt x="274" y="275"/>
                    <a:pt x="274" y="275"/>
                    <a:pt x="274" y="275"/>
                  </a:cubicBezTo>
                  <a:cubicBezTo>
                    <a:pt x="496" y="275"/>
                    <a:pt x="496" y="275"/>
                    <a:pt x="496" y="275"/>
                  </a:cubicBezTo>
                  <a:cubicBezTo>
                    <a:pt x="496" y="275"/>
                    <a:pt x="496" y="168"/>
                    <a:pt x="487" y="133"/>
                  </a:cubicBezTo>
                  <a:cubicBezTo>
                    <a:pt x="487" y="97"/>
                    <a:pt x="478" y="80"/>
                    <a:pt x="443" y="80"/>
                  </a:cubicBezTo>
                  <a:cubicBezTo>
                    <a:pt x="363" y="80"/>
                    <a:pt x="363" y="80"/>
                    <a:pt x="363" y="80"/>
                  </a:cubicBezTo>
                  <a:cubicBezTo>
                    <a:pt x="345" y="53"/>
                    <a:pt x="337" y="27"/>
                    <a:pt x="337" y="27"/>
                  </a:cubicBezTo>
                  <a:cubicBezTo>
                    <a:pt x="328" y="9"/>
                    <a:pt x="319" y="0"/>
                    <a:pt x="30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77" y="0"/>
                    <a:pt x="168" y="9"/>
                    <a:pt x="168" y="27"/>
                  </a:cubicBezTo>
                  <a:cubicBezTo>
                    <a:pt x="159" y="27"/>
                    <a:pt x="150" y="53"/>
                    <a:pt x="133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17" y="80"/>
                    <a:pt x="9" y="97"/>
                    <a:pt x="9" y="133"/>
                  </a:cubicBezTo>
                  <a:cubicBezTo>
                    <a:pt x="0" y="168"/>
                    <a:pt x="0" y="275"/>
                    <a:pt x="0" y="275"/>
                  </a:cubicBezTo>
                  <a:cubicBezTo>
                    <a:pt x="230" y="275"/>
                    <a:pt x="230" y="275"/>
                    <a:pt x="230" y="275"/>
                  </a:cubicBezTo>
                  <a:lnTo>
                    <a:pt x="230" y="231"/>
                  </a:lnTo>
                  <a:close/>
                  <a:moveTo>
                    <a:pt x="186" y="53"/>
                  </a:moveTo>
                  <a:lnTo>
                    <a:pt x="186" y="53"/>
                  </a:lnTo>
                  <a:cubicBezTo>
                    <a:pt x="194" y="44"/>
                    <a:pt x="194" y="36"/>
                    <a:pt x="212" y="36"/>
                  </a:cubicBezTo>
                  <a:cubicBezTo>
                    <a:pt x="284" y="36"/>
                    <a:pt x="284" y="36"/>
                    <a:pt x="284" y="36"/>
                  </a:cubicBezTo>
                  <a:cubicBezTo>
                    <a:pt x="300" y="36"/>
                    <a:pt x="300" y="44"/>
                    <a:pt x="309" y="53"/>
                  </a:cubicBezTo>
                  <a:cubicBezTo>
                    <a:pt x="309" y="53"/>
                    <a:pt x="319" y="71"/>
                    <a:pt x="319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86" y="71"/>
                    <a:pt x="186" y="53"/>
                    <a:pt x="186" y="53"/>
                  </a:cubicBezTo>
                  <a:close/>
                  <a:moveTo>
                    <a:pt x="274" y="355"/>
                  </a:moveTo>
                  <a:lnTo>
                    <a:pt x="274" y="355"/>
                  </a:lnTo>
                  <a:cubicBezTo>
                    <a:pt x="230" y="355"/>
                    <a:pt x="230" y="355"/>
                    <a:pt x="230" y="355"/>
                  </a:cubicBezTo>
                  <a:cubicBezTo>
                    <a:pt x="230" y="302"/>
                    <a:pt x="230" y="302"/>
                    <a:pt x="230" y="302"/>
                  </a:cubicBezTo>
                  <a:cubicBezTo>
                    <a:pt x="9" y="302"/>
                    <a:pt x="9" y="302"/>
                    <a:pt x="9" y="302"/>
                  </a:cubicBezTo>
                  <a:cubicBezTo>
                    <a:pt x="9" y="302"/>
                    <a:pt x="17" y="346"/>
                    <a:pt x="17" y="381"/>
                  </a:cubicBezTo>
                  <a:cubicBezTo>
                    <a:pt x="17" y="399"/>
                    <a:pt x="26" y="425"/>
                    <a:pt x="62" y="425"/>
                  </a:cubicBezTo>
                  <a:cubicBezTo>
                    <a:pt x="434" y="425"/>
                    <a:pt x="434" y="425"/>
                    <a:pt x="434" y="425"/>
                  </a:cubicBezTo>
                  <a:cubicBezTo>
                    <a:pt x="469" y="425"/>
                    <a:pt x="478" y="399"/>
                    <a:pt x="478" y="381"/>
                  </a:cubicBezTo>
                  <a:cubicBezTo>
                    <a:pt x="478" y="346"/>
                    <a:pt x="487" y="302"/>
                    <a:pt x="487" y="302"/>
                  </a:cubicBezTo>
                  <a:cubicBezTo>
                    <a:pt x="274" y="302"/>
                    <a:pt x="274" y="302"/>
                    <a:pt x="274" y="302"/>
                  </a:cubicBezTo>
                  <a:lnTo>
                    <a:pt x="274" y="3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iṩļîḑè"/>
            <p:cNvSpPr>
              <a:spLocks/>
            </p:cNvSpPr>
            <p:nvPr/>
          </p:nvSpPr>
          <p:spPr bwMode="auto">
            <a:xfrm>
              <a:off x="7755163" y="5090237"/>
              <a:ext cx="354216" cy="292218"/>
            </a:xfrm>
            <a:custGeom>
              <a:avLst/>
              <a:gdLst>
                <a:gd name="T0" fmla="*/ 80 w 498"/>
                <a:gd name="T1" fmla="*/ 151 h 445"/>
                <a:gd name="T2" fmla="*/ 80 w 498"/>
                <a:gd name="T3" fmla="*/ 151 h 445"/>
                <a:gd name="T4" fmla="*/ 142 w 498"/>
                <a:gd name="T5" fmla="*/ 169 h 445"/>
                <a:gd name="T6" fmla="*/ 151 w 498"/>
                <a:gd name="T7" fmla="*/ 169 h 445"/>
                <a:gd name="T8" fmla="*/ 195 w 498"/>
                <a:gd name="T9" fmla="*/ 134 h 445"/>
                <a:gd name="T10" fmla="*/ 195 w 498"/>
                <a:gd name="T11" fmla="*/ 125 h 445"/>
                <a:gd name="T12" fmla="*/ 178 w 498"/>
                <a:gd name="T13" fmla="*/ 107 h 445"/>
                <a:gd name="T14" fmla="*/ 275 w 498"/>
                <a:gd name="T15" fmla="*/ 10 h 445"/>
                <a:gd name="T16" fmla="*/ 195 w 498"/>
                <a:gd name="T17" fmla="*/ 0 h 445"/>
                <a:gd name="T18" fmla="*/ 107 w 498"/>
                <a:gd name="T19" fmla="*/ 54 h 445"/>
                <a:gd name="T20" fmla="*/ 72 w 498"/>
                <a:gd name="T21" fmla="*/ 81 h 445"/>
                <a:gd name="T22" fmla="*/ 53 w 498"/>
                <a:gd name="T23" fmla="*/ 116 h 445"/>
                <a:gd name="T24" fmla="*/ 18 w 498"/>
                <a:gd name="T25" fmla="*/ 125 h 445"/>
                <a:gd name="T26" fmla="*/ 0 w 498"/>
                <a:gd name="T27" fmla="*/ 143 h 445"/>
                <a:gd name="T28" fmla="*/ 0 w 498"/>
                <a:gd name="T29" fmla="*/ 151 h 445"/>
                <a:gd name="T30" fmla="*/ 36 w 498"/>
                <a:gd name="T31" fmla="*/ 187 h 445"/>
                <a:gd name="T32" fmla="*/ 53 w 498"/>
                <a:gd name="T33" fmla="*/ 196 h 445"/>
                <a:gd name="T34" fmla="*/ 72 w 498"/>
                <a:gd name="T35" fmla="*/ 178 h 445"/>
                <a:gd name="T36" fmla="*/ 80 w 498"/>
                <a:gd name="T37" fmla="*/ 151 h 445"/>
                <a:gd name="T38" fmla="*/ 222 w 498"/>
                <a:gd name="T39" fmla="*/ 160 h 445"/>
                <a:gd name="T40" fmla="*/ 222 w 498"/>
                <a:gd name="T41" fmla="*/ 160 h 445"/>
                <a:gd name="T42" fmla="*/ 213 w 498"/>
                <a:gd name="T43" fmla="*/ 160 h 445"/>
                <a:gd name="T44" fmla="*/ 178 w 498"/>
                <a:gd name="T45" fmla="*/ 187 h 445"/>
                <a:gd name="T46" fmla="*/ 169 w 498"/>
                <a:gd name="T47" fmla="*/ 204 h 445"/>
                <a:gd name="T48" fmla="*/ 381 w 498"/>
                <a:gd name="T49" fmla="*/ 435 h 445"/>
                <a:gd name="T50" fmla="*/ 399 w 498"/>
                <a:gd name="T51" fmla="*/ 435 h 445"/>
                <a:gd name="T52" fmla="*/ 426 w 498"/>
                <a:gd name="T53" fmla="*/ 417 h 445"/>
                <a:gd name="T54" fmla="*/ 426 w 498"/>
                <a:gd name="T55" fmla="*/ 400 h 445"/>
                <a:gd name="T56" fmla="*/ 222 w 498"/>
                <a:gd name="T57" fmla="*/ 160 h 445"/>
                <a:gd name="T58" fmla="*/ 497 w 498"/>
                <a:gd name="T59" fmla="*/ 63 h 445"/>
                <a:gd name="T60" fmla="*/ 497 w 498"/>
                <a:gd name="T61" fmla="*/ 63 h 445"/>
                <a:gd name="T62" fmla="*/ 479 w 498"/>
                <a:gd name="T63" fmla="*/ 54 h 445"/>
                <a:gd name="T64" fmla="*/ 461 w 498"/>
                <a:gd name="T65" fmla="*/ 89 h 445"/>
                <a:gd name="T66" fmla="*/ 408 w 498"/>
                <a:gd name="T67" fmla="*/ 107 h 445"/>
                <a:gd name="T68" fmla="*/ 399 w 498"/>
                <a:gd name="T69" fmla="*/ 63 h 445"/>
                <a:gd name="T70" fmla="*/ 417 w 498"/>
                <a:gd name="T71" fmla="*/ 19 h 445"/>
                <a:gd name="T72" fmla="*/ 408 w 498"/>
                <a:gd name="T73" fmla="*/ 10 h 445"/>
                <a:gd name="T74" fmla="*/ 337 w 498"/>
                <a:gd name="T75" fmla="*/ 72 h 445"/>
                <a:gd name="T76" fmla="*/ 319 w 498"/>
                <a:gd name="T77" fmla="*/ 151 h 445"/>
                <a:gd name="T78" fmla="*/ 284 w 498"/>
                <a:gd name="T79" fmla="*/ 187 h 445"/>
                <a:gd name="T80" fmla="*/ 319 w 498"/>
                <a:gd name="T81" fmla="*/ 231 h 445"/>
                <a:gd name="T82" fmla="*/ 364 w 498"/>
                <a:gd name="T83" fmla="*/ 187 h 445"/>
                <a:gd name="T84" fmla="*/ 408 w 498"/>
                <a:gd name="T85" fmla="*/ 178 h 445"/>
                <a:gd name="T86" fmla="*/ 488 w 498"/>
                <a:gd name="T87" fmla="*/ 143 h 445"/>
                <a:gd name="T88" fmla="*/ 497 w 498"/>
                <a:gd name="T89" fmla="*/ 63 h 445"/>
                <a:gd name="T90" fmla="*/ 72 w 498"/>
                <a:gd name="T91" fmla="*/ 400 h 445"/>
                <a:gd name="T92" fmla="*/ 72 w 498"/>
                <a:gd name="T93" fmla="*/ 400 h 445"/>
                <a:gd name="T94" fmla="*/ 72 w 498"/>
                <a:gd name="T95" fmla="*/ 417 h 445"/>
                <a:gd name="T96" fmla="*/ 89 w 498"/>
                <a:gd name="T97" fmla="*/ 444 h 445"/>
                <a:gd name="T98" fmla="*/ 107 w 498"/>
                <a:gd name="T99" fmla="*/ 435 h 445"/>
                <a:gd name="T100" fmla="*/ 231 w 498"/>
                <a:gd name="T101" fmla="*/ 320 h 445"/>
                <a:gd name="T102" fmla="*/ 195 w 498"/>
                <a:gd name="T103" fmla="*/ 275 h 445"/>
                <a:gd name="T104" fmla="*/ 72 w 498"/>
                <a:gd name="T105" fmla="*/ 40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íṣḻide"/>
            <p:cNvSpPr>
              <a:spLocks/>
            </p:cNvSpPr>
            <p:nvPr/>
          </p:nvSpPr>
          <p:spPr bwMode="auto">
            <a:xfrm>
              <a:off x="7732308" y="3151763"/>
              <a:ext cx="399924" cy="284193"/>
            </a:xfrm>
            <a:custGeom>
              <a:avLst/>
              <a:gdLst>
                <a:gd name="T0" fmla="*/ 80 w 497"/>
                <a:gd name="T1" fmla="*/ 248 h 382"/>
                <a:gd name="T2" fmla="*/ 80 w 497"/>
                <a:gd name="T3" fmla="*/ 248 h 382"/>
                <a:gd name="T4" fmla="*/ 159 w 497"/>
                <a:gd name="T5" fmla="*/ 328 h 382"/>
                <a:gd name="T6" fmla="*/ 248 w 497"/>
                <a:gd name="T7" fmla="*/ 381 h 382"/>
                <a:gd name="T8" fmla="*/ 337 w 497"/>
                <a:gd name="T9" fmla="*/ 337 h 382"/>
                <a:gd name="T10" fmla="*/ 390 w 497"/>
                <a:gd name="T11" fmla="*/ 258 h 382"/>
                <a:gd name="T12" fmla="*/ 248 w 497"/>
                <a:gd name="T13" fmla="*/ 328 h 382"/>
                <a:gd name="T14" fmla="*/ 80 w 497"/>
                <a:gd name="T15" fmla="*/ 248 h 382"/>
                <a:gd name="T16" fmla="*/ 487 w 497"/>
                <a:gd name="T17" fmla="*/ 124 h 382"/>
                <a:gd name="T18" fmla="*/ 487 w 497"/>
                <a:gd name="T19" fmla="*/ 124 h 382"/>
                <a:gd name="T20" fmla="*/ 274 w 497"/>
                <a:gd name="T21" fmla="*/ 9 h 382"/>
                <a:gd name="T22" fmla="*/ 221 w 497"/>
                <a:gd name="T23" fmla="*/ 9 h 382"/>
                <a:gd name="T24" fmla="*/ 9 w 497"/>
                <a:gd name="T25" fmla="*/ 124 h 382"/>
                <a:gd name="T26" fmla="*/ 9 w 497"/>
                <a:gd name="T27" fmla="*/ 160 h 382"/>
                <a:gd name="T28" fmla="*/ 221 w 497"/>
                <a:gd name="T29" fmla="*/ 275 h 382"/>
                <a:gd name="T30" fmla="*/ 274 w 497"/>
                <a:gd name="T31" fmla="*/ 275 h 382"/>
                <a:gd name="T32" fmla="*/ 408 w 497"/>
                <a:gd name="T33" fmla="*/ 195 h 382"/>
                <a:gd name="T34" fmla="*/ 266 w 497"/>
                <a:gd name="T35" fmla="*/ 160 h 382"/>
                <a:gd name="T36" fmla="*/ 248 w 497"/>
                <a:gd name="T37" fmla="*/ 168 h 382"/>
                <a:gd name="T38" fmla="*/ 203 w 497"/>
                <a:gd name="T39" fmla="*/ 133 h 382"/>
                <a:gd name="T40" fmla="*/ 248 w 497"/>
                <a:gd name="T41" fmla="*/ 107 h 382"/>
                <a:gd name="T42" fmla="*/ 293 w 497"/>
                <a:gd name="T43" fmla="*/ 124 h 382"/>
                <a:gd name="T44" fmla="*/ 443 w 497"/>
                <a:gd name="T45" fmla="*/ 177 h 382"/>
                <a:gd name="T46" fmla="*/ 487 w 497"/>
                <a:gd name="T47" fmla="*/ 160 h 382"/>
                <a:gd name="T48" fmla="*/ 487 w 497"/>
                <a:gd name="T49" fmla="*/ 124 h 382"/>
                <a:gd name="T50" fmla="*/ 425 w 497"/>
                <a:gd name="T51" fmla="*/ 346 h 382"/>
                <a:gd name="T52" fmla="*/ 425 w 497"/>
                <a:gd name="T53" fmla="*/ 346 h 382"/>
                <a:gd name="T54" fmla="*/ 461 w 497"/>
                <a:gd name="T55" fmla="*/ 337 h 382"/>
                <a:gd name="T56" fmla="*/ 443 w 497"/>
                <a:gd name="T57" fmla="*/ 177 h 382"/>
                <a:gd name="T58" fmla="*/ 408 w 497"/>
                <a:gd name="T59" fmla="*/ 195 h 382"/>
                <a:gd name="T60" fmla="*/ 425 w 497"/>
                <a:gd name="T61" fmla="*/ 34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7" h="382">
                  <a:moveTo>
                    <a:pt x="80" y="248"/>
                  </a:moveTo>
                  <a:lnTo>
                    <a:pt x="80" y="248"/>
                  </a:lnTo>
                  <a:cubicBezTo>
                    <a:pt x="97" y="293"/>
                    <a:pt x="106" y="311"/>
                    <a:pt x="159" y="328"/>
                  </a:cubicBezTo>
                  <a:cubicBezTo>
                    <a:pt x="203" y="355"/>
                    <a:pt x="230" y="381"/>
                    <a:pt x="248" y="381"/>
                  </a:cubicBezTo>
                  <a:cubicBezTo>
                    <a:pt x="266" y="381"/>
                    <a:pt x="293" y="355"/>
                    <a:pt x="337" y="337"/>
                  </a:cubicBezTo>
                  <a:cubicBezTo>
                    <a:pt x="390" y="311"/>
                    <a:pt x="372" y="311"/>
                    <a:pt x="390" y="258"/>
                  </a:cubicBezTo>
                  <a:cubicBezTo>
                    <a:pt x="248" y="328"/>
                    <a:pt x="248" y="328"/>
                    <a:pt x="248" y="328"/>
                  </a:cubicBezTo>
                  <a:lnTo>
                    <a:pt x="80" y="248"/>
                  </a:lnTo>
                  <a:close/>
                  <a:moveTo>
                    <a:pt x="487" y="124"/>
                  </a:moveTo>
                  <a:lnTo>
                    <a:pt x="487" y="124"/>
                  </a:lnTo>
                  <a:cubicBezTo>
                    <a:pt x="274" y="9"/>
                    <a:pt x="274" y="9"/>
                    <a:pt x="274" y="9"/>
                  </a:cubicBezTo>
                  <a:cubicBezTo>
                    <a:pt x="266" y="0"/>
                    <a:pt x="239" y="0"/>
                    <a:pt x="221" y="9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0" y="133"/>
                    <a:pt x="0" y="142"/>
                    <a:pt x="9" y="160"/>
                  </a:cubicBezTo>
                  <a:cubicBezTo>
                    <a:pt x="221" y="275"/>
                    <a:pt x="221" y="275"/>
                    <a:pt x="221" y="275"/>
                  </a:cubicBezTo>
                  <a:cubicBezTo>
                    <a:pt x="239" y="284"/>
                    <a:pt x="266" y="284"/>
                    <a:pt x="274" y="27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266" y="160"/>
                    <a:pt x="266" y="160"/>
                    <a:pt x="266" y="160"/>
                  </a:cubicBezTo>
                  <a:cubicBezTo>
                    <a:pt x="257" y="160"/>
                    <a:pt x="257" y="168"/>
                    <a:pt x="248" y="168"/>
                  </a:cubicBezTo>
                  <a:cubicBezTo>
                    <a:pt x="221" y="168"/>
                    <a:pt x="203" y="151"/>
                    <a:pt x="203" y="133"/>
                  </a:cubicBezTo>
                  <a:cubicBezTo>
                    <a:pt x="203" y="124"/>
                    <a:pt x="221" y="107"/>
                    <a:pt x="248" y="107"/>
                  </a:cubicBezTo>
                  <a:cubicBezTo>
                    <a:pt x="266" y="107"/>
                    <a:pt x="284" y="115"/>
                    <a:pt x="293" y="124"/>
                  </a:cubicBezTo>
                  <a:cubicBezTo>
                    <a:pt x="443" y="177"/>
                    <a:pt x="443" y="177"/>
                    <a:pt x="443" y="177"/>
                  </a:cubicBezTo>
                  <a:cubicBezTo>
                    <a:pt x="487" y="160"/>
                    <a:pt x="487" y="160"/>
                    <a:pt x="487" y="160"/>
                  </a:cubicBezTo>
                  <a:cubicBezTo>
                    <a:pt x="496" y="142"/>
                    <a:pt x="496" y="133"/>
                    <a:pt x="487" y="124"/>
                  </a:cubicBezTo>
                  <a:close/>
                  <a:moveTo>
                    <a:pt x="425" y="346"/>
                  </a:moveTo>
                  <a:lnTo>
                    <a:pt x="425" y="346"/>
                  </a:lnTo>
                  <a:cubicBezTo>
                    <a:pt x="416" y="355"/>
                    <a:pt x="452" y="364"/>
                    <a:pt x="461" y="337"/>
                  </a:cubicBezTo>
                  <a:cubicBezTo>
                    <a:pt x="469" y="213"/>
                    <a:pt x="443" y="177"/>
                    <a:pt x="443" y="177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8" y="195"/>
                    <a:pt x="443" y="222"/>
                    <a:pt x="425" y="3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393030" y="2188090"/>
            <a:ext cx="2512721" cy="905564"/>
            <a:chOff x="1541720" y="2349127"/>
            <a:chExt cx="3350294" cy="1207419"/>
          </a:xfrm>
        </p:grpSpPr>
        <p:sp>
          <p:nvSpPr>
            <p:cNvPr id="58" name="文本框 38"/>
            <p:cNvSpPr txBox="1"/>
            <p:nvPr/>
          </p:nvSpPr>
          <p:spPr>
            <a:xfrm>
              <a:off x="1541720" y="2349127"/>
              <a:ext cx="2133781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9" name="文本框 39"/>
            <p:cNvSpPr txBox="1"/>
            <p:nvPr/>
          </p:nvSpPr>
          <p:spPr>
            <a:xfrm>
              <a:off x="1541720" y="2801980"/>
              <a:ext cx="3350294" cy="7545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393030" y="3650424"/>
            <a:ext cx="2512721" cy="905564"/>
            <a:chOff x="1541720" y="2349127"/>
            <a:chExt cx="3350294" cy="1207419"/>
          </a:xfrm>
        </p:grpSpPr>
        <p:sp>
          <p:nvSpPr>
            <p:cNvPr id="61" name="文本框 41"/>
            <p:cNvSpPr txBox="1"/>
            <p:nvPr/>
          </p:nvSpPr>
          <p:spPr>
            <a:xfrm>
              <a:off x="1541720" y="2349127"/>
              <a:ext cx="2133781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62" name="文本框 42"/>
            <p:cNvSpPr txBox="1"/>
            <p:nvPr/>
          </p:nvSpPr>
          <p:spPr>
            <a:xfrm>
              <a:off x="1541720" y="2801980"/>
              <a:ext cx="3350294" cy="7545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152904" y="2898431"/>
            <a:ext cx="2512721" cy="905564"/>
            <a:chOff x="1541720" y="2349127"/>
            <a:chExt cx="3350294" cy="1207419"/>
          </a:xfrm>
        </p:grpSpPr>
        <p:sp>
          <p:nvSpPr>
            <p:cNvPr id="64" name="文本框 44"/>
            <p:cNvSpPr txBox="1"/>
            <p:nvPr/>
          </p:nvSpPr>
          <p:spPr>
            <a:xfrm>
              <a:off x="2758233" y="2349127"/>
              <a:ext cx="2133781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65" name="文本框 45"/>
            <p:cNvSpPr txBox="1"/>
            <p:nvPr/>
          </p:nvSpPr>
          <p:spPr>
            <a:xfrm>
              <a:off x="1541720" y="2801980"/>
              <a:ext cx="3350294" cy="7545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152904" y="1448871"/>
            <a:ext cx="2512721" cy="905564"/>
            <a:chOff x="1541720" y="2349127"/>
            <a:chExt cx="3350294" cy="1207419"/>
          </a:xfrm>
        </p:grpSpPr>
        <p:sp>
          <p:nvSpPr>
            <p:cNvPr id="67" name="文本框 47"/>
            <p:cNvSpPr txBox="1"/>
            <p:nvPr/>
          </p:nvSpPr>
          <p:spPr>
            <a:xfrm>
              <a:off x="2758233" y="2349127"/>
              <a:ext cx="2133781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68" name="文本框 48"/>
            <p:cNvSpPr txBox="1"/>
            <p:nvPr/>
          </p:nvSpPr>
          <p:spPr>
            <a:xfrm>
              <a:off x="1541720" y="2801980"/>
              <a:ext cx="3350294" cy="7545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76028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1000">
        <p14:pan dir="u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4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36be8a68fc25f243471be638c7bc358a1188e68"/>
  <p:tag name="ISPRING_PRESENTATION_TITLE" val="商务简约极简小清新工作汇报总结计划PPT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0bbf6ee-5302-48d3-9896-179f06b8a4b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2b0676d-feee-4c24-97a0-d7f3952809e8"/>
</p:tagLst>
</file>

<file path=ppt/theme/theme1.xml><?xml version="1.0" encoding="utf-8"?>
<a:theme xmlns:a="http://schemas.openxmlformats.org/drawingml/2006/main" name="Office 主题">
  <a:themeElements>
    <a:clrScheme name="自定义 23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0C7BE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202</TotalTime>
  <Words>1792</Words>
  <Application>Microsoft Office PowerPoint</Application>
  <PresentationFormat>全屏显示(16:9)</PresentationFormat>
  <Paragraphs>229</Paragraphs>
  <Slides>23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Gill Sans</vt:lpstr>
      <vt:lpstr>Gungsuh</vt:lpstr>
      <vt:lpstr>华文黑体</vt:lpstr>
      <vt:lpstr>华文细黑</vt:lpstr>
      <vt:lpstr>宋体</vt:lpstr>
      <vt:lpstr>微软雅黑</vt:lpstr>
      <vt:lpstr>Agency FB</vt:lpstr>
      <vt:lpstr>Arial</vt:lpstr>
      <vt:lpstr>Calibri</vt:lpstr>
      <vt:lpstr>Calibri Light</vt:lpstr>
      <vt:lpstr>Century Gothic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 R 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商务简约极简小清新工作汇报总结计划PPT模板</dc:title>
  <dc:creator>China</dc:creator>
  <cp:lastModifiedBy>931747592@qq.com</cp:lastModifiedBy>
  <cp:revision>24</cp:revision>
  <dcterms:created xsi:type="dcterms:W3CDTF">2017-02-18T13:33:23Z</dcterms:created>
  <dcterms:modified xsi:type="dcterms:W3CDTF">2018-06-28T01:28:34Z</dcterms:modified>
</cp:coreProperties>
</file>