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handoutMasterIdLst>
    <p:handoutMasterId r:id="rId13"/>
  </p:handoutMasterIdLst>
  <p:sldIdLst>
    <p:sldId id="273" r:id="rId2"/>
    <p:sldId id="257" r:id="rId3"/>
    <p:sldId id="262" r:id="rId4"/>
    <p:sldId id="350" r:id="rId5"/>
    <p:sldId id="294" r:id="rId6"/>
    <p:sldId id="353" r:id="rId7"/>
    <p:sldId id="351" r:id="rId8"/>
    <p:sldId id="352" r:id="rId9"/>
    <p:sldId id="298" r:id="rId10"/>
    <p:sldId id="33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44336"/>
    <a:srgbClr val="F3F5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32" autoAdjust="0"/>
    <p:restoredTop sz="94660"/>
  </p:normalViewPr>
  <p:slideViewPr>
    <p:cSldViewPr snapToGrid="0">
      <p:cViewPr varScale="1">
        <p:scale>
          <a:sx n="107" d="100"/>
          <a:sy n="107" d="100"/>
        </p:scale>
        <p:origin x="132" y="180"/>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2018/7/24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1ECF69F6-6E09-2240-BDA9-08F227C36281}" type="datetimeFigureOut">
              <a:rPr lang="en-US" smtClean="0"/>
              <a:t>7/24/2018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F24F16DD-ACF9-3A4A-83E5-4DE399FB2E7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3F51BA-7433-1D4B-84CB-B35DE54FDFCD}"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914400" y="879231"/>
            <a:ext cx="8305800" cy="5978769"/>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5067300" y="1"/>
            <a:ext cx="2057400" cy="3429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2" hasCustomPrompt="1"/>
          </p:nvPr>
        </p:nvSpPr>
        <p:spPr>
          <a:xfrm>
            <a:off x="5067300" y="3429000"/>
            <a:ext cx="2057400" cy="3429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6" name="Picture Placeholder 4"/>
          <p:cNvSpPr>
            <a:spLocks noGrp="1"/>
          </p:cNvSpPr>
          <p:nvPr>
            <p:ph type="pic" sz="quarter" idx="13" hasCustomPrompt="1"/>
          </p:nvPr>
        </p:nvSpPr>
        <p:spPr>
          <a:xfrm>
            <a:off x="7124700" y="3429000"/>
            <a:ext cx="2095500" cy="3429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7" name="Picture Placeholder 4"/>
          <p:cNvSpPr>
            <a:spLocks noGrp="1"/>
          </p:cNvSpPr>
          <p:nvPr>
            <p:ph type="pic" sz="quarter" idx="14" hasCustomPrompt="1"/>
          </p:nvPr>
        </p:nvSpPr>
        <p:spPr>
          <a:xfrm>
            <a:off x="7124700" y="1354016"/>
            <a:ext cx="2095500" cy="2074984"/>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8" name="Picture Placeholder 4"/>
          <p:cNvSpPr>
            <a:spLocks noGrp="1"/>
          </p:cNvSpPr>
          <p:nvPr>
            <p:ph type="pic" sz="quarter" idx="15" hasCustomPrompt="1"/>
          </p:nvPr>
        </p:nvSpPr>
        <p:spPr>
          <a:xfrm>
            <a:off x="9220200" y="1354016"/>
            <a:ext cx="2057400" cy="2074984"/>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9" name="Picture Placeholder 4"/>
          <p:cNvSpPr>
            <a:spLocks noGrp="1"/>
          </p:cNvSpPr>
          <p:nvPr>
            <p:ph type="pic" sz="quarter" idx="16" hasCustomPrompt="1"/>
          </p:nvPr>
        </p:nvSpPr>
        <p:spPr>
          <a:xfrm>
            <a:off x="2971800" y="1354015"/>
            <a:ext cx="2095500" cy="3807069"/>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5067300" y="1"/>
            <a:ext cx="2057400" cy="3429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2" hasCustomPrompt="1"/>
          </p:nvPr>
        </p:nvSpPr>
        <p:spPr>
          <a:xfrm>
            <a:off x="7124700" y="1"/>
            <a:ext cx="2095500" cy="3920066"/>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6" name="Picture Placeholder 4"/>
          <p:cNvSpPr>
            <a:spLocks noGrp="1"/>
          </p:cNvSpPr>
          <p:nvPr>
            <p:ph type="pic" sz="quarter" idx="13" hasCustomPrompt="1"/>
          </p:nvPr>
        </p:nvSpPr>
        <p:spPr>
          <a:xfrm>
            <a:off x="9220200" y="1"/>
            <a:ext cx="2057400" cy="2158999"/>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7" name="Picture Placeholder 4"/>
          <p:cNvSpPr>
            <a:spLocks noGrp="1"/>
          </p:cNvSpPr>
          <p:nvPr>
            <p:ph type="pic" sz="quarter" idx="14" hasCustomPrompt="1"/>
          </p:nvPr>
        </p:nvSpPr>
        <p:spPr>
          <a:xfrm>
            <a:off x="11277600" y="1"/>
            <a:ext cx="2057400" cy="2971799"/>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8" name="Picture Placeholder 4"/>
          <p:cNvSpPr>
            <a:spLocks noGrp="1"/>
          </p:cNvSpPr>
          <p:nvPr>
            <p:ph type="pic" sz="quarter" idx="15" hasCustomPrompt="1"/>
          </p:nvPr>
        </p:nvSpPr>
        <p:spPr>
          <a:xfrm>
            <a:off x="2971800" y="1"/>
            <a:ext cx="2095500" cy="3615266"/>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9" name="Picture Placeholder 4"/>
          <p:cNvSpPr>
            <a:spLocks noGrp="1"/>
          </p:cNvSpPr>
          <p:nvPr>
            <p:ph type="pic" sz="quarter" idx="16" hasCustomPrompt="1"/>
          </p:nvPr>
        </p:nvSpPr>
        <p:spPr>
          <a:xfrm>
            <a:off x="914400" y="1"/>
            <a:ext cx="2057400" cy="3047999"/>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10" name="Picture Placeholder 4"/>
          <p:cNvSpPr>
            <a:spLocks noGrp="1"/>
          </p:cNvSpPr>
          <p:nvPr>
            <p:ph type="pic" sz="quarter" idx="17" hasCustomPrompt="1"/>
          </p:nvPr>
        </p:nvSpPr>
        <p:spPr>
          <a:xfrm>
            <a:off x="-1143000" y="2"/>
            <a:ext cx="2057400" cy="2683932"/>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4"/>
          <p:cNvSpPr>
            <a:spLocks noGrp="1"/>
          </p:cNvSpPr>
          <p:nvPr>
            <p:ph type="pic" sz="quarter" idx="10" hasCustomPrompt="1"/>
          </p:nvPr>
        </p:nvSpPr>
        <p:spPr>
          <a:xfrm>
            <a:off x="9220200" y="0"/>
            <a:ext cx="2971800" cy="6858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4"/>
          <p:cNvSpPr>
            <a:spLocks noGrp="1"/>
          </p:cNvSpPr>
          <p:nvPr>
            <p:ph type="pic" sz="quarter" idx="10" hasCustomPrompt="1"/>
          </p:nvPr>
        </p:nvSpPr>
        <p:spPr>
          <a:xfrm>
            <a:off x="0" y="0"/>
            <a:ext cx="2971800" cy="6858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7124700" y="796842"/>
            <a:ext cx="4152900" cy="3038558"/>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2" hasCustomPrompt="1"/>
          </p:nvPr>
        </p:nvSpPr>
        <p:spPr>
          <a:xfrm>
            <a:off x="914400" y="796842"/>
            <a:ext cx="4152900" cy="3038558"/>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4"/>
          <p:cNvSpPr>
            <a:spLocks noGrp="1"/>
          </p:cNvSpPr>
          <p:nvPr>
            <p:ph type="pic" sz="quarter" idx="10" hasCustomPrompt="1"/>
          </p:nvPr>
        </p:nvSpPr>
        <p:spPr>
          <a:xfrm>
            <a:off x="0" y="0"/>
            <a:ext cx="12192000" cy="6858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1" hasCustomPrompt="1"/>
          </p:nvPr>
        </p:nvSpPr>
        <p:spPr>
          <a:xfrm>
            <a:off x="2971800" y="1344899"/>
            <a:ext cx="6248400" cy="4166902"/>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p:cNvSpPr>
            <a:spLocks noGrp="1"/>
          </p:cNvSpPr>
          <p:nvPr>
            <p:ph type="pic" sz="quarter" idx="10" hasCustomPrompt="1"/>
          </p:nvPr>
        </p:nvSpPr>
        <p:spPr>
          <a:xfrm>
            <a:off x="1" y="0"/>
            <a:ext cx="8035907" cy="6858000"/>
          </a:xfrm>
          <a:custGeom>
            <a:avLst/>
            <a:gdLst/>
            <a:ahLst/>
            <a:cxnLst/>
            <a:rect l="l" t="t" r="r" b="b"/>
            <a:pathLst>
              <a:path w="8035907" h="6858000">
                <a:moveTo>
                  <a:pt x="4621080" y="0"/>
                </a:moveTo>
                <a:lnTo>
                  <a:pt x="8035907" y="0"/>
                </a:lnTo>
                <a:lnTo>
                  <a:pt x="8035907" y="6858000"/>
                </a:lnTo>
                <a:lnTo>
                  <a:pt x="5921967" y="6858000"/>
                </a:lnTo>
                <a:lnTo>
                  <a:pt x="5921967" y="1637618"/>
                </a:lnTo>
                <a:lnTo>
                  <a:pt x="4621080" y="1637618"/>
                </a:lnTo>
                <a:close/>
                <a:moveTo>
                  <a:pt x="0" y="0"/>
                </a:moveTo>
                <a:lnTo>
                  <a:pt x="1452570" y="0"/>
                </a:lnTo>
                <a:lnTo>
                  <a:pt x="1547073" y="24007"/>
                </a:lnTo>
                <a:cubicBezTo>
                  <a:pt x="2774452" y="410017"/>
                  <a:pt x="3445381" y="1616656"/>
                  <a:pt x="3445381" y="3507642"/>
                </a:cubicBezTo>
                <a:cubicBezTo>
                  <a:pt x="3445381" y="5114694"/>
                  <a:pt x="2965012" y="6222163"/>
                  <a:pt x="2073628" y="6757392"/>
                </a:cubicBezTo>
                <a:lnTo>
                  <a:pt x="1880213" y="6858000"/>
                </a:lnTo>
                <a:lnTo>
                  <a:pt x="0" y="6858000"/>
                </a:lnTo>
                <a:lnTo>
                  <a:pt x="0" y="5268858"/>
                </a:lnTo>
                <a:lnTo>
                  <a:pt x="17652" y="5309501"/>
                </a:lnTo>
                <a:cubicBezTo>
                  <a:pt x="150210" y="5574061"/>
                  <a:pt x="343072" y="5692724"/>
                  <a:pt x="609856" y="5692724"/>
                </a:cubicBezTo>
                <a:cubicBezTo>
                  <a:pt x="1209483" y="5692724"/>
                  <a:pt x="1433073" y="5072771"/>
                  <a:pt x="1433073" y="3507642"/>
                </a:cubicBezTo>
                <a:cubicBezTo>
                  <a:pt x="1433073" y="1932350"/>
                  <a:pt x="1209483" y="1332722"/>
                  <a:pt x="609856" y="1332722"/>
                </a:cubicBezTo>
                <a:cubicBezTo>
                  <a:pt x="343072" y="1332722"/>
                  <a:pt x="150210" y="1447495"/>
                  <a:pt x="17652" y="1708529"/>
                </a:cubicBezTo>
                <a:lnTo>
                  <a:pt x="0" y="1748682"/>
                </a:lnTo>
                <a:close/>
              </a:path>
            </a:pathLst>
          </a:custGeom>
          <a:pattFill prst="pct5">
            <a:fgClr>
              <a:schemeClr val="bg1">
                <a:lumMod val="75000"/>
              </a:schemeClr>
            </a:fgClr>
            <a:bgClr>
              <a:schemeClr val="bg1"/>
            </a:bgClr>
          </a:pattFill>
        </p:spPr>
        <p:txBody>
          <a:bodyPr wrap="square" anchor="ctr">
            <a:noAutofit/>
          </a:bodyPr>
          <a:lstStyle>
            <a:lvl1pPr algn="ctr">
              <a:defRPr sz="1200"/>
            </a:lvl1pPr>
          </a:lstStyle>
          <a:p>
            <a:r>
              <a:rPr lang="en-US"/>
              <a:t>Drag and Drop image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0" y="0"/>
            <a:ext cx="9692504" cy="6858000"/>
          </a:xfrm>
          <a:custGeom>
            <a:avLst/>
            <a:gdLst/>
            <a:ahLst/>
            <a:cxnLst/>
            <a:rect l="l" t="t" r="r" b="b"/>
            <a:pathLst>
              <a:path w="9692504" h="6858000">
                <a:moveTo>
                  <a:pt x="5873865" y="0"/>
                </a:moveTo>
                <a:lnTo>
                  <a:pt x="8051892" y="0"/>
                </a:lnTo>
                <a:lnTo>
                  <a:pt x="8232553" y="60425"/>
                </a:lnTo>
                <a:cubicBezTo>
                  <a:pt x="9026062" y="362020"/>
                  <a:pt x="9540057" y="966848"/>
                  <a:pt x="9540057" y="1749413"/>
                </a:cubicBezTo>
                <a:cubicBezTo>
                  <a:pt x="9540057" y="2552303"/>
                  <a:pt x="8940429" y="3345031"/>
                  <a:pt x="8147702" y="4147922"/>
                </a:cubicBezTo>
                <a:lnTo>
                  <a:pt x="6867142" y="5428482"/>
                </a:lnTo>
                <a:lnTo>
                  <a:pt x="9692504" y="5428482"/>
                </a:lnTo>
                <a:lnTo>
                  <a:pt x="9692504" y="6858000"/>
                </a:lnTo>
                <a:lnTo>
                  <a:pt x="4173900" y="6858000"/>
                </a:lnTo>
                <a:lnTo>
                  <a:pt x="4173900" y="5723214"/>
                </a:lnTo>
                <a:lnTo>
                  <a:pt x="6704531" y="3101115"/>
                </a:lnTo>
                <a:cubicBezTo>
                  <a:pt x="7050079" y="2745404"/>
                  <a:pt x="7324485" y="2338877"/>
                  <a:pt x="7324485" y="2064471"/>
                </a:cubicBezTo>
                <a:cubicBezTo>
                  <a:pt x="7324485" y="1739249"/>
                  <a:pt x="7090731" y="1566475"/>
                  <a:pt x="6674042" y="1566475"/>
                </a:cubicBezTo>
                <a:cubicBezTo>
                  <a:pt x="6115067" y="1566475"/>
                  <a:pt x="5393482" y="1912023"/>
                  <a:pt x="4722712" y="2470998"/>
                </a:cubicBezTo>
                <a:lnTo>
                  <a:pt x="3929984" y="946521"/>
                </a:lnTo>
                <a:cubicBezTo>
                  <a:pt x="4533423" y="520939"/>
                  <a:pt x="5160682" y="198575"/>
                  <a:pt x="5809279" y="16650"/>
                </a:cubicBezTo>
                <a:close/>
                <a:moveTo>
                  <a:pt x="0" y="0"/>
                </a:moveTo>
                <a:lnTo>
                  <a:pt x="1452570" y="0"/>
                </a:lnTo>
                <a:lnTo>
                  <a:pt x="1547073" y="24007"/>
                </a:lnTo>
                <a:cubicBezTo>
                  <a:pt x="2774452" y="410017"/>
                  <a:pt x="3445381" y="1616656"/>
                  <a:pt x="3445381" y="3507642"/>
                </a:cubicBezTo>
                <a:cubicBezTo>
                  <a:pt x="3445381" y="5114694"/>
                  <a:pt x="2965012" y="6222163"/>
                  <a:pt x="2073628" y="6757392"/>
                </a:cubicBezTo>
                <a:lnTo>
                  <a:pt x="1880212" y="6858000"/>
                </a:lnTo>
                <a:lnTo>
                  <a:pt x="0" y="6858000"/>
                </a:lnTo>
                <a:lnTo>
                  <a:pt x="0" y="5268858"/>
                </a:lnTo>
                <a:lnTo>
                  <a:pt x="17652" y="5309501"/>
                </a:lnTo>
                <a:cubicBezTo>
                  <a:pt x="150210" y="5574061"/>
                  <a:pt x="343072" y="5692724"/>
                  <a:pt x="609856" y="5692724"/>
                </a:cubicBezTo>
                <a:cubicBezTo>
                  <a:pt x="1209483" y="5692724"/>
                  <a:pt x="1433073" y="5072771"/>
                  <a:pt x="1433073" y="3507642"/>
                </a:cubicBezTo>
                <a:cubicBezTo>
                  <a:pt x="1433073" y="1932350"/>
                  <a:pt x="1209483" y="1332722"/>
                  <a:pt x="609856" y="1332722"/>
                </a:cubicBezTo>
                <a:cubicBezTo>
                  <a:pt x="343072" y="1332722"/>
                  <a:pt x="150210" y="1447495"/>
                  <a:pt x="17652" y="1708529"/>
                </a:cubicBezTo>
                <a:lnTo>
                  <a:pt x="0" y="1748682"/>
                </a:lnTo>
                <a:close/>
              </a:path>
            </a:pathLst>
          </a:custGeom>
          <a:pattFill prst="pct5">
            <a:fgClr>
              <a:schemeClr val="bg1">
                <a:lumMod val="75000"/>
              </a:schemeClr>
            </a:fgClr>
            <a:bgClr>
              <a:schemeClr val="bg1"/>
            </a:bgClr>
          </a:pattFill>
        </p:spPr>
        <p:txBody>
          <a:bodyPr wrap="square" anchor="ctr">
            <a:noAutofit/>
          </a:bodyPr>
          <a:lstStyle>
            <a:lvl1pPr algn="ctr">
              <a:defRPr sz="1200"/>
            </a:lvl1pPr>
          </a:lstStyle>
          <a:p>
            <a:r>
              <a:rPr lang="en-US" dirty="0"/>
              <a:t>Drag and Drop image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611200" cy="6858000"/>
          </a:xfrm>
          <a:custGeom>
            <a:avLst/>
            <a:gdLst/>
            <a:ahLst/>
            <a:cxnLst/>
            <a:rect l="l" t="t" r="r" b="b"/>
            <a:pathLst>
              <a:path w="9611200" h="6858000">
                <a:moveTo>
                  <a:pt x="4173900" y="0"/>
                </a:moveTo>
                <a:lnTo>
                  <a:pt x="9265651" y="0"/>
                </a:lnTo>
                <a:lnTo>
                  <a:pt x="9265651" y="1149785"/>
                </a:lnTo>
                <a:lnTo>
                  <a:pt x="7476932" y="2796219"/>
                </a:lnTo>
                <a:lnTo>
                  <a:pt x="7822480" y="2857199"/>
                </a:lnTo>
                <a:cubicBezTo>
                  <a:pt x="8869287" y="3040136"/>
                  <a:pt x="9611200" y="3741395"/>
                  <a:pt x="9611200" y="4818692"/>
                </a:cubicBezTo>
                <a:cubicBezTo>
                  <a:pt x="9611200" y="5682561"/>
                  <a:pt x="9166561" y="6383662"/>
                  <a:pt x="8398863" y="6788005"/>
                </a:cubicBezTo>
                <a:lnTo>
                  <a:pt x="8249306" y="6858000"/>
                </a:lnTo>
                <a:lnTo>
                  <a:pt x="4946973" y="6858000"/>
                </a:lnTo>
                <a:lnTo>
                  <a:pt x="4742919" y="6784770"/>
                </a:lnTo>
                <a:cubicBezTo>
                  <a:pt x="4387168" y="6641553"/>
                  <a:pt x="4064646" y="6463856"/>
                  <a:pt x="3797863" y="6261862"/>
                </a:cubicBezTo>
                <a:lnTo>
                  <a:pt x="4641407" y="4656081"/>
                </a:lnTo>
                <a:cubicBezTo>
                  <a:pt x="5210544" y="5276034"/>
                  <a:pt x="5850825" y="5591093"/>
                  <a:pt x="6521594" y="5591093"/>
                </a:cubicBezTo>
                <a:cubicBezTo>
                  <a:pt x="7192364" y="5591093"/>
                  <a:pt x="7548074" y="5326850"/>
                  <a:pt x="7548074" y="4839018"/>
                </a:cubicBezTo>
                <a:cubicBezTo>
                  <a:pt x="7548074" y="4341022"/>
                  <a:pt x="7192364" y="4086943"/>
                  <a:pt x="6521594" y="4086943"/>
                </a:cubicBezTo>
                <a:lnTo>
                  <a:pt x="5251197" y="4086943"/>
                </a:lnTo>
                <a:lnTo>
                  <a:pt x="5251197" y="2979157"/>
                </a:lnTo>
                <a:lnTo>
                  <a:pt x="6755347" y="1525823"/>
                </a:lnTo>
                <a:lnTo>
                  <a:pt x="4173900" y="1525823"/>
                </a:lnTo>
                <a:close/>
                <a:moveTo>
                  <a:pt x="0" y="0"/>
                </a:moveTo>
                <a:lnTo>
                  <a:pt x="1452570" y="0"/>
                </a:lnTo>
                <a:lnTo>
                  <a:pt x="1547073" y="24007"/>
                </a:lnTo>
                <a:cubicBezTo>
                  <a:pt x="2774452" y="410017"/>
                  <a:pt x="3445381" y="1616656"/>
                  <a:pt x="3445381" y="3507642"/>
                </a:cubicBezTo>
                <a:cubicBezTo>
                  <a:pt x="3445381" y="5114694"/>
                  <a:pt x="2965012" y="6222163"/>
                  <a:pt x="2073628" y="6757392"/>
                </a:cubicBezTo>
                <a:lnTo>
                  <a:pt x="1880212" y="6858000"/>
                </a:lnTo>
                <a:lnTo>
                  <a:pt x="0" y="6858000"/>
                </a:lnTo>
                <a:lnTo>
                  <a:pt x="0" y="5268858"/>
                </a:lnTo>
                <a:lnTo>
                  <a:pt x="17652" y="5309501"/>
                </a:lnTo>
                <a:cubicBezTo>
                  <a:pt x="150210" y="5574061"/>
                  <a:pt x="343072" y="5692724"/>
                  <a:pt x="609856" y="5692724"/>
                </a:cubicBezTo>
                <a:cubicBezTo>
                  <a:pt x="1209483" y="5692724"/>
                  <a:pt x="1433073" y="5072771"/>
                  <a:pt x="1433073" y="3507642"/>
                </a:cubicBezTo>
                <a:cubicBezTo>
                  <a:pt x="1433073" y="1932350"/>
                  <a:pt x="1209483" y="1332722"/>
                  <a:pt x="609856" y="1332722"/>
                </a:cubicBezTo>
                <a:cubicBezTo>
                  <a:pt x="343072" y="1332722"/>
                  <a:pt x="150210" y="1447495"/>
                  <a:pt x="17652" y="1708529"/>
                </a:cubicBezTo>
                <a:lnTo>
                  <a:pt x="0" y="1748682"/>
                </a:lnTo>
                <a:close/>
              </a:path>
            </a:pathLst>
          </a:custGeom>
          <a:pattFill prst="pct5">
            <a:fgClr>
              <a:schemeClr val="bg1">
                <a:lumMod val="75000"/>
              </a:schemeClr>
            </a:fgClr>
            <a:bgClr>
              <a:schemeClr val="bg1"/>
            </a:bgClr>
          </a:pattFill>
        </p:spPr>
        <p:txBody>
          <a:bodyPr wrap="square" anchor="ctr">
            <a:noAutofit/>
          </a:bodyPr>
          <a:lstStyle>
            <a:lvl1pPr algn="ctr">
              <a:defRPr sz="1200"/>
            </a:lvl1pPr>
          </a:lstStyle>
          <a:p>
            <a:r>
              <a:rPr lang="en-US"/>
              <a:t>Drag and Drop image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4"/>
          <p:cNvSpPr>
            <a:spLocks noGrp="1"/>
          </p:cNvSpPr>
          <p:nvPr>
            <p:ph type="pic" sz="quarter" idx="11" hasCustomPrompt="1"/>
          </p:nvPr>
        </p:nvSpPr>
        <p:spPr>
          <a:xfrm>
            <a:off x="5067299" y="2727297"/>
            <a:ext cx="6210301" cy="3315694"/>
          </a:xfrm>
          <a:prstGeom prst="rect">
            <a:avLst/>
          </a:prstGeom>
          <a:pattFill prst="pct5">
            <a:fgClr>
              <a:schemeClr val="bg1">
                <a:lumMod val="75000"/>
              </a:schemeClr>
            </a:fgClr>
            <a:bgClr>
              <a:schemeClr val="bg1"/>
            </a:bgClr>
          </a:pattFill>
        </p:spPr>
        <p:txBody>
          <a:bodyPr anchor="ctr"/>
          <a:lstStyle>
            <a:lvl1pPr algn="ctr">
              <a:defRPr sz="1200">
                <a:latin typeface="微软雅黑" panose="020B0503020204020204" charset="-122"/>
                <a:ea typeface="微软雅黑" panose="020B0503020204020204" charset="-122"/>
              </a:defRPr>
            </a:lvl1pPr>
          </a:lstStyle>
          <a:p>
            <a:endParaRPr lang="en-US"/>
          </a:p>
        </p:txBody>
      </p:sp>
      <p:sp>
        <p:nvSpPr>
          <p:cNvPr id="5" name="Picture Placeholder 4"/>
          <p:cNvSpPr>
            <a:spLocks noGrp="1"/>
          </p:cNvSpPr>
          <p:nvPr>
            <p:ph type="pic" sz="quarter" idx="10" hasCustomPrompt="1"/>
          </p:nvPr>
        </p:nvSpPr>
        <p:spPr>
          <a:xfrm>
            <a:off x="7124701" y="0"/>
            <a:ext cx="5067300" cy="3429000"/>
          </a:xfrm>
          <a:prstGeom prst="rect">
            <a:avLst/>
          </a:prstGeom>
          <a:pattFill prst="pct5">
            <a:fgClr>
              <a:schemeClr val="bg1">
                <a:lumMod val="75000"/>
              </a:schemeClr>
            </a:fgClr>
            <a:bgClr>
              <a:schemeClr val="bg1"/>
            </a:bgClr>
          </a:pattFill>
        </p:spPr>
        <p:txBody>
          <a:bodyPr anchor="ctr"/>
          <a:lstStyle>
            <a:lvl1pPr algn="ctr">
              <a:defRPr sz="1200">
                <a:latin typeface="微软雅黑" panose="020B0503020204020204" charset="-122"/>
                <a:ea typeface="微软雅黑" panose="020B0503020204020204" charset="-122"/>
              </a:defRPr>
            </a:lvl1pPr>
          </a:lstStyle>
          <a:p>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4" name="Picture Placeholder 4"/>
          <p:cNvSpPr>
            <a:spLocks noGrp="1"/>
          </p:cNvSpPr>
          <p:nvPr>
            <p:ph type="pic" sz="quarter" idx="12" hasCustomPrompt="1"/>
          </p:nvPr>
        </p:nvSpPr>
        <p:spPr>
          <a:xfrm>
            <a:off x="914400" y="796842"/>
            <a:ext cx="4152900" cy="534748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4" name="Picture Placeholder 4"/>
          <p:cNvSpPr>
            <a:spLocks noGrp="1"/>
          </p:cNvSpPr>
          <p:nvPr>
            <p:ph type="pic" sz="quarter" idx="16" hasCustomPrompt="1"/>
          </p:nvPr>
        </p:nvSpPr>
        <p:spPr>
          <a:xfrm>
            <a:off x="914400" y="2955074"/>
            <a:ext cx="2057400" cy="3902926"/>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7" hasCustomPrompt="1"/>
          </p:nvPr>
        </p:nvSpPr>
        <p:spPr>
          <a:xfrm>
            <a:off x="2971800" y="2230244"/>
            <a:ext cx="2095500" cy="4627756"/>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6" name="Picture Placeholder 4"/>
          <p:cNvSpPr>
            <a:spLocks noGrp="1"/>
          </p:cNvSpPr>
          <p:nvPr>
            <p:ph type="pic" sz="quarter" idx="18" hasCustomPrompt="1"/>
          </p:nvPr>
        </p:nvSpPr>
        <p:spPr>
          <a:xfrm>
            <a:off x="5067300" y="2620537"/>
            <a:ext cx="2057400" cy="4237463"/>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4" name="Picture Placeholder 4"/>
          <p:cNvSpPr>
            <a:spLocks noGrp="1"/>
          </p:cNvSpPr>
          <p:nvPr>
            <p:ph type="pic" sz="quarter" idx="16" hasCustomPrompt="1"/>
          </p:nvPr>
        </p:nvSpPr>
        <p:spPr>
          <a:xfrm>
            <a:off x="2971800" y="635620"/>
            <a:ext cx="2095500" cy="4560848"/>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7" hasCustomPrompt="1"/>
          </p:nvPr>
        </p:nvSpPr>
        <p:spPr>
          <a:xfrm>
            <a:off x="5067300" y="635620"/>
            <a:ext cx="2057400" cy="4560848"/>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6" name="Picture Placeholder 4"/>
          <p:cNvSpPr>
            <a:spLocks noGrp="1"/>
          </p:cNvSpPr>
          <p:nvPr>
            <p:ph type="pic" sz="quarter" idx="18" hasCustomPrompt="1"/>
          </p:nvPr>
        </p:nvSpPr>
        <p:spPr>
          <a:xfrm>
            <a:off x="7124700" y="635620"/>
            <a:ext cx="2095500" cy="4560848"/>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7" name="Picture Placeholder 4"/>
          <p:cNvSpPr>
            <a:spLocks noGrp="1"/>
          </p:cNvSpPr>
          <p:nvPr>
            <p:ph type="pic" sz="quarter" idx="19" hasCustomPrompt="1"/>
          </p:nvPr>
        </p:nvSpPr>
        <p:spPr>
          <a:xfrm>
            <a:off x="9220199" y="635620"/>
            <a:ext cx="2057401" cy="4560848"/>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4" name="Picture Placeholder 4"/>
          <p:cNvSpPr>
            <a:spLocks noGrp="1"/>
          </p:cNvSpPr>
          <p:nvPr>
            <p:ph type="pic" sz="quarter" idx="12" hasCustomPrompt="1"/>
          </p:nvPr>
        </p:nvSpPr>
        <p:spPr>
          <a:xfrm>
            <a:off x="5048250" y="0"/>
            <a:ext cx="4171950" cy="2787805"/>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3" hasCustomPrompt="1"/>
          </p:nvPr>
        </p:nvSpPr>
        <p:spPr>
          <a:xfrm>
            <a:off x="914400" y="2955073"/>
            <a:ext cx="2057400" cy="3902927"/>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4" name="Picture Placeholder 4"/>
          <p:cNvSpPr>
            <a:spLocks noGrp="1"/>
          </p:cNvSpPr>
          <p:nvPr>
            <p:ph type="pic" sz="quarter" idx="13" hasCustomPrompt="1"/>
          </p:nvPr>
        </p:nvSpPr>
        <p:spPr>
          <a:xfrm>
            <a:off x="914400" y="1"/>
            <a:ext cx="4152900" cy="3691054"/>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4"/>
          <p:cNvSpPr>
            <a:spLocks noGrp="1"/>
          </p:cNvSpPr>
          <p:nvPr>
            <p:ph type="pic" sz="quarter" idx="13" hasCustomPrompt="1"/>
          </p:nvPr>
        </p:nvSpPr>
        <p:spPr>
          <a:xfrm>
            <a:off x="5048250" y="1"/>
            <a:ext cx="7143750" cy="3702204"/>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4" name="Picture Placeholder 2"/>
          <p:cNvSpPr>
            <a:spLocks noGrp="1"/>
          </p:cNvSpPr>
          <p:nvPr>
            <p:ph type="pic" sz="quarter" idx="11" hasCustomPrompt="1"/>
          </p:nvPr>
        </p:nvSpPr>
        <p:spPr>
          <a:xfrm>
            <a:off x="3026661" y="2214649"/>
            <a:ext cx="1845716" cy="135151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微软雅黑" panose="020B0503020204020204" charset="-122"/>
                <a:ea typeface="微软雅黑" panose="020B0503020204020204" charset="-122"/>
                <a:cs typeface="Source Sans Pro" panose="020B0503030403020204" charset="0"/>
              </a:defRPr>
            </a:lvl1pPr>
          </a:lstStyle>
          <a:p>
            <a:endParaRPr lang="en-US"/>
          </a:p>
        </p:txBody>
      </p:sp>
      <p:sp>
        <p:nvSpPr>
          <p:cNvPr id="25" name="Picture Placeholder 2"/>
          <p:cNvSpPr>
            <a:spLocks noGrp="1"/>
          </p:cNvSpPr>
          <p:nvPr>
            <p:ph type="pic" sz="quarter" idx="12" hasCustomPrompt="1"/>
          </p:nvPr>
        </p:nvSpPr>
        <p:spPr>
          <a:xfrm>
            <a:off x="5071466" y="2214649"/>
            <a:ext cx="1845716" cy="135151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微软雅黑" panose="020B0503020204020204" charset="-122"/>
                <a:ea typeface="微软雅黑" panose="020B0503020204020204" charset="-122"/>
                <a:cs typeface="Source Sans Pro" panose="020B0503030403020204" charset="0"/>
              </a:defRPr>
            </a:lvl1pPr>
          </a:lstStyle>
          <a:p>
            <a:endParaRPr lang="en-US"/>
          </a:p>
        </p:txBody>
      </p:sp>
      <p:sp>
        <p:nvSpPr>
          <p:cNvPr id="26" name="Picture Placeholder 2"/>
          <p:cNvSpPr>
            <a:spLocks noGrp="1"/>
          </p:cNvSpPr>
          <p:nvPr>
            <p:ph type="pic" sz="quarter" idx="13" hasCustomPrompt="1"/>
          </p:nvPr>
        </p:nvSpPr>
        <p:spPr>
          <a:xfrm>
            <a:off x="7116271" y="2214649"/>
            <a:ext cx="1845716" cy="135151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微软雅黑" panose="020B0503020204020204" charset="-122"/>
                <a:ea typeface="微软雅黑" panose="020B0503020204020204" charset="-122"/>
                <a:cs typeface="Source Sans Pro" panose="020B0503030403020204" charset="0"/>
              </a:defRPr>
            </a:lvl1pPr>
          </a:lstStyle>
          <a:p>
            <a:endParaRPr lang="en-US"/>
          </a:p>
        </p:txBody>
      </p:sp>
      <p:sp>
        <p:nvSpPr>
          <p:cNvPr id="27" name="Picture Placeholder 2"/>
          <p:cNvSpPr>
            <a:spLocks noGrp="1"/>
          </p:cNvSpPr>
          <p:nvPr>
            <p:ph type="pic" sz="quarter" idx="14" hasCustomPrompt="1"/>
          </p:nvPr>
        </p:nvSpPr>
        <p:spPr>
          <a:xfrm>
            <a:off x="9161076" y="2214649"/>
            <a:ext cx="1845716" cy="135151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微软雅黑" panose="020B0503020204020204" charset="-122"/>
                <a:ea typeface="微软雅黑" panose="020B0503020204020204" charset="-122"/>
                <a:cs typeface="Source Sans Pro" panose="020B0503030403020204" charset="0"/>
              </a:defRPr>
            </a:lvl1pPr>
          </a:lstStyle>
          <a:p>
            <a:endParaRPr lang="en-US"/>
          </a:p>
        </p:txBody>
      </p:sp>
      <p:sp>
        <p:nvSpPr>
          <p:cNvPr id="18" name="Picture Placeholder 2"/>
          <p:cNvSpPr>
            <a:spLocks noGrp="1"/>
          </p:cNvSpPr>
          <p:nvPr>
            <p:ph type="pic" sz="quarter" idx="15" hasCustomPrompt="1"/>
          </p:nvPr>
        </p:nvSpPr>
        <p:spPr>
          <a:xfrm>
            <a:off x="3026661" y="4359332"/>
            <a:ext cx="1845716" cy="135151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微软雅黑" panose="020B0503020204020204" charset="-122"/>
                <a:ea typeface="微软雅黑" panose="020B0503020204020204" charset="-122"/>
                <a:cs typeface="Source Sans Pro" panose="020B0503030403020204" charset="0"/>
              </a:defRPr>
            </a:lvl1pPr>
          </a:lstStyle>
          <a:p>
            <a:endParaRPr lang="en-US"/>
          </a:p>
        </p:txBody>
      </p:sp>
      <p:sp>
        <p:nvSpPr>
          <p:cNvPr id="22" name="Picture Placeholder 2"/>
          <p:cNvSpPr>
            <a:spLocks noGrp="1"/>
          </p:cNvSpPr>
          <p:nvPr>
            <p:ph type="pic" sz="quarter" idx="16" hasCustomPrompt="1"/>
          </p:nvPr>
        </p:nvSpPr>
        <p:spPr>
          <a:xfrm>
            <a:off x="5071466" y="4359332"/>
            <a:ext cx="1845716" cy="135151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微软雅黑" panose="020B0503020204020204" charset="-122"/>
                <a:ea typeface="微软雅黑" panose="020B0503020204020204" charset="-122"/>
                <a:cs typeface="Source Sans Pro" panose="020B0503030403020204" charset="0"/>
              </a:defRPr>
            </a:lvl1pPr>
          </a:lstStyle>
          <a:p>
            <a:endParaRPr lang="en-US"/>
          </a:p>
        </p:txBody>
      </p:sp>
      <p:sp>
        <p:nvSpPr>
          <p:cNvPr id="23" name="Picture Placeholder 2"/>
          <p:cNvSpPr>
            <a:spLocks noGrp="1"/>
          </p:cNvSpPr>
          <p:nvPr>
            <p:ph type="pic" sz="quarter" idx="17" hasCustomPrompt="1"/>
          </p:nvPr>
        </p:nvSpPr>
        <p:spPr>
          <a:xfrm>
            <a:off x="7116271" y="4359332"/>
            <a:ext cx="1845716" cy="135151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微软雅黑" panose="020B0503020204020204" charset="-122"/>
                <a:ea typeface="微软雅黑" panose="020B0503020204020204" charset="-122"/>
                <a:cs typeface="Source Sans Pro" panose="020B0503030403020204" charset="0"/>
              </a:defRPr>
            </a:lvl1pPr>
          </a:lstStyle>
          <a:p>
            <a:endParaRPr lang="en-US"/>
          </a:p>
        </p:txBody>
      </p:sp>
      <p:sp>
        <p:nvSpPr>
          <p:cNvPr id="28" name="Picture Placeholder 2"/>
          <p:cNvSpPr>
            <a:spLocks noGrp="1"/>
          </p:cNvSpPr>
          <p:nvPr>
            <p:ph type="pic" sz="quarter" idx="18" hasCustomPrompt="1"/>
          </p:nvPr>
        </p:nvSpPr>
        <p:spPr>
          <a:xfrm>
            <a:off x="9161076" y="4359332"/>
            <a:ext cx="1845716" cy="135151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微软雅黑" panose="020B0503020204020204" charset="-122"/>
                <a:ea typeface="微软雅黑" panose="020B0503020204020204" charset="-122"/>
                <a:cs typeface="Source Sans Pro" panose="020B0503030403020204" charset="0"/>
              </a:defRPr>
            </a:lvl1pPr>
          </a:lstStyle>
          <a:p>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7_Title Slide">
    <p:spTree>
      <p:nvGrpSpPr>
        <p:cNvPr id="1" name=""/>
        <p:cNvGrpSpPr/>
        <p:nvPr/>
      </p:nvGrpSpPr>
      <p:grpSpPr>
        <a:xfrm>
          <a:off x="0" y="0"/>
          <a:ext cx="0" cy="0"/>
          <a:chOff x="0" y="0"/>
          <a:chExt cx="0" cy="0"/>
        </a:xfrm>
      </p:grpSpPr>
      <p:sp>
        <p:nvSpPr>
          <p:cNvPr id="23" name="Rectangle 22"/>
          <p:cNvSpPr/>
          <p:nvPr userDrawn="1"/>
        </p:nvSpPr>
        <p:spPr>
          <a:xfrm>
            <a:off x="-1" y="0"/>
            <a:ext cx="5071465" cy="6850505"/>
          </a:xfrm>
          <a:prstGeom prst="rect">
            <a:avLst/>
          </a:prstGeom>
          <a:solidFill>
            <a:schemeClr val="tx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黑体" panose="02010609060101010101" charset="-122"/>
              <a:ea typeface="黑体" panose="02010609060101010101" charset="-122"/>
              <a:cs typeface="黑体" panose="02010609060101010101" charset="-122"/>
            </a:endParaRPr>
          </a:p>
        </p:txBody>
      </p:sp>
      <p:sp>
        <p:nvSpPr>
          <p:cNvPr id="18" name="Picture Placeholder 2"/>
          <p:cNvSpPr>
            <a:spLocks noGrp="1"/>
          </p:cNvSpPr>
          <p:nvPr>
            <p:ph type="pic" sz="quarter" idx="13" hasCustomPrompt="1"/>
          </p:nvPr>
        </p:nvSpPr>
        <p:spPr>
          <a:xfrm>
            <a:off x="5071464" y="861933"/>
            <a:ext cx="4089612" cy="236462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endParaRPr lang="en-US"/>
          </a:p>
        </p:txBody>
      </p:sp>
      <p:sp>
        <p:nvSpPr>
          <p:cNvPr id="25" name="Picture Placeholder 2"/>
          <p:cNvSpPr>
            <a:spLocks noGrp="1"/>
          </p:cNvSpPr>
          <p:nvPr>
            <p:ph type="pic" sz="quarter" idx="14" hasCustomPrompt="1"/>
          </p:nvPr>
        </p:nvSpPr>
        <p:spPr>
          <a:xfrm>
            <a:off x="7116268" y="2130661"/>
            <a:ext cx="4089612" cy="236462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endParaRPr lang="en-US"/>
          </a:p>
        </p:txBody>
      </p:sp>
      <p:sp>
        <p:nvSpPr>
          <p:cNvPr id="26" name="Picture Placeholder 2"/>
          <p:cNvSpPr>
            <a:spLocks noGrp="1"/>
          </p:cNvSpPr>
          <p:nvPr>
            <p:ph type="pic" sz="quarter" idx="15" hasCustomPrompt="1"/>
          </p:nvPr>
        </p:nvSpPr>
        <p:spPr>
          <a:xfrm>
            <a:off x="3026654" y="3222747"/>
            <a:ext cx="4089612" cy="2364621"/>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16" name="Picture Placeholder 2"/>
          <p:cNvSpPr>
            <a:spLocks noGrp="1"/>
          </p:cNvSpPr>
          <p:nvPr>
            <p:ph type="pic" sz="quarter" idx="11" hasCustomPrompt="1"/>
          </p:nvPr>
        </p:nvSpPr>
        <p:spPr>
          <a:xfrm>
            <a:off x="4246988" y="-22859"/>
            <a:ext cx="1659300" cy="2948940"/>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r>
              <a:rPr lang="en-US"/>
              <a:t>Drag &amp; Drop Image</a:t>
            </a:r>
          </a:p>
        </p:txBody>
      </p:sp>
      <p:sp>
        <p:nvSpPr>
          <p:cNvPr id="18" name="Picture Placeholder 2"/>
          <p:cNvSpPr>
            <a:spLocks noGrp="1"/>
          </p:cNvSpPr>
          <p:nvPr>
            <p:ph type="pic" sz="quarter" idx="12" hasCustomPrompt="1"/>
          </p:nvPr>
        </p:nvSpPr>
        <p:spPr>
          <a:xfrm>
            <a:off x="6299985" y="1748790"/>
            <a:ext cx="1659300" cy="2948940"/>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r>
              <a:rPr lang="en-US"/>
              <a:t>Drag &amp; Drop Image</a:t>
            </a:r>
          </a:p>
        </p:txBody>
      </p:sp>
      <p:sp>
        <p:nvSpPr>
          <p:cNvPr id="25" name="Picture Placeholder 2"/>
          <p:cNvSpPr>
            <a:spLocks noGrp="1"/>
          </p:cNvSpPr>
          <p:nvPr>
            <p:ph type="pic" sz="quarter" idx="13" hasCustomPrompt="1"/>
          </p:nvPr>
        </p:nvSpPr>
        <p:spPr>
          <a:xfrm>
            <a:off x="8326256" y="262890"/>
            <a:ext cx="1659300" cy="2948940"/>
          </a:xfrm>
          <a:prstGeom prst="rect">
            <a:avLst/>
          </a:prstGeom>
          <a:pattFill prst="pct5">
            <a:fgClr>
              <a:schemeClr val="tx1"/>
            </a:fgClr>
            <a:bgClr>
              <a:schemeClr val="bg1">
                <a:lumMod val="85000"/>
              </a:schemeClr>
            </a:bgClr>
          </a:pattFill>
          <a:effectLst/>
        </p:spPr>
        <p:txBody>
          <a:bodyPr anchor="ct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r>
              <a:rPr lang="en-US"/>
              <a:t>Drag &amp; Drop Image</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4"/>
          <p:cNvSpPr>
            <a:spLocks noGrp="1"/>
          </p:cNvSpPr>
          <p:nvPr>
            <p:ph type="pic" sz="quarter" idx="10" hasCustomPrompt="1"/>
          </p:nvPr>
        </p:nvSpPr>
        <p:spPr>
          <a:xfrm>
            <a:off x="914401" y="0"/>
            <a:ext cx="8305800" cy="3429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1" hasCustomPrompt="1"/>
          </p:nvPr>
        </p:nvSpPr>
        <p:spPr>
          <a:xfrm>
            <a:off x="1" y="2138900"/>
            <a:ext cx="5067300" cy="47191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Custom Layout">
    <p:bg>
      <p:bgPr>
        <a:solidFill>
          <a:schemeClr val="tx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991600" y="1257145"/>
            <a:ext cx="2387600" cy="4685722"/>
          </a:xfrm>
          <a:prstGeom prst="rect">
            <a:avLst/>
          </a:prstGeom>
        </p:spPr>
        <p:txBody>
          <a:bodyPr/>
          <a:lstStyle/>
          <a:p>
            <a:endParaRPr lang="en-US"/>
          </a:p>
        </p:txBody>
      </p:sp>
      <p:sp>
        <p:nvSpPr>
          <p:cNvPr id="5" name="Picture Placeholder 3"/>
          <p:cNvSpPr>
            <a:spLocks noGrp="1"/>
          </p:cNvSpPr>
          <p:nvPr>
            <p:ph type="pic" sz="quarter" idx="11"/>
          </p:nvPr>
        </p:nvSpPr>
        <p:spPr>
          <a:xfrm>
            <a:off x="6235700" y="1257145"/>
            <a:ext cx="2387600" cy="1320637"/>
          </a:xfrm>
          <a:prstGeom prst="rect">
            <a:avLst/>
          </a:prstGeom>
        </p:spPr>
        <p:txBody>
          <a:bodyPr/>
          <a:lstStyle/>
          <a:p>
            <a:endParaRPr lang="en-US"/>
          </a:p>
        </p:txBody>
      </p:sp>
      <p:sp>
        <p:nvSpPr>
          <p:cNvPr id="6" name="Picture Placeholder 3"/>
          <p:cNvSpPr>
            <a:spLocks noGrp="1"/>
          </p:cNvSpPr>
          <p:nvPr>
            <p:ph type="pic" sz="quarter" idx="12"/>
          </p:nvPr>
        </p:nvSpPr>
        <p:spPr>
          <a:xfrm>
            <a:off x="6235700" y="2933338"/>
            <a:ext cx="2387600" cy="3009528"/>
          </a:xfrm>
          <a:prstGeom prst="rect">
            <a:avLst/>
          </a:prstGeom>
        </p:spPr>
        <p:txBody>
          <a:bodyPr/>
          <a:lstStyle/>
          <a:p>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1796716" y="-1055354"/>
            <a:ext cx="6638020" cy="6637201"/>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4_Blank">
    <p:spTree>
      <p:nvGrpSpPr>
        <p:cNvPr id="1" name=""/>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5_Blank">
    <p:spTree>
      <p:nvGrpSpPr>
        <p:cNvPr id="1" name=""/>
        <p:cNvGrpSpPr/>
        <p:nvPr/>
      </p:nvGrpSpPr>
      <p:grpSpPr>
        <a:xfrm>
          <a:off x="0" y="0"/>
          <a:ext cx="0" cy="0"/>
          <a:chOff x="0" y="0"/>
          <a:chExt cx="0" cy="0"/>
        </a:xfrm>
      </p:grpSpPr>
      <p:sp>
        <p:nvSpPr>
          <p:cNvPr id="17" name="Picture Placeholder 16"/>
          <p:cNvSpPr>
            <a:spLocks noGrp="1"/>
          </p:cNvSpPr>
          <p:nvPr>
            <p:ph type="pic" sz="quarter" idx="15"/>
          </p:nvPr>
        </p:nvSpPr>
        <p:spPr>
          <a:xfrm>
            <a:off x="8785261" y="3229490"/>
            <a:ext cx="2568539" cy="2979505"/>
          </a:xfrm>
          <a:custGeom>
            <a:avLst/>
            <a:gdLst>
              <a:gd name="connsiteX0" fmla="*/ 0 w 2568539"/>
              <a:gd name="connsiteY0" fmla="*/ 0 h 2979505"/>
              <a:gd name="connsiteX1" fmla="*/ 2568539 w 2568539"/>
              <a:gd name="connsiteY1" fmla="*/ 0 h 2979505"/>
              <a:gd name="connsiteX2" fmla="*/ 2568539 w 2568539"/>
              <a:gd name="connsiteY2" fmla="*/ 2979505 h 2979505"/>
              <a:gd name="connsiteX3" fmla="*/ 0 w 2568539"/>
              <a:gd name="connsiteY3" fmla="*/ 2979505 h 2979505"/>
            </a:gdLst>
            <a:ahLst/>
            <a:cxnLst>
              <a:cxn ang="0">
                <a:pos x="connsiteX0" y="connsiteY0"/>
              </a:cxn>
              <a:cxn ang="0">
                <a:pos x="connsiteX1" y="connsiteY1"/>
              </a:cxn>
              <a:cxn ang="0">
                <a:pos x="connsiteX2" y="connsiteY2"/>
              </a:cxn>
              <a:cxn ang="0">
                <a:pos x="connsiteX3" y="connsiteY3"/>
              </a:cxn>
            </a:cxnLst>
            <a:rect l="l" t="t" r="r" b="b"/>
            <a:pathLst>
              <a:path w="2568539" h="2979505">
                <a:moveTo>
                  <a:pt x="0" y="0"/>
                </a:moveTo>
                <a:lnTo>
                  <a:pt x="2568539" y="0"/>
                </a:lnTo>
                <a:lnTo>
                  <a:pt x="2568539" y="2979505"/>
                </a:lnTo>
                <a:lnTo>
                  <a:pt x="0" y="2979505"/>
                </a:lnTo>
                <a:close/>
              </a:path>
            </a:pathLst>
          </a:custGeom>
          <a:solidFill>
            <a:schemeClr val="bg1">
              <a:lumMod val="95000"/>
            </a:schemeClr>
          </a:solidFill>
        </p:spPr>
        <p:txBody>
          <a:bodyPr wrap="square">
            <a:noAutofit/>
          </a:bodyPr>
          <a:lstStyle>
            <a:lvl1pPr>
              <a:defRPr sz="1400"/>
            </a:lvl1pPr>
          </a:lstStyle>
          <a:p>
            <a:endParaRPr lang="en-US"/>
          </a:p>
        </p:txBody>
      </p:sp>
      <p:sp>
        <p:nvSpPr>
          <p:cNvPr id="16" name="Picture Placeholder 15"/>
          <p:cNvSpPr>
            <a:spLocks noGrp="1"/>
          </p:cNvSpPr>
          <p:nvPr>
            <p:ph type="pic" sz="quarter" idx="16"/>
          </p:nvPr>
        </p:nvSpPr>
        <p:spPr>
          <a:xfrm>
            <a:off x="5964643" y="3878495"/>
            <a:ext cx="2568539" cy="2979505"/>
          </a:xfrm>
          <a:custGeom>
            <a:avLst/>
            <a:gdLst>
              <a:gd name="connsiteX0" fmla="*/ 0 w 2568539"/>
              <a:gd name="connsiteY0" fmla="*/ 0 h 2979505"/>
              <a:gd name="connsiteX1" fmla="*/ 2568539 w 2568539"/>
              <a:gd name="connsiteY1" fmla="*/ 0 h 2979505"/>
              <a:gd name="connsiteX2" fmla="*/ 2568539 w 2568539"/>
              <a:gd name="connsiteY2" fmla="*/ 2979505 h 2979505"/>
              <a:gd name="connsiteX3" fmla="*/ 0 w 2568539"/>
              <a:gd name="connsiteY3" fmla="*/ 2979505 h 2979505"/>
            </a:gdLst>
            <a:ahLst/>
            <a:cxnLst>
              <a:cxn ang="0">
                <a:pos x="connsiteX0" y="connsiteY0"/>
              </a:cxn>
              <a:cxn ang="0">
                <a:pos x="connsiteX1" y="connsiteY1"/>
              </a:cxn>
              <a:cxn ang="0">
                <a:pos x="connsiteX2" y="connsiteY2"/>
              </a:cxn>
              <a:cxn ang="0">
                <a:pos x="connsiteX3" y="connsiteY3"/>
              </a:cxn>
            </a:cxnLst>
            <a:rect l="l" t="t" r="r" b="b"/>
            <a:pathLst>
              <a:path w="2568539" h="2979505">
                <a:moveTo>
                  <a:pt x="0" y="0"/>
                </a:moveTo>
                <a:lnTo>
                  <a:pt x="2568539" y="0"/>
                </a:lnTo>
                <a:lnTo>
                  <a:pt x="2568539" y="2979505"/>
                </a:lnTo>
                <a:lnTo>
                  <a:pt x="0" y="2979505"/>
                </a:lnTo>
                <a:close/>
              </a:path>
            </a:pathLst>
          </a:custGeom>
          <a:solidFill>
            <a:schemeClr val="bg1">
              <a:lumMod val="95000"/>
            </a:schemeClr>
          </a:solidFill>
        </p:spPr>
        <p:txBody>
          <a:bodyPr wrap="square">
            <a:noAutofit/>
          </a:bodyPr>
          <a:lstStyle>
            <a:lvl1pPr>
              <a:defRPr sz="1400"/>
            </a:lvl1pPr>
          </a:lstStyle>
          <a:p>
            <a:endParaRPr lang="en-US"/>
          </a:p>
        </p:txBody>
      </p:sp>
      <p:sp>
        <p:nvSpPr>
          <p:cNvPr id="2" name="Date Placeholder 1"/>
          <p:cNvSpPr>
            <a:spLocks noGrp="1"/>
          </p:cNvSpPr>
          <p:nvPr>
            <p:ph type="dt" sz="half" idx="10"/>
          </p:nvPr>
        </p:nvSpPr>
        <p:spPr>
          <a:xfrm>
            <a:off x="838200" y="6356350"/>
            <a:ext cx="2743200" cy="365125"/>
          </a:xfrm>
        </p:spPr>
        <p:txBody>
          <a:bodyPr/>
          <a:lstStyle>
            <a:lvl1pPr>
              <a:defRPr>
                <a:latin typeface="黑体" panose="02010609060101010101" charset="-122"/>
                <a:ea typeface="黑体" panose="02010609060101010101" charset="-122"/>
                <a:cs typeface="黑体" panose="02010609060101010101" charset="-122"/>
              </a:defRPr>
            </a:lvl1pPr>
          </a:lstStyle>
          <a:p>
            <a:fld id="{8A10BC00-0A92-4CAB-BD27-63859EB4A924}" type="datetimeFigureOut">
              <a:rPr lang="en-US" smtClean="0"/>
              <a:t>7/24/2018</a:t>
            </a:fld>
            <a:endParaRPr lang="en-US"/>
          </a:p>
        </p:txBody>
      </p:sp>
      <p:sp>
        <p:nvSpPr>
          <p:cNvPr id="3" name="Footer Placeholder 2"/>
          <p:cNvSpPr>
            <a:spLocks noGrp="1"/>
          </p:cNvSpPr>
          <p:nvPr>
            <p:ph type="ftr" sz="quarter" idx="11"/>
          </p:nvPr>
        </p:nvSpPr>
        <p:spPr>
          <a:xfrm>
            <a:off x="4038600" y="6356350"/>
            <a:ext cx="4114800" cy="365125"/>
          </a:xfrm>
        </p:spPr>
        <p:txBody>
          <a:bodyPr/>
          <a:lstStyle>
            <a:lvl1pPr>
              <a:defRPr>
                <a:latin typeface="黑体" panose="02010609060101010101" charset="-122"/>
                <a:ea typeface="黑体" panose="02010609060101010101" charset="-122"/>
                <a:cs typeface="黑体" panose="02010609060101010101" charset="-122"/>
              </a:defRPr>
            </a:lvl1pPr>
          </a:lstStyle>
          <a:p>
            <a:endParaRPr lang="en-US"/>
          </a:p>
        </p:txBody>
      </p:sp>
      <p:sp>
        <p:nvSpPr>
          <p:cNvPr id="4" name="Slide Number Placeholder 3"/>
          <p:cNvSpPr>
            <a:spLocks noGrp="1"/>
          </p:cNvSpPr>
          <p:nvPr>
            <p:ph type="sldNum" sz="quarter" idx="12"/>
          </p:nvPr>
        </p:nvSpPr>
        <p:spPr>
          <a:xfrm>
            <a:off x="8610600" y="6356350"/>
            <a:ext cx="2743200" cy="365125"/>
          </a:xfrm>
        </p:spPr>
        <p:txBody>
          <a:bodyPr/>
          <a:lstStyle>
            <a:lvl1pPr>
              <a:defRPr>
                <a:latin typeface="黑体" panose="02010609060101010101" charset="-122"/>
                <a:ea typeface="黑体" panose="02010609060101010101" charset="-122"/>
                <a:cs typeface="黑体" panose="02010609060101010101" charset="-122"/>
              </a:defRPr>
            </a:lvl1pPr>
          </a:lstStyle>
          <a:p>
            <a:fld id="{44A3F525-EB96-4C37-8D21-74EA31DC3903}" type="slidenum">
              <a:rPr lang="en-US" smtClean="0"/>
              <a:t>‹#›</a:t>
            </a:fld>
            <a:endParaRPr lang="en-US"/>
          </a:p>
        </p:txBody>
      </p:sp>
      <p:sp>
        <p:nvSpPr>
          <p:cNvPr id="14" name="Picture Placeholder 13"/>
          <p:cNvSpPr>
            <a:spLocks noGrp="1"/>
          </p:cNvSpPr>
          <p:nvPr>
            <p:ph type="pic" sz="quarter" idx="13"/>
          </p:nvPr>
        </p:nvSpPr>
        <p:spPr>
          <a:xfrm>
            <a:off x="5964644" y="649005"/>
            <a:ext cx="2568539" cy="2979505"/>
          </a:xfrm>
          <a:custGeom>
            <a:avLst/>
            <a:gdLst>
              <a:gd name="connsiteX0" fmla="*/ 0 w 2568539"/>
              <a:gd name="connsiteY0" fmla="*/ 0 h 2979505"/>
              <a:gd name="connsiteX1" fmla="*/ 2568539 w 2568539"/>
              <a:gd name="connsiteY1" fmla="*/ 0 h 2979505"/>
              <a:gd name="connsiteX2" fmla="*/ 2568539 w 2568539"/>
              <a:gd name="connsiteY2" fmla="*/ 2979505 h 2979505"/>
              <a:gd name="connsiteX3" fmla="*/ 0 w 2568539"/>
              <a:gd name="connsiteY3" fmla="*/ 2979505 h 2979505"/>
            </a:gdLst>
            <a:ahLst/>
            <a:cxnLst>
              <a:cxn ang="0">
                <a:pos x="connsiteX0" y="connsiteY0"/>
              </a:cxn>
              <a:cxn ang="0">
                <a:pos x="connsiteX1" y="connsiteY1"/>
              </a:cxn>
              <a:cxn ang="0">
                <a:pos x="connsiteX2" y="connsiteY2"/>
              </a:cxn>
              <a:cxn ang="0">
                <a:pos x="connsiteX3" y="connsiteY3"/>
              </a:cxn>
            </a:cxnLst>
            <a:rect l="l" t="t" r="r" b="b"/>
            <a:pathLst>
              <a:path w="2568539" h="2979505">
                <a:moveTo>
                  <a:pt x="0" y="0"/>
                </a:moveTo>
                <a:lnTo>
                  <a:pt x="2568539" y="0"/>
                </a:lnTo>
                <a:lnTo>
                  <a:pt x="2568539" y="2979505"/>
                </a:lnTo>
                <a:lnTo>
                  <a:pt x="0" y="2979505"/>
                </a:lnTo>
                <a:close/>
              </a:path>
            </a:pathLst>
          </a:custGeom>
          <a:solidFill>
            <a:schemeClr val="bg1">
              <a:lumMod val="95000"/>
            </a:schemeClr>
          </a:solidFill>
        </p:spPr>
        <p:txBody>
          <a:bodyPr wrap="square">
            <a:noAutofit/>
          </a:bodyPr>
          <a:lstStyle>
            <a:lvl1pPr>
              <a:defRPr sz="1400"/>
            </a:lvl1pPr>
          </a:lstStyle>
          <a:p>
            <a:endParaRPr lang="en-US"/>
          </a:p>
        </p:txBody>
      </p:sp>
      <p:sp>
        <p:nvSpPr>
          <p:cNvPr id="15" name="Picture Placeholder 14"/>
          <p:cNvSpPr>
            <a:spLocks noGrp="1"/>
          </p:cNvSpPr>
          <p:nvPr>
            <p:ph type="pic" sz="quarter" idx="14"/>
          </p:nvPr>
        </p:nvSpPr>
        <p:spPr>
          <a:xfrm>
            <a:off x="8785261" y="0"/>
            <a:ext cx="2568539" cy="2979505"/>
          </a:xfrm>
          <a:custGeom>
            <a:avLst/>
            <a:gdLst>
              <a:gd name="connsiteX0" fmla="*/ 0 w 2568539"/>
              <a:gd name="connsiteY0" fmla="*/ 0 h 2979505"/>
              <a:gd name="connsiteX1" fmla="*/ 2568539 w 2568539"/>
              <a:gd name="connsiteY1" fmla="*/ 0 h 2979505"/>
              <a:gd name="connsiteX2" fmla="*/ 2568539 w 2568539"/>
              <a:gd name="connsiteY2" fmla="*/ 2979505 h 2979505"/>
              <a:gd name="connsiteX3" fmla="*/ 0 w 2568539"/>
              <a:gd name="connsiteY3" fmla="*/ 2979505 h 2979505"/>
            </a:gdLst>
            <a:ahLst/>
            <a:cxnLst>
              <a:cxn ang="0">
                <a:pos x="connsiteX0" y="connsiteY0"/>
              </a:cxn>
              <a:cxn ang="0">
                <a:pos x="connsiteX1" y="connsiteY1"/>
              </a:cxn>
              <a:cxn ang="0">
                <a:pos x="connsiteX2" y="connsiteY2"/>
              </a:cxn>
              <a:cxn ang="0">
                <a:pos x="connsiteX3" y="connsiteY3"/>
              </a:cxn>
            </a:cxnLst>
            <a:rect l="l" t="t" r="r" b="b"/>
            <a:pathLst>
              <a:path w="2568539" h="2979505">
                <a:moveTo>
                  <a:pt x="0" y="0"/>
                </a:moveTo>
                <a:lnTo>
                  <a:pt x="2568539" y="0"/>
                </a:lnTo>
                <a:lnTo>
                  <a:pt x="2568539" y="2979505"/>
                </a:lnTo>
                <a:lnTo>
                  <a:pt x="0" y="2979505"/>
                </a:lnTo>
                <a:close/>
              </a:path>
            </a:pathLst>
          </a:custGeom>
          <a:solidFill>
            <a:schemeClr val="bg1">
              <a:lumMod val="95000"/>
            </a:schemeClr>
          </a:solidFill>
        </p:spPr>
        <p:txBody>
          <a:bodyPr wrap="square">
            <a:noAutofit/>
          </a:bodyPr>
          <a:lstStyle>
            <a:lvl1pPr>
              <a:defRPr sz="1400"/>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4"/>
          <p:cNvSpPr>
            <a:spLocks noGrp="1"/>
          </p:cNvSpPr>
          <p:nvPr>
            <p:ph type="pic" sz="quarter" idx="10" hasCustomPrompt="1"/>
          </p:nvPr>
        </p:nvSpPr>
        <p:spPr>
          <a:xfrm>
            <a:off x="1" y="0"/>
            <a:ext cx="9220200" cy="2425148"/>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4"/>
          <p:cNvSpPr>
            <a:spLocks noGrp="1"/>
          </p:cNvSpPr>
          <p:nvPr>
            <p:ph type="pic" sz="quarter" idx="10" hasCustomPrompt="1"/>
          </p:nvPr>
        </p:nvSpPr>
        <p:spPr>
          <a:xfrm>
            <a:off x="5067300" y="0"/>
            <a:ext cx="4152900" cy="6858000"/>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4"/>
          <p:cNvSpPr>
            <a:spLocks noGrp="1"/>
          </p:cNvSpPr>
          <p:nvPr>
            <p:ph type="pic" sz="quarter" idx="10" hasCustomPrompt="1"/>
          </p:nvPr>
        </p:nvSpPr>
        <p:spPr>
          <a:xfrm>
            <a:off x="0" y="0"/>
            <a:ext cx="12192000" cy="6858000"/>
          </a:xfrm>
          <a:prstGeom prst="rect">
            <a:avLst/>
          </a:prstGeom>
          <a:pattFill prst="pct5">
            <a:fgClr>
              <a:schemeClr val="bg1">
                <a:lumMod val="75000"/>
              </a:schemeClr>
            </a:fgClr>
            <a:bgClr>
              <a:schemeClr val="bg1"/>
            </a:bgClr>
          </a:pattFill>
        </p:spPr>
        <p:txBody>
          <a:bodyPr anchor="ctr"/>
          <a:lstStyle>
            <a:lvl1pPr algn="ctr">
              <a:defRPr sz="1200"/>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Picture Placeholder 4"/>
          <p:cNvSpPr>
            <a:spLocks noGrp="1"/>
          </p:cNvSpPr>
          <p:nvPr>
            <p:ph type="pic" sz="quarter" idx="10" hasCustomPrompt="1"/>
          </p:nvPr>
        </p:nvSpPr>
        <p:spPr>
          <a:xfrm>
            <a:off x="0" y="0"/>
            <a:ext cx="5067300" cy="6858000"/>
          </a:xfrm>
          <a:prstGeom prst="rect">
            <a:avLst/>
          </a:prstGeom>
          <a:pattFill prst="pct5">
            <a:fgClr>
              <a:schemeClr val="bg1">
                <a:lumMod val="75000"/>
              </a:schemeClr>
            </a:fgClr>
            <a:bgClr>
              <a:schemeClr val="bg1"/>
            </a:bgClr>
          </a:pattFill>
        </p:spPr>
        <p:txBody>
          <a:bodyPr anchor="ctr"/>
          <a:lstStyle>
            <a:lvl1pPr algn="ctr">
              <a:defRPr sz="1200"/>
            </a:lvl1pPr>
          </a:lstStyle>
          <a:p>
            <a:endParaRPr lang="en-US"/>
          </a:p>
        </p:txBody>
      </p:sp>
      <p:sp>
        <p:nvSpPr>
          <p:cNvPr id="5" name="Picture Placeholder 4"/>
          <p:cNvSpPr>
            <a:spLocks noGrp="1"/>
          </p:cNvSpPr>
          <p:nvPr>
            <p:ph type="pic" sz="quarter" idx="11" hasCustomPrompt="1"/>
          </p:nvPr>
        </p:nvSpPr>
        <p:spPr>
          <a:xfrm>
            <a:off x="7124700" y="756138"/>
            <a:ext cx="4152900" cy="4325816"/>
          </a:xfrm>
          <a:prstGeom prst="rect">
            <a:avLst/>
          </a:prstGeom>
          <a:pattFill prst="pct5">
            <a:fgClr>
              <a:schemeClr val="bg1">
                <a:lumMod val="75000"/>
              </a:schemeClr>
            </a:fgClr>
            <a:bgClr>
              <a:schemeClr val="bg1"/>
            </a:bgClr>
          </a:pattFill>
        </p:spPr>
        <p:txBody>
          <a:bodyPr anchor="ctr"/>
          <a:lstStyle>
            <a:lvl1pPr algn="ctr">
              <a:defRPr sz="1200"/>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5067300" y="483575"/>
            <a:ext cx="6210300" cy="4563209"/>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2" hasCustomPrompt="1"/>
          </p:nvPr>
        </p:nvSpPr>
        <p:spPr>
          <a:xfrm>
            <a:off x="2971801" y="3429000"/>
            <a:ext cx="2095500" cy="2954215"/>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5067300" y="483576"/>
            <a:ext cx="6210300" cy="4009294"/>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
        <p:nvSpPr>
          <p:cNvPr id="5" name="Picture Placeholder 4"/>
          <p:cNvSpPr>
            <a:spLocks noGrp="1"/>
          </p:cNvSpPr>
          <p:nvPr>
            <p:ph type="pic" sz="quarter" idx="12" hasCustomPrompt="1"/>
          </p:nvPr>
        </p:nvSpPr>
        <p:spPr>
          <a:xfrm>
            <a:off x="2971800" y="3683976"/>
            <a:ext cx="4152900" cy="2734407"/>
          </a:xfrm>
          <a:prstGeom prst="rect">
            <a:avLst/>
          </a:prstGeom>
          <a:pattFill prst="pct5">
            <a:fgClr>
              <a:schemeClr val="bg1">
                <a:lumMod val="75000"/>
              </a:schemeClr>
            </a:fgClr>
            <a:bgClr>
              <a:schemeClr val="bg1"/>
            </a:bgClr>
          </a:pattFill>
        </p:spPr>
        <p:txBody>
          <a:bodyPr anchor="ctr"/>
          <a:lstStyle>
            <a:lvl1pPr algn="ctr">
              <a:defRPr sz="1200"/>
            </a:lvl1pPr>
          </a:lstStyle>
          <a:p>
            <a:r>
              <a:rPr lang="en-US"/>
              <a:t>Drag and Drop image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txStyles>
    <p:titleStyle>
      <a:lvl1pPr algn="l" defTabSz="914400" rtl="0" eaLnBrk="1" latinLnBrk="0" hangingPunct="1">
        <a:lnSpc>
          <a:spcPct val="90000"/>
        </a:lnSpc>
        <a:spcBef>
          <a:spcPct val="0"/>
        </a:spcBef>
        <a:buNone/>
        <a:defRPr sz="4400" kern="1200">
          <a:solidFill>
            <a:schemeClr val="tx1"/>
          </a:solidFill>
          <a:latin typeface="Montserrat" panose="000005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creativemarket.com/dublin_design/1254079-Every-Powerpoint-Template" TargetMode="External"/><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4.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jpeg"/><Relationship Id="rId1" Type="http://schemas.openxmlformats.org/officeDocument/2006/relationships/slideLayout" Target="../slideLayouts/slideLayout33.xml"/><Relationship Id="rId5" Type="http://schemas.openxmlformats.org/officeDocument/2006/relationships/image" Target="../media/image14.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7.xml"/><Relationship Id="rId5" Type="http://schemas.openxmlformats.org/officeDocument/2006/relationships/image" Target="../media/image3.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blipFill rotWithShape="1">
            <a:blip r:embed="rId2"/>
            <a:stretch>
              <a:fillRect/>
            </a:stretch>
          </a:blipFill>
        </p:spPr>
      </p:sp>
      <p:sp>
        <p:nvSpPr>
          <p:cNvPr id="9" name="Freeform 8"/>
          <p:cNvSpPr/>
          <p:nvPr/>
        </p:nvSpPr>
        <p:spPr>
          <a:xfrm>
            <a:off x="5067300" y="812800"/>
            <a:ext cx="2057400" cy="4411133"/>
          </a:xfrm>
          <a:custGeom>
            <a:avLst/>
            <a:gdLst>
              <a:gd name="connsiteX0" fmla="*/ 0 w 2057400"/>
              <a:gd name="connsiteY0" fmla="*/ 0 h 4411133"/>
              <a:gd name="connsiteX1" fmla="*/ 2057400 w 2057400"/>
              <a:gd name="connsiteY1" fmla="*/ 0 h 4411133"/>
              <a:gd name="connsiteX2" fmla="*/ 2057400 w 2057400"/>
              <a:gd name="connsiteY2" fmla="*/ 4411133 h 4411133"/>
              <a:gd name="connsiteX3" fmla="*/ 1612900 w 2057400"/>
              <a:gd name="connsiteY3" fmla="*/ 4411133 h 4411133"/>
              <a:gd name="connsiteX4" fmla="*/ 1612900 w 2057400"/>
              <a:gd name="connsiteY4" fmla="*/ 4357167 h 4411133"/>
              <a:gd name="connsiteX5" fmla="*/ 2003434 w 2057400"/>
              <a:gd name="connsiteY5" fmla="*/ 4357167 h 4411133"/>
              <a:gd name="connsiteX6" fmla="*/ 2003434 w 2057400"/>
              <a:gd name="connsiteY6" fmla="*/ 53966 h 4411133"/>
              <a:gd name="connsiteX7" fmla="*/ 53966 w 2057400"/>
              <a:gd name="connsiteY7" fmla="*/ 53966 h 4411133"/>
              <a:gd name="connsiteX8" fmla="*/ 53966 w 2057400"/>
              <a:gd name="connsiteY8" fmla="*/ 4357167 h 4411133"/>
              <a:gd name="connsiteX9" fmla="*/ 444500 w 2057400"/>
              <a:gd name="connsiteY9" fmla="*/ 4357167 h 4411133"/>
              <a:gd name="connsiteX10" fmla="*/ 444500 w 2057400"/>
              <a:gd name="connsiteY10" fmla="*/ 4411133 h 4411133"/>
              <a:gd name="connsiteX11" fmla="*/ 0 w 2057400"/>
              <a:gd name="connsiteY11" fmla="*/ 4411133 h 4411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57400" h="4411133">
                <a:moveTo>
                  <a:pt x="0" y="0"/>
                </a:moveTo>
                <a:lnTo>
                  <a:pt x="2057400" y="0"/>
                </a:lnTo>
                <a:lnTo>
                  <a:pt x="2057400" y="4411133"/>
                </a:lnTo>
                <a:lnTo>
                  <a:pt x="1612900" y="4411133"/>
                </a:lnTo>
                <a:lnTo>
                  <a:pt x="1612900" y="4357167"/>
                </a:lnTo>
                <a:lnTo>
                  <a:pt x="2003434" y="4357167"/>
                </a:lnTo>
                <a:lnTo>
                  <a:pt x="2003434" y="53966"/>
                </a:lnTo>
                <a:lnTo>
                  <a:pt x="53966" y="53966"/>
                </a:lnTo>
                <a:lnTo>
                  <a:pt x="53966" y="4357167"/>
                </a:lnTo>
                <a:lnTo>
                  <a:pt x="444500" y="4357167"/>
                </a:lnTo>
                <a:lnTo>
                  <a:pt x="444500" y="4411133"/>
                </a:lnTo>
                <a:lnTo>
                  <a:pt x="0" y="441113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9060101010101" charset="-122"/>
              <a:ea typeface="黑体" panose="02010609060101010101" charset="-122"/>
              <a:cs typeface="黑体" panose="02010609060101010101" charset="-122"/>
            </a:endParaRPr>
          </a:p>
        </p:txBody>
      </p:sp>
      <p:sp>
        <p:nvSpPr>
          <p:cNvPr id="10" name="TextBox 9"/>
          <p:cNvSpPr txBox="1"/>
          <p:nvPr/>
        </p:nvSpPr>
        <p:spPr>
          <a:xfrm>
            <a:off x="5363635" y="1156497"/>
            <a:ext cx="1684865" cy="1568450"/>
          </a:xfrm>
          <a:prstGeom prst="rect">
            <a:avLst/>
          </a:prstGeom>
          <a:noFill/>
        </p:spPr>
        <p:txBody>
          <a:bodyPr wrap="square" lIns="0" rIns="0" rtlCol="0">
            <a:spAutoFit/>
          </a:bodyPr>
          <a:lstStyle/>
          <a:p>
            <a:pPr>
              <a:lnSpc>
                <a:spcPct val="150000"/>
              </a:lnSpc>
            </a:pPr>
            <a:r>
              <a:rPr lang="zh-CN" altLang="en-US" sz="3200" spc="1200" dirty="0">
                <a:latin typeface="黑体" panose="02010609060101010101" charset="-122"/>
                <a:ea typeface="黑体" panose="02010609060101010101" charset="-122"/>
                <a:cs typeface="黑体" panose="02010609060101010101" charset="-122"/>
              </a:rPr>
              <a:t>极简</a:t>
            </a:r>
          </a:p>
          <a:p>
            <a:pPr>
              <a:lnSpc>
                <a:spcPct val="150000"/>
              </a:lnSpc>
            </a:pPr>
            <a:r>
              <a:rPr lang="zh-CN" altLang="en-US" sz="3200" spc="1200" dirty="0">
                <a:latin typeface="黑体" panose="02010609060101010101" charset="-122"/>
                <a:ea typeface="黑体" panose="02010609060101010101" charset="-122"/>
                <a:cs typeface="黑体" panose="02010609060101010101" charset="-122"/>
              </a:rPr>
              <a:t>作品集</a:t>
            </a:r>
          </a:p>
        </p:txBody>
      </p:sp>
      <p:cxnSp>
        <p:nvCxnSpPr>
          <p:cNvPr id="11" name="Straight Connector 10"/>
          <p:cNvCxnSpPr/>
          <p:nvPr/>
        </p:nvCxnSpPr>
        <p:spPr>
          <a:xfrm>
            <a:off x="6087533" y="3428999"/>
            <a:ext cx="0" cy="448733"/>
          </a:xfrm>
          <a:prstGeom prst="line">
            <a:avLst/>
          </a:prstGeom>
          <a:ln w="1016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5400000">
            <a:off x="4879975" y="4861560"/>
            <a:ext cx="2244090" cy="1091565"/>
          </a:xfrm>
          <a:prstGeom prst="rect">
            <a:avLst/>
          </a:prstGeom>
          <a:noFill/>
        </p:spPr>
        <p:txBody>
          <a:bodyPr vert="horz" wrap="square" lIns="0" rIns="0" rtlCol="0">
            <a:spAutoFit/>
          </a:bodyPr>
          <a:lstStyle/>
          <a:p>
            <a:pPr>
              <a:lnSpc>
                <a:spcPct val="130000"/>
              </a:lnSpc>
            </a:pPr>
            <a:r>
              <a:rPr lang="en-US" sz="1000">
                <a:solidFill>
                  <a:schemeClr val="tx1">
                    <a:lumMod val="60000"/>
                    <a:lumOff val="40000"/>
                  </a:schemeClr>
                </a:solidFill>
                <a:latin typeface="黑体" panose="02010609060101010101" charset="-122"/>
                <a:ea typeface="黑体" panose="02010609060101010101" charset="-122"/>
                <a:cs typeface="黑体" panose="02010609060101010101" charset="-122"/>
                <a:sym typeface="+mn-ea"/>
              </a:rPr>
              <a:t>设计过程中运用了什么手法，根源于什么事物而引出的设计。方案的形成，特点以及最终的效果，作用简单介绍一下视觉平面类的。</a:t>
            </a:r>
            <a:endParaRPr lang="en-US" sz="1000">
              <a:solidFill>
                <a:schemeClr val="tx1">
                  <a:lumMod val="60000"/>
                  <a:lumOff val="40000"/>
                </a:schemeClr>
              </a:solidFill>
              <a:latin typeface="黑体" panose="02010609060101010101" charset="-122"/>
              <a:ea typeface="黑体" panose="02010609060101010101" charset="-122"/>
              <a:cs typeface="黑体" panose="02010609060101010101" charset="-122"/>
            </a:endParaRPr>
          </a:p>
          <a:p>
            <a:pPr>
              <a:lnSpc>
                <a:spcPct val="130000"/>
              </a:lnSpc>
            </a:pPr>
            <a:endParaRPr lang="en-US" sz="1000" dirty="0">
              <a:solidFill>
                <a:schemeClr val="tx1">
                  <a:alpha val="70000"/>
                </a:schemeClr>
              </a:solidFill>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片占位符 1"/>
          <p:cNvSpPr>
            <a:spLocks noGrp="1"/>
          </p:cNvSpPr>
          <p:nvPr>
            <p:ph type="pic" sz="quarter" idx="10"/>
          </p:nvPr>
        </p:nvSpPr>
        <p:spPr>
          <a:blipFill rotWithShape="1">
            <a:blip r:embed="rId2">
              <a:alphaModFix amt="37000"/>
            </a:blip>
            <a:stretch>
              <a:fillRect/>
            </a:stretch>
          </a:blipFill>
        </p:spPr>
      </p:sp>
      <p:sp>
        <p:nvSpPr>
          <p:cNvPr id="5" name="TextBox 4"/>
          <p:cNvSpPr txBox="1"/>
          <p:nvPr/>
        </p:nvSpPr>
        <p:spPr>
          <a:xfrm>
            <a:off x="638033" y="2169467"/>
            <a:ext cx="10892328" cy="583565"/>
          </a:xfrm>
          <a:prstGeom prst="rect">
            <a:avLst/>
          </a:prstGeom>
          <a:noFill/>
        </p:spPr>
        <p:txBody>
          <a:bodyPr wrap="square" rtlCol="0">
            <a:spAutoFit/>
          </a:bodyPr>
          <a:lstStyle/>
          <a:p>
            <a:pPr algn="ctr"/>
            <a:r>
              <a:rPr lang="zh-CN" altLang="en-US" sz="3200" kern="1200" dirty="0">
                <a:solidFill>
                  <a:schemeClr val="tx1"/>
                </a:solidFill>
                <a:latin typeface="黑体" panose="02010609060101010101" charset="-122"/>
                <a:ea typeface="黑体" panose="02010609060101010101" charset="-122"/>
                <a:cs typeface="黑体" panose="02010609060101010101" charset="-122"/>
              </a:rPr>
              <a:t>谢谢您的浏览，期待您的反馈！</a:t>
            </a:r>
          </a:p>
        </p:txBody>
      </p:sp>
      <p:sp>
        <p:nvSpPr>
          <p:cNvPr id="7" name="Rectangle 6">
            <a:hlinkClick r:id="rId3"/>
          </p:cNvPr>
          <p:cNvSpPr/>
          <p:nvPr/>
        </p:nvSpPr>
        <p:spPr>
          <a:xfrm>
            <a:off x="3626561" y="4750420"/>
            <a:ext cx="7078610" cy="63784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rPr>
              <a:t>Lorem ipsum dolor sit </a:t>
            </a:r>
            <a:r>
              <a:rPr lang="en-US" sz="1200" dirty="0" err="1">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rPr>
              <a:t>amet</a:t>
            </a:r>
            <a:r>
              <a:rPr lang="en-US" sz="1200" dirty="0">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rPr>
              <a:t>consectetuer</a:t>
            </a:r>
            <a:r>
              <a:rPr lang="en-US" sz="1200" dirty="0">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rPr>
              <a:t>adipiscing</a:t>
            </a:r>
            <a:r>
              <a:rPr lang="en-US" sz="1200" dirty="0">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rPr>
              <a:t>elit</a:t>
            </a:r>
            <a:endParaRPr lang="en-US" altLang="en-US" sz="1200" dirty="0" err="1">
              <a:solidFill>
                <a:schemeClr val="bg1"/>
              </a:solidFill>
              <a:latin typeface="黑体" panose="02010609060101010101" charset="-122"/>
              <a:ea typeface="黑体" panose="02010609060101010101" charset="-122"/>
              <a:cs typeface="黑体" panose="02010609060101010101" charset="-122"/>
              <a:sym typeface="Source Sans Pro" panose="020B0503030403020204" charset="0"/>
            </a:endParaRPr>
          </a:p>
        </p:txBody>
      </p:sp>
      <p:sp>
        <p:nvSpPr>
          <p:cNvPr id="9" name="Rectangle 8">
            <a:hlinkClick r:id="rId3"/>
          </p:cNvPr>
          <p:cNvSpPr/>
          <p:nvPr/>
        </p:nvSpPr>
        <p:spPr>
          <a:xfrm>
            <a:off x="1694986" y="4750420"/>
            <a:ext cx="1927857" cy="6378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tx1"/>
                </a:solidFill>
                <a:latin typeface="黑体" panose="02010609060101010101" charset="-122"/>
                <a:ea typeface="黑体" panose="02010609060101010101" charset="-122"/>
                <a:cs typeface="黑体" panose="02010609060101010101" charset="-122"/>
              </a:rPr>
              <a:t>填写你的小标题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a:blipFill rotWithShape="1">
            <a:blip r:embed="rId2"/>
            <a:stretch>
              <a:fillRect/>
            </a:stretch>
          </a:blipFill>
        </p:spPr>
      </p:sp>
      <p:sp>
        <p:nvSpPr>
          <p:cNvPr id="12" name="TextBox 11"/>
          <p:cNvSpPr txBox="1"/>
          <p:nvPr/>
        </p:nvSpPr>
        <p:spPr>
          <a:xfrm>
            <a:off x="914400" y="1726766"/>
            <a:ext cx="4152899" cy="1309370"/>
          </a:xfrm>
          <a:prstGeom prst="rect">
            <a:avLst/>
          </a:prstGeom>
          <a:noFill/>
        </p:spPr>
        <p:txBody>
          <a:bodyPr wrap="square" lIns="0" rIns="0" rtlCol="0">
            <a:spAutoFit/>
          </a:bodyPr>
          <a:lstStyle/>
          <a:p>
            <a:pPr>
              <a:lnSpc>
                <a:spcPct val="90000"/>
              </a:lnSpc>
            </a:pPr>
            <a:r>
              <a:rPr lang="zh-CN" altLang="en-US" sz="4400" dirty="0">
                <a:latin typeface="黑体" panose="02010609060101010101" charset="-122"/>
                <a:ea typeface="黑体" panose="02010609060101010101" charset="-122"/>
                <a:cs typeface="黑体" panose="02010609060101010101" charset="-122"/>
              </a:rPr>
              <a:t>右侧两幅</a:t>
            </a:r>
          </a:p>
          <a:p>
            <a:pPr>
              <a:lnSpc>
                <a:spcPct val="90000"/>
              </a:lnSpc>
            </a:pPr>
            <a:r>
              <a:rPr lang="zh-CN" altLang="en-US" sz="4400" dirty="0">
                <a:latin typeface="黑体" panose="02010609060101010101" charset="-122"/>
                <a:ea typeface="黑体" panose="02010609060101010101" charset="-122"/>
                <a:cs typeface="黑体" panose="02010609060101010101" charset="-122"/>
              </a:rPr>
              <a:t>作品展示</a:t>
            </a:r>
          </a:p>
        </p:txBody>
      </p:sp>
      <p:sp>
        <p:nvSpPr>
          <p:cNvPr id="13" name="TextBox 12"/>
          <p:cNvSpPr txBox="1"/>
          <p:nvPr/>
        </p:nvSpPr>
        <p:spPr>
          <a:xfrm>
            <a:off x="914401" y="3534364"/>
            <a:ext cx="3546282" cy="1706880"/>
          </a:xfrm>
          <a:prstGeom prst="rect">
            <a:avLst/>
          </a:prstGeom>
          <a:noFill/>
        </p:spPr>
        <p:txBody>
          <a:bodyPr wrap="square" lIns="0" rIns="0" rtlCol="0">
            <a:spAutoFit/>
          </a:bodyPr>
          <a:lstStyle/>
          <a:p>
            <a:pPr algn="just">
              <a:lnSpc>
                <a:spcPct val="150000"/>
              </a:lnSpc>
            </a:pP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Lorem ipsum dolor sit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amet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consectetuer</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adipiscing</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elit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sed</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diam</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nonummy</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nibh</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euismod</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tincidunt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laoreet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dolore</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magna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aliquam</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erat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volutpat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wisi</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enim</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ad minim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veniam</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quis</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nostrud</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exerci</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tation</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ullamcorper</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suscipit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lobortis</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nisl</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aliquip</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ex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ea</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commodo</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consequat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Lucida Grande"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Ut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wisi</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enim</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ad minim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veniam</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quis</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nostrud</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exerci</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tation</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a:t>
            </a:r>
            <a:endParaRPr lang="en-US" sz="1000" dirty="0">
              <a:solidFill>
                <a:schemeClr val="tx1">
                  <a:alpha val="70000"/>
                </a:schemeClr>
              </a:solidFill>
              <a:latin typeface="黑体" panose="02010609060101010101" charset="-122"/>
              <a:ea typeface="黑体" panose="02010609060101010101" charset="-122"/>
              <a:cs typeface="黑体" panose="02010609060101010101" charset="-122"/>
            </a:endParaRPr>
          </a:p>
        </p:txBody>
      </p:sp>
      <p:sp>
        <p:nvSpPr>
          <p:cNvPr id="3" name="Picture Placeholder 2"/>
          <p:cNvSpPr>
            <a:spLocks noGrp="1"/>
          </p:cNvSpPr>
          <p:nvPr>
            <p:ph type="pic" sz="quarter" idx="10"/>
          </p:nvPr>
        </p:nvSpPr>
        <p:spPr>
          <a:xfrm>
            <a:off x="7134226" y="0"/>
            <a:ext cx="5067300" cy="3429000"/>
          </a:xfrm>
          <a:blipFill rotWithShape="1">
            <a:blip r:embed="rId3"/>
            <a:stretch>
              <a:fillRect/>
            </a:stretch>
          </a:blipFill>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blipFill rotWithShape="1">
            <a:blip r:embed="rId2"/>
            <a:stretch>
              <a:fillRect/>
            </a:stretch>
          </a:blipFill>
        </p:spPr>
      </p:sp>
      <p:sp>
        <p:nvSpPr>
          <p:cNvPr id="4" name="Picture Placeholder 3"/>
          <p:cNvSpPr>
            <a:spLocks noGrp="1"/>
          </p:cNvSpPr>
          <p:nvPr>
            <p:ph type="pic" sz="quarter" idx="11"/>
          </p:nvPr>
        </p:nvSpPr>
        <p:spPr>
          <a:blipFill rotWithShape="1">
            <a:blip r:embed="rId3"/>
            <a:stretch>
              <a:fillRect/>
            </a:stretch>
          </a:blipFill>
        </p:spPr>
      </p:sp>
      <p:sp>
        <p:nvSpPr>
          <p:cNvPr id="7" name="TextBox 6"/>
          <p:cNvSpPr txBox="1"/>
          <p:nvPr/>
        </p:nvSpPr>
        <p:spPr>
          <a:xfrm>
            <a:off x="879232" y="1169378"/>
            <a:ext cx="1116624" cy="1231106"/>
          </a:xfrm>
          <a:prstGeom prst="rect">
            <a:avLst/>
          </a:prstGeom>
          <a:noFill/>
        </p:spPr>
        <p:txBody>
          <a:bodyPr wrap="square" lIns="0" rIns="0" rtlCol="0">
            <a:spAutoFit/>
          </a:bodyPr>
          <a:lstStyle/>
          <a:p>
            <a:pPr>
              <a:lnSpc>
                <a:spcPct val="90000"/>
              </a:lnSpc>
            </a:pPr>
            <a:r>
              <a:rPr lang="en-US" sz="8000">
                <a:solidFill>
                  <a:schemeClr val="bg1"/>
                </a:solidFill>
                <a:latin typeface="黑体" panose="02010609060101010101" charset="-122"/>
                <a:ea typeface="黑体" panose="02010609060101010101" charset="-122"/>
                <a:cs typeface="黑体" panose="02010609060101010101" charset="-122"/>
              </a:rPr>
              <a:t>S</a:t>
            </a:r>
            <a:endParaRPr lang="en-US" sz="8000" dirty="0">
              <a:solidFill>
                <a:schemeClr val="bg1"/>
              </a:solidFill>
              <a:latin typeface="黑体" panose="02010609060101010101" charset="-122"/>
              <a:ea typeface="黑体" panose="02010609060101010101" charset="-122"/>
              <a:cs typeface="黑体" panose="02010609060101010101" charset="-122"/>
            </a:endParaRPr>
          </a:p>
        </p:txBody>
      </p:sp>
      <p:sp>
        <p:nvSpPr>
          <p:cNvPr id="8" name="TextBox 7"/>
          <p:cNvSpPr txBox="1"/>
          <p:nvPr/>
        </p:nvSpPr>
        <p:spPr>
          <a:xfrm>
            <a:off x="914399" y="2919047"/>
            <a:ext cx="1688123" cy="1231106"/>
          </a:xfrm>
          <a:prstGeom prst="rect">
            <a:avLst/>
          </a:prstGeom>
          <a:noFill/>
        </p:spPr>
        <p:txBody>
          <a:bodyPr wrap="square" lIns="0" rIns="0" rtlCol="0">
            <a:spAutoFit/>
          </a:bodyPr>
          <a:lstStyle/>
          <a:p>
            <a:pPr>
              <a:lnSpc>
                <a:spcPct val="90000"/>
              </a:lnSpc>
            </a:pPr>
            <a:r>
              <a:rPr lang="en-US" sz="8000">
                <a:solidFill>
                  <a:schemeClr val="bg1"/>
                </a:solidFill>
                <a:latin typeface="黑体" panose="02010609060101010101" charset="-122"/>
                <a:ea typeface="黑体" panose="02010609060101010101" charset="-122"/>
                <a:cs typeface="黑体" panose="02010609060101010101" charset="-122"/>
              </a:rPr>
              <a:t>W</a:t>
            </a:r>
            <a:endParaRPr lang="en-US" sz="8000" dirty="0">
              <a:solidFill>
                <a:schemeClr val="bg1"/>
              </a:solidFill>
              <a:latin typeface="黑体" panose="02010609060101010101" charset="-122"/>
              <a:ea typeface="黑体" panose="02010609060101010101" charset="-122"/>
              <a:cs typeface="黑体" panose="02010609060101010101" charset="-122"/>
            </a:endParaRPr>
          </a:p>
        </p:txBody>
      </p:sp>
      <p:sp>
        <p:nvSpPr>
          <p:cNvPr id="9" name="TextBox 8"/>
          <p:cNvSpPr txBox="1"/>
          <p:nvPr/>
        </p:nvSpPr>
        <p:spPr>
          <a:xfrm>
            <a:off x="2945424" y="2919047"/>
            <a:ext cx="1688123" cy="1231106"/>
          </a:xfrm>
          <a:prstGeom prst="rect">
            <a:avLst/>
          </a:prstGeom>
          <a:noFill/>
        </p:spPr>
        <p:txBody>
          <a:bodyPr wrap="square" lIns="0" rIns="0" rtlCol="0">
            <a:spAutoFit/>
          </a:bodyPr>
          <a:lstStyle/>
          <a:p>
            <a:pPr>
              <a:lnSpc>
                <a:spcPct val="90000"/>
              </a:lnSpc>
            </a:pPr>
            <a:r>
              <a:rPr lang="en-US" sz="8000" dirty="0">
                <a:solidFill>
                  <a:schemeClr val="bg1"/>
                </a:solidFill>
                <a:latin typeface="黑体" panose="02010609060101010101" charset="-122"/>
                <a:ea typeface="黑体" panose="02010609060101010101" charset="-122"/>
                <a:cs typeface="黑体" panose="02010609060101010101" charset="-122"/>
              </a:rPr>
              <a:t>O</a:t>
            </a:r>
          </a:p>
        </p:txBody>
      </p:sp>
      <p:sp>
        <p:nvSpPr>
          <p:cNvPr id="11" name="TextBox 10"/>
          <p:cNvSpPr txBox="1"/>
          <p:nvPr/>
        </p:nvSpPr>
        <p:spPr>
          <a:xfrm>
            <a:off x="2971800" y="4648367"/>
            <a:ext cx="1688123" cy="1231106"/>
          </a:xfrm>
          <a:prstGeom prst="rect">
            <a:avLst/>
          </a:prstGeom>
          <a:noFill/>
        </p:spPr>
        <p:txBody>
          <a:bodyPr wrap="square" lIns="0" rIns="0" rtlCol="0">
            <a:spAutoFit/>
          </a:bodyPr>
          <a:lstStyle/>
          <a:p>
            <a:pPr>
              <a:lnSpc>
                <a:spcPct val="90000"/>
              </a:lnSpc>
            </a:pPr>
            <a:r>
              <a:rPr lang="en-US" sz="8000" dirty="0">
                <a:solidFill>
                  <a:schemeClr val="bg1"/>
                </a:solidFill>
                <a:latin typeface="黑体" panose="02010609060101010101" charset="-122"/>
                <a:ea typeface="黑体" panose="02010609060101010101" charset="-122"/>
                <a:cs typeface="黑体" panose="02010609060101010101" charset="-122"/>
              </a:rPr>
              <a:t>T</a:t>
            </a:r>
          </a:p>
        </p:txBody>
      </p:sp>
      <p:cxnSp>
        <p:nvCxnSpPr>
          <p:cNvPr id="12" name="Straight Connector 11"/>
          <p:cNvCxnSpPr/>
          <p:nvPr/>
        </p:nvCxnSpPr>
        <p:spPr>
          <a:xfrm>
            <a:off x="3842240" y="3375457"/>
            <a:ext cx="2259622" cy="0"/>
          </a:xfrm>
          <a:prstGeom prst="line">
            <a:avLst/>
          </a:prstGeom>
          <a:ln w="1016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101862" y="3480965"/>
            <a:ext cx="1714500" cy="0"/>
          </a:xfrm>
          <a:prstGeom prst="line">
            <a:avLst/>
          </a:prstGeom>
          <a:ln w="1016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124700" y="5563288"/>
            <a:ext cx="4152900" cy="491490"/>
          </a:xfrm>
          <a:prstGeom prst="rect">
            <a:avLst/>
          </a:prstGeom>
          <a:noFill/>
        </p:spPr>
        <p:txBody>
          <a:bodyPr wrap="square" lIns="0" rIns="0" rtlCol="0">
            <a:spAutoFit/>
          </a:bodyPr>
          <a:lstStyle/>
          <a:p>
            <a:pPr>
              <a:lnSpc>
                <a:spcPct val="130000"/>
              </a:lnSpc>
            </a:pP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Lorem ipsum dolor sit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amet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consectetuer</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adipiscing</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elit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sed</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diam</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nonummy</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nibh</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euismod</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tincidunt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laoreet</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0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dolore</a:t>
            </a:r>
            <a:r>
              <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magna</a:t>
            </a:r>
            <a:endParaRPr lang="en-US" sz="1000" dirty="0">
              <a:solidFill>
                <a:schemeClr val="tx1">
                  <a:alpha val="70000"/>
                </a:schemeClr>
              </a:solidFill>
              <a:latin typeface="黑体" panose="02010609060101010101" charset="-122"/>
              <a:ea typeface="黑体" panose="02010609060101010101" charset="-122"/>
              <a:cs typeface="黑体" panose="02010609060101010101" charset="-122"/>
            </a:endParaRPr>
          </a:p>
        </p:txBody>
      </p:sp>
      <p:sp>
        <p:nvSpPr>
          <p:cNvPr id="18" name="TextBox 17"/>
          <p:cNvSpPr txBox="1"/>
          <p:nvPr/>
        </p:nvSpPr>
        <p:spPr>
          <a:xfrm>
            <a:off x="7124700" y="5291347"/>
            <a:ext cx="4152900" cy="257175"/>
          </a:xfrm>
          <a:prstGeom prst="rect">
            <a:avLst/>
          </a:prstGeom>
          <a:noFill/>
        </p:spPr>
        <p:txBody>
          <a:bodyPr wrap="square" lIns="0" rIns="0" rtlCol="0">
            <a:spAutoFit/>
          </a:bodyPr>
          <a:lstStyle/>
          <a:p>
            <a:pPr>
              <a:lnSpc>
                <a:spcPct val="90000"/>
              </a:lnSpc>
            </a:pPr>
            <a:r>
              <a:rPr lang="zh-CN" altLang="en-US" sz="1200" dirty="0">
                <a:latin typeface="黑体" panose="02010609060101010101" charset="-122"/>
                <a:ea typeface="黑体" panose="02010609060101010101" charset="-122"/>
                <a:cs typeface="黑体" panose="02010609060101010101" charset="-122"/>
              </a:rPr>
              <a:t>填写你的小标题</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a:xfrm>
            <a:off x="6235683" y="2933338"/>
            <a:ext cx="2387305" cy="3009528"/>
          </a:xfrm>
          <a:blipFill rotWithShape="1">
            <a:blip r:embed="rId2"/>
            <a:stretch>
              <a:fillRect/>
            </a:stretch>
          </a:blipFill>
        </p:spPr>
      </p:sp>
      <p:sp>
        <p:nvSpPr>
          <p:cNvPr id="3" name="Picture Placeholder 2"/>
          <p:cNvSpPr>
            <a:spLocks noGrp="1"/>
          </p:cNvSpPr>
          <p:nvPr>
            <p:ph type="pic" sz="quarter" idx="11"/>
          </p:nvPr>
        </p:nvSpPr>
        <p:spPr>
          <a:blipFill rotWithShape="1">
            <a:blip r:embed="rId3"/>
            <a:stretch>
              <a:fillRect/>
            </a:stretch>
          </a:blipFill>
        </p:spPr>
      </p:sp>
      <p:sp>
        <p:nvSpPr>
          <p:cNvPr id="4" name="Picture Placeholder 3"/>
          <p:cNvSpPr>
            <a:spLocks noGrp="1"/>
          </p:cNvSpPr>
          <p:nvPr>
            <p:ph type="pic" sz="quarter" idx="10"/>
          </p:nvPr>
        </p:nvSpPr>
        <p:spPr>
          <a:blipFill rotWithShape="1">
            <a:blip r:embed="rId4"/>
            <a:stretch>
              <a:fillRect l="-50000" r="-50000"/>
            </a:stretch>
          </a:blipFill>
        </p:spPr>
      </p:sp>
      <p:sp>
        <p:nvSpPr>
          <p:cNvPr id="809" name="Year Featured…"/>
          <p:cNvSpPr txBox="1"/>
          <p:nvPr/>
        </p:nvSpPr>
        <p:spPr>
          <a:xfrm>
            <a:off x="1022756" y="2085445"/>
            <a:ext cx="2844800" cy="492125"/>
          </a:xfrm>
          <a:prstGeom prst="rect">
            <a:avLst/>
          </a:prstGeom>
          <a:ln w="12700">
            <a:miter lim="400000"/>
          </a:ln>
        </p:spPr>
        <p:txBody>
          <a:bodyPr wrap="none" lIns="0" tIns="0" rIns="0" bIns="0" anchor="b">
            <a:spAutoFit/>
          </a:bodyPr>
          <a:lstStyle/>
          <a:p>
            <a:pPr algn="l">
              <a:defRPr sz="4800" b="0">
                <a:solidFill>
                  <a:srgbClr val="30353E"/>
                </a:solidFill>
                <a:latin typeface="Roboto Bold"/>
                <a:ea typeface="Roboto Bold"/>
                <a:cs typeface="Roboto Bold"/>
                <a:sym typeface="Roboto Bold"/>
              </a:defRPr>
            </a:pPr>
            <a:r>
              <a:rPr lang="zh-CN" sz="3200">
                <a:latin typeface="黑体" panose="02010609060101010101" charset="-122"/>
                <a:ea typeface="黑体" panose="02010609060101010101" charset="-122"/>
                <a:cs typeface="黑体" panose="02010609060101010101" charset="-122"/>
              </a:rPr>
              <a:t>四方格作品展示</a:t>
            </a:r>
          </a:p>
        </p:txBody>
      </p:sp>
      <p:sp>
        <p:nvSpPr>
          <p:cNvPr id="810" name="# marketing promotion"/>
          <p:cNvSpPr txBox="1"/>
          <p:nvPr/>
        </p:nvSpPr>
        <p:spPr>
          <a:xfrm>
            <a:off x="997355" y="2980408"/>
            <a:ext cx="1234440" cy="244475"/>
          </a:xfrm>
          <a:prstGeom prst="rect">
            <a:avLst/>
          </a:prstGeom>
          <a:noFill/>
          <a:ln w="12700">
            <a:miter lim="400000"/>
          </a:ln>
        </p:spPr>
        <p:txBody>
          <a:bodyPr wrap="none" lIns="50793" tIns="50793" rIns="50793" bIns="50793" anchor="ctr">
            <a:spAutoFit/>
          </a:bodyPr>
          <a:lstStyle>
            <a:lvl1pPr algn="l">
              <a:defRPr sz="1400" b="0">
                <a:solidFill>
                  <a:srgbClr val="F6FAFF"/>
                </a:solidFill>
                <a:latin typeface="Roboto Regular"/>
                <a:ea typeface="Roboto Regular"/>
                <a:cs typeface="Roboto Regular"/>
                <a:sym typeface="Roboto Regular"/>
              </a:defRPr>
            </a:lvl1pPr>
          </a:lstStyle>
          <a:p>
            <a:r>
              <a:rPr lang="zh-CN" sz="935">
                <a:solidFill>
                  <a:schemeClr val="tx1"/>
                </a:solidFill>
                <a:latin typeface="黑体" panose="02010609060101010101" charset="-122"/>
                <a:ea typeface="黑体" panose="02010609060101010101" charset="-122"/>
                <a:cs typeface="黑体" panose="02010609060101010101" charset="-122"/>
              </a:rPr>
              <a:t>极简风格相册作品集</a:t>
            </a:r>
            <a:r>
              <a:rPr sz="935">
                <a:solidFill>
                  <a:schemeClr val="tx1"/>
                </a:solidFill>
                <a:latin typeface="黑体" panose="02010609060101010101" charset="-122"/>
                <a:ea typeface="黑体" panose="02010609060101010101" charset="-122"/>
                <a:cs typeface="黑体" panose="02010609060101010101" charset="-122"/>
              </a:rPr>
              <a:t> </a:t>
            </a:r>
          </a:p>
        </p:txBody>
      </p:sp>
      <p:sp>
        <p:nvSpPr>
          <p:cNvPr id="8" name="Completely network collaborative web services via user-centric initiatives. Quickly promote sticky…"/>
          <p:cNvSpPr txBox="1"/>
          <p:nvPr/>
        </p:nvSpPr>
        <p:spPr>
          <a:xfrm>
            <a:off x="1022553" y="3576725"/>
            <a:ext cx="3250375" cy="1727835"/>
          </a:xfrm>
          <a:prstGeom prst="rect">
            <a:avLst/>
          </a:prstGeom>
          <a:ln w="12700">
            <a:miter lim="400000"/>
          </a:ln>
        </p:spPr>
        <p:txBody>
          <a:bodyPr wrap="square" lIns="0" tIns="0" rIns="0" bIns="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065">
                <a:latin typeface="黑体" panose="02010609060101010101" charset="-122"/>
                <a:ea typeface="黑体" panose="02010609060101010101" charset="-122"/>
                <a:cs typeface="黑体" panose="02010609060101010101"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p>
        </p:txBody>
      </p:sp>
      <p:cxnSp>
        <p:nvCxnSpPr>
          <p:cNvPr id="14" name="Straight Connector 13"/>
          <p:cNvCxnSpPr/>
          <p:nvPr/>
        </p:nvCxnSpPr>
        <p:spPr>
          <a:xfrm>
            <a:off x="1023132" y="2875810"/>
            <a:ext cx="1714500" cy="0"/>
          </a:xfrm>
          <a:prstGeom prst="line">
            <a:avLst/>
          </a:prstGeom>
          <a:ln w="1016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75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3024076" y="3668150"/>
            <a:ext cx="1742440" cy="444905"/>
            <a:chOff x="3024076" y="3668150"/>
            <a:chExt cx="983045" cy="444905"/>
          </a:xfrm>
        </p:grpSpPr>
        <p:sp>
          <p:nvSpPr>
            <p:cNvPr id="18" name="TextBox 17"/>
            <p:cNvSpPr txBox="1"/>
            <p:nvPr/>
          </p:nvSpPr>
          <p:spPr>
            <a:xfrm>
              <a:off x="3037642" y="3668150"/>
              <a:ext cx="758779" cy="262890"/>
            </a:xfrm>
            <a:prstGeom prst="rect">
              <a:avLst/>
            </a:prstGeom>
            <a:noFill/>
          </p:spPr>
          <p:txBody>
            <a:bodyPr wrap="none" lIns="0" rtlCol="0">
              <a:spAutoFit/>
            </a:bodyPr>
            <a:lstStyle/>
            <a:p>
              <a:pPr>
                <a:lnSpc>
                  <a:spcPct val="80000"/>
                </a:lnSpc>
              </a:pPr>
              <a:r>
                <a:rPr lang="zh-CN" altLang="en-US" sz="1400" b="1" dirty="0">
                  <a:latin typeface="黑体" panose="02010609060101010101" charset="-122"/>
                  <a:ea typeface="黑体" panose="02010609060101010101" charset="-122"/>
                  <a:cs typeface="黑体" panose="02010609060101010101" charset="-122"/>
                </a:rPr>
                <a:t>填写你的小标题</a:t>
              </a:r>
            </a:p>
          </p:txBody>
        </p:sp>
        <p:sp>
          <p:nvSpPr>
            <p:cNvPr id="19" name="TextBox 18"/>
            <p:cNvSpPr txBox="1"/>
            <p:nvPr/>
          </p:nvSpPr>
          <p:spPr>
            <a:xfrm>
              <a:off x="3024076" y="3899060"/>
              <a:ext cx="983045" cy="213995"/>
            </a:xfrm>
            <a:prstGeom prst="rect">
              <a:avLst/>
            </a:prstGeom>
            <a:noFill/>
          </p:spPr>
          <p:txBody>
            <a:bodyPr wrap="none" lIns="0" rtlCol="0">
              <a:spAutoFit/>
            </a:bodyPr>
            <a:lstStyle/>
            <a:p>
              <a:pPr algn="l">
                <a:lnSpc>
                  <a:spcPct val="80000"/>
                </a:lnSpc>
              </a:pPr>
              <a:r>
                <a:rPr sz="100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endParaRPr>
            </a:p>
          </p:txBody>
        </p:sp>
      </p:grpSp>
      <p:grpSp>
        <p:nvGrpSpPr>
          <p:cNvPr id="22" name="Group 21"/>
          <p:cNvGrpSpPr/>
          <p:nvPr/>
        </p:nvGrpSpPr>
        <p:grpSpPr>
          <a:xfrm>
            <a:off x="5071466" y="3668150"/>
            <a:ext cx="1742440" cy="444905"/>
            <a:chOff x="3024076" y="3668150"/>
            <a:chExt cx="983045" cy="444905"/>
          </a:xfrm>
        </p:grpSpPr>
        <p:sp>
          <p:nvSpPr>
            <p:cNvPr id="23" name="TextBox 22"/>
            <p:cNvSpPr txBox="1"/>
            <p:nvPr/>
          </p:nvSpPr>
          <p:spPr>
            <a:xfrm>
              <a:off x="3037642" y="3668150"/>
              <a:ext cx="758779" cy="262890"/>
            </a:xfrm>
            <a:prstGeom prst="rect">
              <a:avLst/>
            </a:prstGeom>
            <a:noFill/>
          </p:spPr>
          <p:txBody>
            <a:bodyPr wrap="none" lIns="0" rtlCol="0">
              <a:spAutoFit/>
            </a:bodyPr>
            <a:lstStyle/>
            <a:p>
              <a:pPr algn="l">
                <a:lnSpc>
                  <a:spcPct val="80000"/>
                </a:lnSpc>
              </a:pPr>
              <a:r>
                <a:rPr lang="zh-CN" altLang="en-US" sz="1400" b="1" dirty="0">
                  <a:latin typeface="黑体" panose="02010609060101010101" charset="-122"/>
                  <a:ea typeface="黑体" panose="02010609060101010101" charset="-122"/>
                  <a:cs typeface="黑体" panose="02010609060101010101" charset="-122"/>
                  <a:sym typeface="+mn-ea"/>
                </a:rPr>
                <a:t>填写你的小标题</a:t>
              </a:r>
              <a:endParaRPr lang="en-US" sz="1400" b="1" dirty="0">
                <a:latin typeface="黑体" panose="02010609060101010101" charset="-122"/>
                <a:ea typeface="黑体" panose="02010609060101010101" charset="-122"/>
                <a:cs typeface="黑体" panose="02010609060101010101" charset="-122"/>
              </a:endParaRPr>
            </a:p>
          </p:txBody>
        </p:sp>
        <p:sp>
          <p:nvSpPr>
            <p:cNvPr id="24" name="TextBox 23"/>
            <p:cNvSpPr txBox="1"/>
            <p:nvPr/>
          </p:nvSpPr>
          <p:spPr>
            <a:xfrm>
              <a:off x="3024076" y="3899060"/>
              <a:ext cx="983045" cy="213995"/>
            </a:xfrm>
            <a:prstGeom prst="rect">
              <a:avLst/>
            </a:prstGeom>
            <a:noFill/>
          </p:spPr>
          <p:txBody>
            <a:bodyPr wrap="none" lIns="0" rtlCol="0">
              <a:spAutoFit/>
            </a:bodyPr>
            <a:lstStyle/>
            <a:p>
              <a:pPr algn="l">
                <a:lnSpc>
                  <a:spcPct val="80000"/>
                </a:lnSpc>
              </a:pPr>
              <a:r>
                <a:rPr sz="100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tx1">
                    <a:alpha val="60000"/>
                  </a:schemeClr>
                </a:solidFill>
                <a:latin typeface="黑体" panose="02010609060101010101" charset="-122"/>
                <a:ea typeface="黑体" panose="02010609060101010101" charset="-122"/>
                <a:cs typeface="黑体" panose="02010609060101010101" charset="-122"/>
              </a:endParaRPr>
            </a:p>
          </p:txBody>
        </p:sp>
      </p:grpSp>
      <p:grpSp>
        <p:nvGrpSpPr>
          <p:cNvPr id="25" name="Group 24"/>
          <p:cNvGrpSpPr/>
          <p:nvPr/>
        </p:nvGrpSpPr>
        <p:grpSpPr>
          <a:xfrm>
            <a:off x="7116271" y="3668150"/>
            <a:ext cx="1742440" cy="444905"/>
            <a:chOff x="3024076" y="3668150"/>
            <a:chExt cx="983045" cy="444905"/>
          </a:xfrm>
        </p:grpSpPr>
        <p:sp>
          <p:nvSpPr>
            <p:cNvPr id="26" name="TextBox 25"/>
            <p:cNvSpPr txBox="1"/>
            <p:nvPr/>
          </p:nvSpPr>
          <p:spPr>
            <a:xfrm>
              <a:off x="3037642" y="3668150"/>
              <a:ext cx="758779" cy="262890"/>
            </a:xfrm>
            <a:prstGeom prst="rect">
              <a:avLst/>
            </a:prstGeom>
            <a:noFill/>
          </p:spPr>
          <p:txBody>
            <a:bodyPr wrap="none" lIns="0" rtlCol="0">
              <a:spAutoFit/>
            </a:bodyPr>
            <a:lstStyle/>
            <a:p>
              <a:pPr algn="l">
                <a:lnSpc>
                  <a:spcPct val="80000"/>
                </a:lnSpc>
              </a:pPr>
              <a:r>
                <a:rPr lang="zh-CN" altLang="en-US" sz="1400" b="1" dirty="0">
                  <a:latin typeface="黑体" panose="02010609060101010101" charset="-122"/>
                  <a:ea typeface="黑体" panose="02010609060101010101" charset="-122"/>
                  <a:cs typeface="黑体" panose="02010609060101010101" charset="-122"/>
                  <a:sym typeface="+mn-ea"/>
                </a:rPr>
                <a:t>填写你的小标题</a:t>
              </a:r>
              <a:endParaRPr lang="en-US" sz="1400" b="1" dirty="0">
                <a:latin typeface="黑体" panose="02010609060101010101" charset="-122"/>
                <a:ea typeface="黑体" panose="02010609060101010101" charset="-122"/>
                <a:cs typeface="黑体" panose="02010609060101010101" charset="-122"/>
              </a:endParaRPr>
            </a:p>
          </p:txBody>
        </p:sp>
        <p:sp>
          <p:nvSpPr>
            <p:cNvPr id="27" name="TextBox 26"/>
            <p:cNvSpPr txBox="1"/>
            <p:nvPr/>
          </p:nvSpPr>
          <p:spPr>
            <a:xfrm>
              <a:off x="3024076" y="3899060"/>
              <a:ext cx="983045" cy="213995"/>
            </a:xfrm>
            <a:prstGeom prst="rect">
              <a:avLst/>
            </a:prstGeom>
            <a:noFill/>
          </p:spPr>
          <p:txBody>
            <a:bodyPr wrap="none" lIns="0" rtlCol="0">
              <a:spAutoFit/>
            </a:bodyPr>
            <a:lstStyle/>
            <a:p>
              <a:pPr algn="l">
                <a:lnSpc>
                  <a:spcPct val="80000"/>
                </a:lnSpc>
              </a:pPr>
              <a:r>
                <a:rPr sz="100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tx1">
                    <a:alpha val="60000"/>
                  </a:schemeClr>
                </a:solidFill>
                <a:latin typeface="黑体" panose="02010609060101010101" charset="-122"/>
                <a:ea typeface="黑体" panose="02010609060101010101" charset="-122"/>
                <a:cs typeface="黑体" panose="02010609060101010101" charset="-122"/>
              </a:endParaRPr>
            </a:p>
          </p:txBody>
        </p:sp>
      </p:grpSp>
      <p:grpSp>
        <p:nvGrpSpPr>
          <p:cNvPr id="28" name="Group 27"/>
          <p:cNvGrpSpPr/>
          <p:nvPr/>
        </p:nvGrpSpPr>
        <p:grpSpPr>
          <a:xfrm>
            <a:off x="9161076" y="3668150"/>
            <a:ext cx="1742440" cy="444905"/>
            <a:chOff x="3024076" y="3668150"/>
            <a:chExt cx="983045" cy="444905"/>
          </a:xfrm>
        </p:grpSpPr>
        <p:sp>
          <p:nvSpPr>
            <p:cNvPr id="29" name="TextBox 28"/>
            <p:cNvSpPr txBox="1"/>
            <p:nvPr/>
          </p:nvSpPr>
          <p:spPr>
            <a:xfrm>
              <a:off x="3037642" y="3668150"/>
              <a:ext cx="758779" cy="262890"/>
            </a:xfrm>
            <a:prstGeom prst="rect">
              <a:avLst/>
            </a:prstGeom>
            <a:noFill/>
          </p:spPr>
          <p:txBody>
            <a:bodyPr wrap="none" lIns="0" rtlCol="0">
              <a:spAutoFit/>
            </a:bodyPr>
            <a:lstStyle/>
            <a:p>
              <a:pPr algn="l">
                <a:lnSpc>
                  <a:spcPct val="80000"/>
                </a:lnSpc>
              </a:pPr>
              <a:r>
                <a:rPr lang="zh-CN" altLang="en-US" sz="1400" b="1" dirty="0">
                  <a:latin typeface="黑体" panose="02010609060101010101" charset="-122"/>
                  <a:ea typeface="黑体" panose="02010609060101010101" charset="-122"/>
                  <a:cs typeface="黑体" panose="02010609060101010101" charset="-122"/>
                  <a:sym typeface="+mn-ea"/>
                </a:rPr>
                <a:t>填写你的小标题</a:t>
              </a:r>
              <a:endParaRPr lang="en-US" sz="1400" b="1" dirty="0">
                <a:latin typeface="黑体" panose="02010609060101010101" charset="-122"/>
                <a:ea typeface="黑体" panose="02010609060101010101" charset="-122"/>
                <a:cs typeface="黑体" panose="02010609060101010101" charset="-122"/>
              </a:endParaRPr>
            </a:p>
          </p:txBody>
        </p:sp>
        <p:sp>
          <p:nvSpPr>
            <p:cNvPr id="30" name="TextBox 29"/>
            <p:cNvSpPr txBox="1"/>
            <p:nvPr/>
          </p:nvSpPr>
          <p:spPr>
            <a:xfrm>
              <a:off x="3024076" y="3899060"/>
              <a:ext cx="983045" cy="213995"/>
            </a:xfrm>
            <a:prstGeom prst="rect">
              <a:avLst/>
            </a:prstGeom>
            <a:noFill/>
          </p:spPr>
          <p:txBody>
            <a:bodyPr wrap="none" lIns="0" rtlCol="0">
              <a:spAutoFit/>
            </a:bodyPr>
            <a:lstStyle/>
            <a:p>
              <a:pPr algn="l">
                <a:lnSpc>
                  <a:spcPct val="80000"/>
                </a:lnSpc>
              </a:pPr>
              <a:r>
                <a:rPr sz="100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tx1">
                    <a:alpha val="60000"/>
                  </a:schemeClr>
                </a:solidFill>
                <a:latin typeface="黑体" panose="02010609060101010101" charset="-122"/>
                <a:ea typeface="黑体" panose="02010609060101010101" charset="-122"/>
                <a:cs typeface="黑体" panose="02010609060101010101" charset="-122"/>
              </a:endParaRPr>
            </a:p>
          </p:txBody>
        </p:sp>
      </p:grpSp>
      <p:grpSp>
        <p:nvGrpSpPr>
          <p:cNvPr id="31" name="Group 30"/>
          <p:cNvGrpSpPr/>
          <p:nvPr/>
        </p:nvGrpSpPr>
        <p:grpSpPr>
          <a:xfrm>
            <a:off x="3024076" y="5824052"/>
            <a:ext cx="1742440" cy="444905"/>
            <a:chOff x="3024076" y="3668150"/>
            <a:chExt cx="983045" cy="444905"/>
          </a:xfrm>
        </p:grpSpPr>
        <p:sp>
          <p:nvSpPr>
            <p:cNvPr id="32" name="TextBox 31"/>
            <p:cNvSpPr txBox="1"/>
            <p:nvPr/>
          </p:nvSpPr>
          <p:spPr>
            <a:xfrm>
              <a:off x="3037642" y="3668150"/>
              <a:ext cx="758779" cy="262890"/>
            </a:xfrm>
            <a:prstGeom prst="rect">
              <a:avLst/>
            </a:prstGeom>
            <a:noFill/>
          </p:spPr>
          <p:txBody>
            <a:bodyPr wrap="none" lIns="0" rtlCol="0">
              <a:spAutoFit/>
            </a:bodyPr>
            <a:lstStyle/>
            <a:p>
              <a:pPr algn="l">
                <a:lnSpc>
                  <a:spcPct val="80000"/>
                </a:lnSpc>
              </a:pPr>
              <a:r>
                <a:rPr lang="zh-CN" altLang="en-US" sz="1400" b="1" dirty="0">
                  <a:latin typeface="黑体" panose="02010609060101010101" charset="-122"/>
                  <a:ea typeface="黑体" panose="02010609060101010101" charset="-122"/>
                  <a:cs typeface="黑体" panose="02010609060101010101" charset="-122"/>
                  <a:sym typeface="+mn-ea"/>
                </a:rPr>
                <a:t>填写你的小标题</a:t>
              </a:r>
              <a:endParaRPr lang="en-US" sz="1400" b="1" dirty="0">
                <a:latin typeface="黑体" panose="02010609060101010101" charset="-122"/>
                <a:ea typeface="黑体" panose="02010609060101010101" charset="-122"/>
                <a:cs typeface="黑体" panose="02010609060101010101" charset="-122"/>
              </a:endParaRPr>
            </a:p>
          </p:txBody>
        </p:sp>
        <p:sp>
          <p:nvSpPr>
            <p:cNvPr id="33" name="TextBox 32"/>
            <p:cNvSpPr txBox="1"/>
            <p:nvPr/>
          </p:nvSpPr>
          <p:spPr>
            <a:xfrm>
              <a:off x="3024076" y="3899060"/>
              <a:ext cx="983045" cy="213995"/>
            </a:xfrm>
            <a:prstGeom prst="rect">
              <a:avLst/>
            </a:prstGeom>
            <a:noFill/>
          </p:spPr>
          <p:txBody>
            <a:bodyPr wrap="none" lIns="0" rtlCol="0">
              <a:spAutoFit/>
            </a:bodyPr>
            <a:lstStyle/>
            <a:p>
              <a:pPr algn="l">
                <a:lnSpc>
                  <a:spcPct val="80000"/>
                </a:lnSpc>
              </a:pPr>
              <a:r>
                <a:rPr sz="100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tx1">
                    <a:alpha val="60000"/>
                  </a:schemeClr>
                </a:solidFill>
                <a:latin typeface="黑体" panose="02010609060101010101" charset="-122"/>
                <a:ea typeface="黑体" panose="02010609060101010101" charset="-122"/>
                <a:cs typeface="黑体" panose="02010609060101010101" charset="-122"/>
              </a:endParaRPr>
            </a:p>
          </p:txBody>
        </p:sp>
      </p:grpSp>
      <p:grpSp>
        <p:nvGrpSpPr>
          <p:cNvPr id="34" name="Group 33"/>
          <p:cNvGrpSpPr/>
          <p:nvPr/>
        </p:nvGrpSpPr>
        <p:grpSpPr>
          <a:xfrm>
            <a:off x="5071466" y="5824052"/>
            <a:ext cx="1742440" cy="444905"/>
            <a:chOff x="3024076" y="3668150"/>
            <a:chExt cx="983045" cy="444905"/>
          </a:xfrm>
        </p:grpSpPr>
        <p:sp>
          <p:nvSpPr>
            <p:cNvPr id="35" name="TextBox 34"/>
            <p:cNvSpPr txBox="1"/>
            <p:nvPr/>
          </p:nvSpPr>
          <p:spPr>
            <a:xfrm>
              <a:off x="3037642" y="3668150"/>
              <a:ext cx="758779" cy="262890"/>
            </a:xfrm>
            <a:prstGeom prst="rect">
              <a:avLst/>
            </a:prstGeom>
            <a:noFill/>
          </p:spPr>
          <p:txBody>
            <a:bodyPr wrap="none" lIns="0" rtlCol="0">
              <a:spAutoFit/>
            </a:bodyPr>
            <a:lstStyle/>
            <a:p>
              <a:pPr algn="l">
                <a:lnSpc>
                  <a:spcPct val="80000"/>
                </a:lnSpc>
              </a:pPr>
              <a:r>
                <a:rPr lang="zh-CN" altLang="en-US" sz="1400" b="1" dirty="0">
                  <a:latin typeface="黑体" panose="02010609060101010101" charset="-122"/>
                  <a:ea typeface="黑体" panose="02010609060101010101" charset="-122"/>
                  <a:cs typeface="黑体" panose="02010609060101010101" charset="-122"/>
                  <a:sym typeface="+mn-ea"/>
                </a:rPr>
                <a:t>填写你的小标题</a:t>
              </a:r>
              <a:endParaRPr lang="en-US" sz="1400" b="1" dirty="0">
                <a:latin typeface="黑体" panose="02010609060101010101" charset="-122"/>
                <a:ea typeface="黑体" panose="02010609060101010101" charset="-122"/>
                <a:cs typeface="黑体" panose="02010609060101010101" charset="-122"/>
              </a:endParaRPr>
            </a:p>
          </p:txBody>
        </p:sp>
        <p:sp>
          <p:nvSpPr>
            <p:cNvPr id="36" name="TextBox 35"/>
            <p:cNvSpPr txBox="1"/>
            <p:nvPr/>
          </p:nvSpPr>
          <p:spPr>
            <a:xfrm>
              <a:off x="3024076" y="3899060"/>
              <a:ext cx="983045" cy="213995"/>
            </a:xfrm>
            <a:prstGeom prst="rect">
              <a:avLst/>
            </a:prstGeom>
            <a:noFill/>
          </p:spPr>
          <p:txBody>
            <a:bodyPr wrap="none" lIns="0" rtlCol="0">
              <a:spAutoFit/>
            </a:bodyPr>
            <a:lstStyle/>
            <a:p>
              <a:pPr algn="l">
                <a:lnSpc>
                  <a:spcPct val="80000"/>
                </a:lnSpc>
              </a:pPr>
              <a:r>
                <a:rPr sz="100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tx1">
                    <a:alpha val="60000"/>
                  </a:schemeClr>
                </a:solidFill>
                <a:latin typeface="黑体" panose="02010609060101010101" charset="-122"/>
                <a:ea typeface="黑体" panose="02010609060101010101" charset="-122"/>
                <a:cs typeface="黑体" panose="02010609060101010101" charset="-122"/>
              </a:endParaRPr>
            </a:p>
          </p:txBody>
        </p:sp>
      </p:grpSp>
      <p:grpSp>
        <p:nvGrpSpPr>
          <p:cNvPr id="37" name="Group 36"/>
          <p:cNvGrpSpPr/>
          <p:nvPr/>
        </p:nvGrpSpPr>
        <p:grpSpPr>
          <a:xfrm>
            <a:off x="7116271" y="5824052"/>
            <a:ext cx="1742440" cy="444905"/>
            <a:chOff x="3024076" y="3668150"/>
            <a:chExt cx="983045" cy="444905"/>
          </a:xfrm>
        </p:grpSpPr>
        <p:sp>
          <p:nvSpPr>
            <p:cNvPr id="38" name="TextBox 37"/>
            <p:cNvSpPr txBox="1"/>
            <p:nvPr/>
          </p:nvSpPr>
          <p:spPr>
            <a:xfrm>
              <a:off x="3037642" y="3668150"/>
              <a:ext cx="758779" cy="262890"/>
            </a:xfrm>
            <a:prstGeom prst="rect">
              <a:avLst/>
            </a:prstGeom>
            <a:noFill/>
          </p:spPr>
          <p:txBody>
            <a:bodyPr wrap="none" lIns="0" rtlCol="0">
              <a:spAutoFit/>
            </a:bodyPr>
            <a:lstStyle/>
            <a:p>
              <a:pPr algn="l">
                <a:lnSpc>
                  <a:spcPct val="80000"/>
                </a:lnSpc>
              </a:pPr>
              <a:r>
                <a:rPr lang="zh-CN" altLang="en-US" sz="1400" b="1" dirty="0">
                  <a:latin typeface="黑体" panose="02010609060101010101" charset="-122"/>
                  <a:ea typeface="黑体" panose="02010609060101010101" charset="-122"/>
                  <a:cs typeface="黑体" panose="02010609060101010101" charset="-122"/>
                  <a:sym typeface="+mn-ea"/>
                </a:rPr>
                <a:t>填写你的小标题</a:t>
              </a:r>
              <a:endParaRPr lang="en-US" sz="1400" b="1" dirty="0">
                <a:latin typeface="黑体" panose="02010609060101010101" charset="-122"/>
                <a:ea typeface="黑体" panose="02010609060101010101" charset="-122"/>
                <a:cs typeface="黑体" panose="02010609060101010101" charset="-122"/>
              </a:endParaRPr>
            </a:p>
          </p:txBody>
        </p:sp>
        <p:sp>
          <p:nvSpPr>
            <p:cNvPr id="39" name="TextBox 38"/>
            <p:cNvSpPr txBox="1"/>
            <p:nvPr/>
          </p:nvSpPr>
          <p:spPr>
            <a:xfrm>
              <a:off x="3024076" y="3899060"/>
              <a:ext cx="983045" cy="213995"/>
            </a:xfrm>
            <a:prstGeom prst="rect">
              <a:avLst/>
            </a:prstGeom>
            <a:noFill/>
          </p:spPr>
          <p:txBody>
            <a:bodyPr wrap="none" lIns="0" rtlCol="0">
              <a:spAutoFit/>
            </a:bodyPr>
            <a:lstStyle/>
            <a:p>
              <a:pPr algn="l">
                <a:lnSpc>
                  <a:spcPct val="80000"/>
                </a:lnSpc>
              </a:pPr>
              <a:r>
                <a:rPr sz="100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tx1">
                    <a:alpha val="60000"/>
                  </a:schemeClr>
                </a:solidFill>
                <a:latin typeface="黑体" panose="02010609060101010101" charset="-122"/>
                <a:ea typeface="黑体" panose="02010609060101010101" charset="-122"/>
                <a:cs typeface="黑体" panose="02010609060101010101" charset="-122"/>
              </a:endParaRPr>
            </a:p>
          </p:txBody>
        </p:sp>
      </p:grpSp>
      <p:grpSp>
        <p:nvGrpSpPr>
          <p:cNvPr id="40" name="Group 39"/>
          <p:cNvGrpSpPr/>
          <p:nvPr/>
        </p:nvGrpSpPr>
        <p:grpSpPr>
          <a:xfrm>
            <a:off x="9161076" y="5824052"/>
            <a:ext cx="1742440" cy="444905"/>
            <a:chOff x="3024076" y="3668150"/>
            <a:chExt cx="983045" cy="444905"/>
          </a:xfrm>
        </p:grpSpPr>
        <p:sp>
          <p:nvSpPr>
            <p:cNvPr id="41" name="TextBox 40"/>
            <p:cNvSpPr txBox="1"/>
            <p:nvPr/>
          </p:nvSpPr>
          <p:spPr>
            <a:xfrm>
              <a:off x="3037642" y="3668150"/>
              <a:ext cx="758779" cy="262890"/>
            </a:xfrm>
            <a:prstGeom prst="rect">
              <a:avLst/>
            </a:prstGeom>
            <a:noFill/>
          </p:spPr>
          <p:txBody>
            <a:bodyPr wrap="none" lIns="0" rtlCol="0">
              <a:spAutoFit/>
            </a:bodyPr>
            <a:lstStyle/>
            <a:p>
              <a:pPr algn="l">
                <a:lnSpc>
                  <a:spcPct val="80000"/>
                </a:lnSpc>
              </a:pPr>
              <a:r>
                <a:rPr lang="zh-CN" altLang="en-US" sz="1400" b="1" dirty="0">
                  <a:latin typeface="黑体" panose="02010609060101010101" charset="-122"/>
                  <a:ea typeface="黑体" panose="02010609060101010101" charset="-122"/>
                  <a:cs typeface="黑体" panose="02010609060101010101" charset="-122"/>
                  <a:sym typeface="+mn-ea"/>
                </a:rPr>
                <a:t>填写你的小标题</a:t>
              </a:r>
              <a:endParaRPr lang="en-US" sz="1400" b="1" dirty="0">
                <a:latin typeface="黑体" panose="02010609060101010101" charset="-122"/>
                <a:ea typeface="黑体" panose="02010609060101010101" charset="-122"/>
                <a:cs typeface="黑体" panose="02010609060101010101" charset="-122"/>
              </a:endParaRPr>
            </a:p>
          </p:txBody>
        </p:sp>
        <p:sp>
          <p:nvSpPr>
            <p:cNvPr id="42" name="TextBox 41"/>
            <p:cNvSpPr txBox="1"/>
            <p:nvPr/>
          </p:nvSpPr>
          <p:spPr>
            <a:xfrm>
              <a:off x="3024076" y="3899060"/>
              <a:ext cx="983045" cy="213995"/>
            </a:xfrm>
            <a:prstGeom prst="rect">
              <a:avLst/>
            </a:prstGeom>
            <a:noFill/>
          </p:spPr>
          <p:txBody>
            <a:bodyPr wrap="none" lIns="0" rtlCol="0">
              <a:spAutoFit/>
            </a:bodyPr>
            <a:lstStyle/>
            <a:p>
              <a:pPr algn="l">
                <a:lnSpc>
                  <a:spcPct val="80000"/>
                </a:lnSpc>
              </a:pPr>
              <a:r>
                <a:rPr sz="100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tx1">
                    <a:alpha val="60000"/>
                  </a:schemeClr>
                </a:solidFill>
                <a:latin typeface="黑体" panose="02010609060101010101" charset="-122"/>
                <a:ea typeface="黑体" panose="02010609060101010101" charset="-122"/>
                <a:cs typeface="黑体" panose="02010609060101010101" charset="-122"/>
              </a:endParaRPr>
            </a:p>
          </p:txBody>
        </p:sp>
      </p:grpSp>
      <p:sp>
        <p:nvSpPr>
          <p:cNvPr id="43" name="TextBox 42"/>
          <p:cNvSpPr txBox="1"/>
          <p:nvPr/>
        </p:nvSpPr>
        <p:spPr>
          <a:xfrm>
            <a:off x="918337" y="1143734"/>
            <a:ext cx="4053840" cy="681990"/>
          </a:xfrm>
          <a:prstGeom prst="rect">
            <a:avLst/>
          </a:prstGeom>
          <a:noFill/>
        </p:spPr>
        <p:txBody>
          <a:bodyPr wrap="none" lIns="0" rtlCol="0">
            <a:spAutoFit/>
          </a:bodyPr>
          <a:lstStyle/>
          <a:p>
            <a:pPr>
              <a:lnSpc>
                <a:spcPct val="80000"/>
              </a:lnSpc>
            </a:pPr>
            <a:r>
              <a:rPr lang="zh-CN" altLang="en-US" sz="4800" dirty="0">
                <a:latin typeface="黑体" panose="02010609060101010101" charset="-122"/>
                <a:ea typeface="黑体" panose="02010609060101010101" charset="-122"/>
                <a:cs typeface="黑体" panose="02010609060101010101" charset="-122"/>
              </a:rPr>
              <a:t>多张</a:t>
            </a:r>
            <a:r>
              <a:rPr lang="en-US" sz="4800" dirty="0">
                <a:latin typeface="黑体" panose="02010609060101010101" charset="-122"/>
                <a:ea typeface="黑体" panose="02010609060101010101" charset="-122"/>
                <a:cs typeface="黑体" panose="02010609060101010101" charset="-122"/>
              </a:rPr>
              <a:t> </a:t>
            </a:r>
            <a:r>
              <a:rPr lang="zh-CN" altLang="en-US" sz="4800" dirty="0">
                <a:solidFill>
                  <a:schemeClr val="accent3">
                    <a:lumMod val="60000"/>
                    <a:lumOff val="40000"/>
                  </a:schemeClr>
                </a:solidFill>
                <a:latin typeface="黑体" panose="02010609060101010101" charset="-122"/>
                <a:ea typeface="黑体" panose="02010609060101010101" charset="-122"/>
                <a:cs typeface="黑体" panose="02010609060101010101" charset="-122"/>
              </a:rPr>
              <a:t>产品展示</a:t>
            </a:r>
          </a:p>
        </p:txBody>
      </p:sp>
      <p:sp>
        <p:nvSpPr>
          <p:cNvPr id="2" name="Picture Placeholder 1"/>
          <p:cNvSpPr>
            <a:spLocks noGrp="1"/>
          </p:cNvSpPr>
          <p:nvPr>
            <p:ph type="pic" sz="quarter" idx="11"/>
          </p:nvPr>
        </p:nvSpPr>
        <p:spPr>
          <a:blipFill rotWithShape="1">
            <a:blip r:embed="rId2"/>
            <a:stretch>
              <a:fillRect/>
            </a:stretch>
          </a:blipFill>
        </p:spPr>
      </p:sp>
      <p:sp>
        <p:nvSpPr>
          <p:cNvPr id="3" name="Picture Placeholder 2"/>
          <p:cNvSpPr>
            <a:spLocks noGrp="1"/>
          </p:cNvSpPr>
          <p:nvPr>
            <p:ph type="pic" sz="quarter" idx="12"/>
          </p:nvPr>
        </p:nvSpPr>
        <p:spPr>
          <a:blipFill rotWithShape="1">
            <a:blip r:embed="rId2"/>
            <a:stretch>
              <a:fillRect/>
            </a:stretch>
          </a:blipFill>
        </p:spPr>
      </p:sp>
      <p:sp>
        <p:nvSpPr>
          <p:cNvPr id="4" name="Picture Placeholder 3"/>
          <p:cNvSpPr>
            <a:spLocks noGrp="1"/>
          </p:cNvSpPr>
          <p:nvPr>
            <p:ph type="pic" sz="quarter" idx="13"/>
          </p:nvPr>
        </p:nvSpPr>
        <p:spPr>
          <a:blipFill rotWithShape="1">
            <a:blip r:embed="rId2"/>
            <a:stretch>
              <a:fillRect/>
            </a:stretch>
          </a:blipFill>
        </p:spPr>
      </p:sp>
      <p:sp>
        <p:nvSpPr>
          <p:cNvPr id="5" name="Picture Placeholder 4"/>
          <p:cNvSpPr>
            <a:spLocks noGrp="1"/>
          </p:cNvSpPr>
          <p:nvPr>
            <p:ph type="pic" sz="quarter" idx="14"/>
          </p:nvPr>
        </p:nvSpPr>
        <p:spPr>
          <a:blipFill rotWithShape="1">
            <a:blip r:embed="rId2"/>
            <a:stretch>
              <a:fillRect/>
            </a:stretch>
          </a:blipFill>
        </p:spPr>
      </p:sp>
      <p:sp>
        <p:nvSpPr>
          <p:cNvPr id="6" name="Picture Placeholder 5"/>
          <p:cNvSpPr>
            <a:spLocks noGrp="1"/>
          </p:cNvSpPr>
          <p:nvPr>
            <p:ph type="pic" sz="quarter" idx="18"/>
          </p:nvPr>
        </p:nvSpPr>
        <p:spPr>
          <a:blipFill rotWithShape="1">
            <a:blip r:embed="rId2"/>
            <a:stretch>
              <a:fillRect/>
            </a:stretch>
          </a:blipFill>
        </p:spPr>
      </p:sp>
      <p:sp>
        <p:nvSpPr>
          <p:cNvPr id="7" name="Picture Placeholder 6"/>
          <p:cNvSpPr>
            <a:spLocks noGrp="1"/>
          </p:cNvSpPr>
          <p:nvPr>
            <p:ph type="pic" sz="quarter" idx="17"/>
          </p:nvPr>
        </p:nvSpPr>
        <p:spPr>
          <a:blipFill rotWithShape="1">
            <a:blip r:embed="rId2"/>
            <a:stretch>
              <a:fillRect/>
            </a:stretch>
          </a:blipFill>
        </p:spPr>
      </p:sp>
      <p:sp>
        <p:nvSpPr>
          <p:cNvPr id="8" name="Picture Placeholder 7"/>
          <p:cNvSpPr>
            <a:spLocks noGrp="1"/>
          </p:cNvSpPr>
          <p:nvPr>
            <p:ph type="pic" sz="quarter" idx="16"/>
          </p:nvPr>
        </p:nvSpPr>
        <p:spPr>
          <a:blipFill rotWithShape="1">
            <a:blip r:embed="rId2"/>
            <a:stretch>
              <a:fillRect/>
            </a:stretch>
          </a:blipFill>
        </p:spPr>
      </p:sp>
      <p:sp>
        <p:nvSpPr>
          <p:cNvPr id="9" name="Picture Placeholder 8"/>
          <p:cNvSpPr>
            <a:spLocks noGrp="1"/>
          </p:cNvSpPr>
          <p:nvPr>
            <p:ph type="pic" sz="quarter" idx="15"/>
          </p:nvPr>
        </p:nvSpPr>
        <p:spPr>
          <a:blipFill rotWithShape="1">
            <a:blip r:embed="rId2"/>
            <a:stretch>
              <a:fillRect/>
            </a:stretch>
          </a:blipFill>
        </p:spPr>
      </p:sp>
      <p:cxnSp>
        <p:nvCxnSpPr>
          <p:cNvPr id="12" name="Straight Connector 11"/>
          <p:cNvCxnSpPr/>
          <p:nvPr/>
        </p:nvCxnSpPr>
        <p:spPr>
          <a:xfrm>
            <a:off x="5215110" y="1484427"/>
            <a:ext cx="4420832" cy="0"/>
          </a:xfrm>
          <a:prstGeom prst="line">
            <a:avLst/>
          </a:prstGeom>
          <a:ln w="1016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916976" y="3228220"/>
            <a:ext cx="2568539" cy="2979505"/>
          </a:xfrm>
          <a:blipFill rotWithShape="1">
            <a:blip r:embed="rId2"/>
            <a:stretch>
              <a:fillRect/>
            </a:stretch>
          </a:blipFill>
        </p:spPr>
      </p:sp>
      <p:sp>
        <p:nvSpPr>
          <p:cNvPr id="5" name="Picture Placeholder 4"/>
          <p:cNvSpPr>
            <a:spLocks noGrp="1"/>
          </p:cNvSpPr>
          <p:nvPr>
            <p:ph type="pic" sz="quarter" idx="16"/>
          </p:nvPr>
        </p:nvSpPr>
        <p:spPr>
          <a:xfrm>
            <a:off x="3789133" y="3858810"/>
            <a:ext cx="2568539" cy="2979505"/>
          </a:xfrm>
          <a:blipFill rotWithShape="1">
            <a:blip r:embed="rId3"/>
            <a:stretch>
              <a:fillRect/>
            </a:stretch>
          </a:blipFill>
        </p:spPr>
      </p:sp>
      <p:sp>
        <p:nvSpPr>
          <p:cNvPr id="7" name="Picture Placeholder 6"/>
          <p:cNvSpPr>
            <a:spLocks noGrp="1"/>
          </p:cNvSpPr>
          <p:nvPr>
            <p:ph type="pic" sz="quarter" idx="13"/>
          </p:nvPr>
        </p:nvSpPr>
        <p:spPr>
          <a:xfrm>
            <a:off x="3789134" y="629320"/>
            <a:ext cx="2568539" cy="2979505"/>
          </a:xfrm>
          <a:blipFill rotWithShape="1">
            <a:blip r:embed="rId4"/>
            <a:stretch>
              <a:fillRect/>
            </a:stretch>
          </a:blipFill>
        </p:spPr>
      </p:sp>
      <p:sp>
        <p:nvSpPr>
          <p:cNvPr id="9" name="Picture Placeholder 8"/>
          <p:cNvSpPr>
            <a:spLocks noGrp="1"/>
          </p:cNvSpPr>
          <p:nvPr>
            <p:ph type="pic" sz="quarter" idx="14"/>
          </p:nvPr>
        </p:nvSpPr>
        <p:spPr>
          <a:xfrm>
            <a:off x="916976" y="-1270"/>
            <a:ext cx="2568539" cy="2979505"/>
          </a:xfrm>
          <a:blipFill rotWithShape="1">
            <a:blip r:embed="rId5"/>
            <a:stretch>
              <a:fillRect/>
            </a:stretch>
          </a:blipFill>
        </p:spPr>
      </p:sp>
      <p:grpSp>
        <p:nvGrpSpPr>
          <p:cNvPr id="4" name="Group 12"/>
          <p:cNvGrpSpPr/>
          <p:nvPr/>
        </p:nvGrpSpPr>
        <p:grpSpPr>
          <a:xfrm>
            <a:off x="7334250" y="1470660"/>
            <a:ext cx="3653155" cy="4681220"/>
            <a:chOff x="7385528" y="1928018"/>
            <a:chExt cx="3653259" cy="4680936"/>
          </a:xfrm>
        </p:grpSpPr>
        <p:sp>
          <p:nvSpPr>
            <p:cNvPr id="6" name="TextBox 17"/>
            <p:cNvSpPr txBox="1"/>
            <p:nvPr/>
          </p:nvSpPr>
          <p:spPr>
            <a:xfrm>
              <a:off x="7385528" y="1928018"/>
              <a:ext cx="3101658" cy="1082040"/>
            </a:xfrm>
            <a:prstGeom prst="rect">
              <a:avLst/>
            </a:prstGeom>
            <a:noFill/>
          </p:spPr>
          <p:txBody>
            <a:bodyPr wrap="square" lIns="0" tIns="0" rIns="0" bIns="0" rtlCol="0">
              <a:spAutoFit/>
            </a:bodyPr>
            <a:lstStyle/>
            <a:p>
              <a:pPr>
                <a:lnSpc>
                  <a:spcPct val="80000"/>
                </a:lnSpc>
              </a:pPr>
              <a:r>
                <a:rPr lang="zh-CN" altLang="id-ID" sz="4400" dirty="0">
                  <a:solidFill>
                    <a:schemeClr val="tx2"/>
                  </a:solidFill>
                  <a:latin typeface="黑体" panose="02010609060101010101" charset="-122"/>
                  <a:ea typeface="黑体" panose="02010609060101010101" charset="-122"/>
                  <a:cs typeface="黑体" panose="02010609060101010101" charset="-122"/>
                  <a:sym typeface="+mn-ea"/>
                </a:rPr>
                <a:t>四图</a:t>
              </a:r>
            </a:p>
            <a:p>
              <a:pPr>
                <a:lnSpc>
                  <a:spcPct val="80000"/>
                </a:lnSpc>
              </a:pPr>
              <a:r>
                <a:rPr lang="zh-CN" altLang="id-ID" sz="4400" dirty="0">
                  <a:solidFill>
                    <a:schemeClr val="tx2"/>
                  </a:solidFill>
                  <a:latin typeface="黑体" panose="02010609060101010101" charset="-122"/>
                  <a:ea typeface="黑体" panose="02010609060101010101" charset="-122"/>
                  <a:cs typeface="黑体" panose="02010609060101010101" charset="-122"/>
                  <a:sym typeface="+mn-ea"/>
                </a:rPr>
                <a:t>并排展示</a:t>
              </a:r>
            </a:p>
          </p:txBody>
        </p:sp>
        <p:sp>
          <p:nvSpPr>
            <p:cNvPr id="8" name="Rectangle 18"/>
            <p:cNvSpPr/>
            <p:nvPr/>
          </p:nvSpPr>
          <p:spPr>
            <a:xfrm>
              <a:off x="7385529" y="4393439"/>
              <a:ext cx="3653258" cy="2215515"/>
            </a:xfrm>
            <a:prstGeom prst="rect">
              <a:avLst/>
            </a:prstGeom>
          </p:spPr>
          <p:txBody>
            <a:bodyPr wrap="square" lIns="0" tIns="0" rIns="0" bIns="0">
              <a:spAutoFit/>
            </a:bodyPr>
            <a:lstStyle/>
            <a:p>
              <a:pPr algn="just">
                <a:lnSpc>
                  <a:spcPct val="150000"/>
                </a:lnSpc>
              </a:pP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Lorem ipsum dolor sit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amet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consectetuer</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adipiscing</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elit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sed</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diam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nonummy</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nibh</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euismod</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tincidunt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laoreet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dolore</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magna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aliquam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erat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volutpat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wisi</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enim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ad minim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veniam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quis</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nostrud</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exerci</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tation</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ullamcorper</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suscipit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lobortis</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nisl</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aliquip</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ex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ea</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commodo</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consequat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Lucida Grande"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Ut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wisi</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enim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ad minim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veniam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quis</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nostrud</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exerci</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tation</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a:t>
              </a:r>
              <a:endParaRPr lang="en-US" sz="1200">
                <a:latin typeface="黑体" panose="02010609060101010101" charset="-122"/>
                <a:ea typeface="黑体" panose="02010609060101010101" charset="-122"/>
                <a:cs typeface="黑体" panose="02010609060101010101" charset="-122"/>
              </a:endParaRPr>
            </a:p>
          </p:txBody>
        </p:sp>
      </p:grpSp>
      <p:cxnSp>
        <p:nvCxnSpPr>
          <p:cNvPr id="12" name="Straight Connector 27"/>
          <p:cNvCxnSpPr/>
          <p:nvPr/>
        </p:nvCxnSpPr>
        <p:spPr>
          <a:xfrm flipH="1">
            <a:off x="7334250" y="2921000"/>
            <a:ext cx="2160016" cy="0"/>
          </a:xfrm>
          <a:prstGeom prst="line">
            <a:avLst/>
          </a:prstGeom>
          <a:ln w="635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a:xfrm>
            <a:off x="-1796716" y="-1050909"/>
            <a:ext cx="6638020" cy="6637201"/>
          </a:xfrm>
          <a:blipFill rotWithShape="1">
            <a:blip r:embed="rId2"/>
            <a:stretch>
              <a:fillRect/>
            </a:stretch>
          </a:blipFill>
        </p:spPr>
      </p:sp>
      <p:sp>
        <p:nvSpPr>
          <p:cNvPr id="165" name="Digital Experiences…"/>
          <p:cNvSpPr txBox="1"/>
          <p:nvPr/>
        </p:nvSpPr>
        <p:spPr>
          <a:xfrm>
            <a:off x="6664043" y="1902975"/>
            <a:ext cx="3352800" cy="1353820"/>
          </a:xfrm>
          <a:prstGeom prst="rect">
            <a:avLst/>
          </a:prstGeom>
          <a:ln w="12700">
            <a:miter lim="400000"/>
          </a:ln>
        </p:spPr>
        <p:txBody>
          <a:bodyPr wrap="none" lIns="0" tIns="0" rIns="0" bIns="0" anchor="b">
            <a:spAutoFit/>
          </a:bodyPr>
          <a:lstStyle/>
          <a:p>
            <a:pPr algn="l">
              <a:defRPr sz="4800" b="0">
                <a:solidFill>
                  <a:srgbClr val="30353E"/>
                </a:solidFill>
                <a:latin typeface="Roboto Bold"/>
                <a:ea typeface="Roboto Bold"/>
                <a:cs typeface="Roboto Bold"/>
                <a:sym typeface="Roboto Bold"/>
              </a:defRPr>
            </a:pPr>
            <a:r>
              <a:rPr lang="zh-CN" sz="4400">
                <a:latin typeface="黑体" panose="02010609060101010101" charset="-122"/>
                <a:ea typeface="黑体" panose="02010609060101010101" charset="-122"/>
                <a:cs typeface="黑体" panose="02010609060101010101" charset="-122"/>
              </a:rPr>
              <a:t>右侧</a:t>
            </a:r>
          </a:p>
          <a:p>
            <a:pPr algn="l">
              <a:defRPr sz="4800" b="0">
                <a:solidFill>
                  <a:srgbClr val="30353E"/>
                </a:solidFill>
                <a:latin typeface="Roboto Bold"/>
                <a:ea typeface="Roboto Bold"/>
                <a:cs typeface="Roboto Bold"/>
                <a:sym typeface="Roboto Bold"/>
              </a:defRPr>
            </a:pPr>
            <a:r>
              <a:rPr lang="zh-CN" sz="4400">
                <a:latin typeface="黑体" panose="02010609060101010101" charset="-122"/>
                <a:ea typeface="黑体" panose="02010609060101010101" charset="-122"/>
                <a:cs typeface="黑体" panose="02010609060101010101" charset="-122"/>
              </a:rPr>
              <a:t>焦点作品展示</a:t>
            </a:r>
          </a:p>
        </p:txBody>
      </p:sp>
      <p:sp>
        <p:nvSpPr>
          <p:cNvPr id="4" name="Completely network collaborative web services via user-centric initiatives. Quickly promote sticky…"/>
          <p:cNvSpPr txBox="1"/>
          <p:nvPr/>
        </p:nvSpPr>
        <p:spPr>
          <a:xfrm>
            <a:off x="6664043" y="4104980"/>
            <a:ext cx="4394081" cy="1480820"/>
          </a:xfrm>
          <a:prstGeom prst="rect">
            <a:avLst/>
          </a:prstGeom>
          <a:ln w="12700">
            <a:miter lim="400000"/>
          </a:ln>
        </p:spPr>
        <p:txBody>
          <a:bodyPr wrap="square" lIns="0" tIns="0" rIns="0" bIns="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sz="1065">
                <a:latin typeface="黑体" panose="02010609060101010101" charset="-122"/>
                <a:ea typeface="黑体" panose="02010609060101010101" charset="-122"/>
                <a:cs typeface="黑体" panose="02010609060101010101"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p>
        </p:txBody>
      </p:sp>
      <p:cxnSp>
        <p:nvCxnSpPr>
          <p:cNvPr id="12" name="Straight Connector 27"/>
          <p:cNvCxnSpPr/>
          <p:nvPr/>
        </p:nvCxnSpPr>
        <p:spPr>
          <a:xfrm flipH="1">
            <a:off x="6664325" y="3568700"/>
            <a:ext cx="2160016" cy="0"/>
          </a:xfrm>
          <a:prstGeom prst="line">
            <a:avLst/>
          </a:prstGeom>
          <a:ln w="635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7211060" y="1529080"/>
            <a:ext cx="3653155" cy="4681220"/>
            <a:chOff x="7385528" y="1928018"/>
            <a:chExt cx="3653259" cy="4680936"/>
          </a:xfrm>
        </p:grpSpPr>
        <p:sp>
          <p:nvSpPr>
            <p:cNvPr id="16" name="TextBox 15"/>
            <p:cNvSpPr txBox="1"/>
            <p:nvPr/>
          </p:nvSpPr>
          <p:spPr>
            <a:xfrm>
              <a:off x="7385528" y="1928018"/>
              <a:ext cx="3101658" cy="1826895"/>
            </a:xfrm>
            <a:prstGeom prst="rect">
              <a:avLst/>
            </a:prstGeom>
            <a:noFill/>
          </p:spPr>
          <p:txBody>
            <a:bodyPr wrap="square" lIns="0" tIns="0" rIns="0" bIns="0" rtlCol="0">
              <a:spAutoFit/>
            </a:bodyPr>
            <a:lstStyle/>
            <a:p>
              <a:pPr>
                <a:lnSpc>
                  <a:spcPct val="90000"/>
                </a:lnSpc>
              </a:pPr>
              <a:r>
                <a:rPr lang="zh-CN" altLang="id-ID" sz="4400" spc="-150" dirty="0">
                  <a:solidFill>
                    <a:schemeClr val="tx2"/>
                  </a:solidFill>
                  <a:latin typeface="黑体" panose="02010609060101010101" charset="-122"/>
                  <a:ea typeface="黑体" panose="02010609060101010101" charset="-122"/>
                  <a:cs typeface="黑体" panose="02010609060101010101" charset="-122"/>
                  <a:sym typeface="+mn-ea"/>
                </a:rPr>
                <a:t>四张</a:t>
              </a:r>
            </a:p>
            <a:p>
              <a:pPr>
                <a:lnSpc>
                  <a:spcPct val="90000"/>
                </a:lnSpc>
              </a:pPr>
              <a:r>
                <a:rPr lang="zh-CN" altLang="id-ID" sz="4400" spc="-150" dirty="0">
                  <a:solidFill>
                    <a:schemeClr val="tx2"/>
                  </a:solidFill>
                  <a:latin typeface="黑体" panose="02010609060101010101" charset="-122"/>
                  <a:ea typeface="黑体" panose="02010609060101010101" charset="-122"/>
                  <a:cs typeface="黑体" panose="02010609060101010101" charset="-122"/>
                  <a:sym typeface="+mn-ea"/>
                </a:rPr>
                <a:t>小图非并排</a:t>
              </a:r>
            </a:p>
            <a:p>
              <a:pPr>
                <a:lnSpc>
                  <a:spcPct val="90000"/>
                </a:lnSpc>
              </a:pPr>
              <a:r>
                <a:rPr lang="zh-CN" altLang="id-ID" sz="4400" spc="-150" dirty="0">
                  <a:solidFill>
                    <a:schemeClr val="tx2"/>
                  </a:solidFill>
                  <a:latin typeface="黑体" panose="02010609060101010101" charset="-122"/>
                  <a:ea typeface="黑体" panose="02010609060101010101" charset="-122"/>
                  <a:cs typeface="黑体" panose="02010609060101010101" charset="-122"/>
                  <a:sym typeface="+mn-ea"/>
                </a:rPr>
                <a:t>作品展示</a:t>
              </a:r>
            </a:p>
          </p:txBody>
        </p:sp>
        <p:sp>
          <p:nvSpPr>
            <p:cNvPr id="17" name="Rectangle 16"/>
            <p:cNvSpPr/>
            <p:nvPr/>
          </p:nvSpPr>
          <p:spPr>
            <a:xfrm>
              <a:off x="7385529" y="4393439"/>
              <a:ext cx="3653258" cy="2215515"/>
            </a:xfrm>
            <a:prstGeom prst="rect">
              <a:avLst/>
            </a:prstGeom>
          </p:spPr>
          <p:txBody>
            <a:bodyPr wrap="square" lIns="0" tIns="0" rIns="0" bIns="0">
              <a:spAutoFit/>
            </a:bodyPr>
            <a:lstStyle/>
            <a:p>
              <a:pPr algn="just">
                <a:lnSpc>
                  <a:spcPct val="150000"/>
                </a:lnSpc>
              </a:pP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Lorem ipsum dolor sit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amet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consectetuer</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adipiscing</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elit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sed</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diam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nonummy</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nibh</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euismod</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tincidunt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laoreet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dolore</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magna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aliquam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erat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volutpat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wisi</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enim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ad minim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veniam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quis</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nostrud</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exerci</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tation</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ullamcorper</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suscipit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lobortis</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nisl</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ut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aliquip</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ex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ea</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commodo</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consequat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Source Sans Pro" panose="020B0503030403020204" charset="0"/>
                </a:rPr>
                <a:t>. </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Lucida Grande" charset="0"/>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Ut</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wisi</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enim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ad minim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veniam</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quis</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nostrud</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exerci</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 </a:t>
              </a:r>
              <a:r>
                <a:rPr lang="en-US" sz="1200" dirty="0" err="1">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tation</a:t>
              </a:r>
              <a:r>
                <a:rPr lang="en-US" sz="1200" dirty="0">
                  <a:solidFill>
                    <a:schemeClr val="tx1">
                      <a:lumMod val="50000"/>
                      <a:lumOff val="50000"/>
                    </a:schemeClr>
                  </a:solidFill>
                  <a:latin typeface="黑体" panose="02010609060101010101" charset="-122"/>
                  <a:ea typeface="黑体" panose="02010609060101010101" charset="-122"/>
                  <a:cs typeface="黑体" panose="02010609060101010101" charset="-122"/>
                  <a:sym typeface="+mn-ea"/>
                </a:rPr>
                <a:t>.</a:t>
              </a:r>
              <a:endParaRPr lang="en-US" sz="1200">
                <a:latin typeface="黑体" panose="02010609060101010101" charset="-122"/>
                <a:ea typeface="黑体" panose="02010609060101010101" charset="-122"/>
                <a:cs typeface="黑体" panose="02010609060101010101" charset="-122"/>
              </a:endParaRPr>
            </a:p>
          </p:txBody>
        </p:sp>
      </p:grpSp>
      <p:sp>
        <p:nvSpPr>
          <p:cNvPr id="3" name="Picture Placeholder 2"/>
          <p:cNvSpPr>
            <a:spLocks noGrp="1"/>
          </p:cNvSpPr>
          <p:nvPr>
            <p:ph type="pic" sz="quarter" idx="13"/>
          </p:nvPr>
        </p:nvSpPr>
        <p:spPr>
          <a:xfrm>
            <a:off x="2182230" y="990184"/>
            <a:ext cx="2554607" cy="2554608"/>
          </a:xfrm>
          <a:blipFill rotWithShape="1">
            <a:blip r:embed="rId2"/>
            <a:stretch>
              <a:fillRect/>
            </a:stretch>
          </a:blipFill>
        </p:spPr>
      </p:sp>
      <p:sp>
        <p:nvSpPr>
          <p:cNvPr id="5" name="Picture Placeholder 4"/>
          <p:cNvSpPr>
            <a:spLocks noGrp="1"/>
          </p:cNvSpPr>
          <p:nvPr>
            <p:ph type="pic" sz="quarter" idx="16"/>
          </p:nvPr>
        </p:nvSpPr>
        <p:spPr>
          <a:xfrm>
            <a:off x="479425" y="2334215"/>
            <a:ext cx="2554607" cy="2554607"/>
          </a:xfrm>
          <a:blipFill rotWithShape="1">
            <a:blip r:embed="rId3"/>
            <a:stretch>
              <a:fillRect/>
            </a:stretch>
          </a:blipFill>
        </p:spPr>
      </p:sp>
      <p:sp>
        <p:nvSpPr>
          <p:cNvPr id="7" name="Picture Placeholder 6"/>
          <p:cNvSpPr>
            <a:spLocks noGrp="1"/>
          </p:cNvSpPr>
          <p:nvPr>
            <p:ph type="pic" sz="quarter" idx="14"/>
          </p:nvPr>
        </p:nvSpPr>
        <p:spPr>
          <a:xfrm>
            <a:off x="3891386" y="2334214"/>
            <a:ext cx="2554607" cy="2554607"/>
          </a:xfrm>
          <a:blipFill rotWithShape="1">
            <a:blip r:embed="rId4"/>
            <a:stretch>
              <a:fillRect/>
            </a:stretch>
          </a:blipFill>
        </p:spPr>
      </p:sp>
      <p:sp>
        <p:nvSpPr>
          <p:cNvPr id="9" name="Picture Placeholder 8"/>
          <p:cNvSpPr>
            <a:spLocks noGrp="1"/>
          </p:cNvSpPr>
          <p:nvPr>
            <p:ph type="pic" sz="quarter" idx="15"/>
          </p:nvPr>
        </p:nvSpPr>
        <p:spPr>
          <a:xfrm>
            <a:off x="2182231" y="3678244"/>
            <a:ext cx="2554607" cy="2554607"/>
          </a:xfrm>
          <a:blipFill rotWithShape="1">
            <a:blip r:embed="rId5"/>
            <a:stretch>
              <a:fillRect/>
            </a:stretch>
          </a:blipFill>
        </p:spPr>
      </p:sp>
      <p:cxnSp>
        <p:nvCxnSpPr>
          <p:cNvPr id="28" name="Straight Connector 27"/>
          <p:cNvCxnSpPr/>
          <p:nvPr/>
        </p:nvCxnSpPr>
        <p:spPr>
          <a:xfrm flipH="1">
            <a:off x="7211060" y="3678555"/>
            <a:ext cx="2160016" cy="0"/>
          </a:xfrm>
          <a:prstGeom prst="line">
            <a:avLst/>
          </a:prstGeom>
          <a:ln w="635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5"/>
          </p:nvPr>
        </p:nvSpPr>
        <p:spPr>
          <a:blipFill rotWithShape="1">
            <a:blip r:embed="rId3"/>
            <a:stretch>
              <a:fillRect/>
            </a:stretch>
          </a:blipFill>
        </p:spPr>
      </p:sp>
      <p:sp>
        <p:nvSpPr>
          <p:cNvPr id="3" name="Picture Placeholder 2"/>
          <p:cNvSpPr>
            <a:spLocks noGrp="1"/>
          </p:cNvSpPr>
          <p:nvPr>
            <p:ph type="pic" sz="quarter" idx="13"/>
          </p:nvPr>
        </p:nvSpPr>
        <p:spPr>
          <a:blipFill rotWithShape="1">
            <a:blip r:embed="rId4"/>
            <a:stretch>
              <a:fillRect/>
            </a:stretch>
          </a:blipFill>
        </p:spPr>
      </p:sp>
      <p:sp>
        <p:nvSpPr>
          <p:cNvPr id="4" name="Picture Placeholder 3"/>
          <p:cNvSpPr>
            <a:spLocks noGrp="1"/>
          </p:cNvSpPr>
          <p:nvPr>
            <p:ph type="pic" sz="quarter" idx="14"/>
          </p:nvPr>
        </p:nvSpPr>
        <p:spPr>
          <a:blipFill rotWithShape="1">
            <a:blip r:embed="rId5"/>
            <a:stretch>
              <a:fillRect/>
            </a:stretch>
          </a:blipFill>
        </p:spPr>
      </p:sp>
      <p:sp>
        <p:nvSpPr>
          <p:cNvPr id="8" name="Rectangle 7"/>
          <p:cNvSpPr/>
          <p:nvPr/>
        </p:nvSpPr>
        <p:spPr>
          <a:xfrm>
            <a:off x="3026654" y="5037178"/>
            <a:ext cx="2044806" cy="55019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b="1" dirty="0">
                <a:solidFill>
                  <a:schemeClr val="bg1"/>
                </a:solidFill>
                <a:latin typeface="黑体" panose="02010609060101010101" charset="-122"/>
                <a:ea typeface="黑体" panose="02010609060101010101" charset="-122"/>
                <a:cs typeface="黑体" panose="02010609060101010101" charset="-122"/>
                <a:sym typeface="+mn-ea"/>
              </a:rPr>
              <a:t>填写你的小标题</a:t>
            </a:r>
            <a:endParaRPr lang="en-US" sz="1200" b="1" dirty="0">
              <a:solidFill>
                <a:schemeClr val="bg1"/>
              </a:solidFill>
              <a:latin typeface="黑体" panose="02010609060101010101" charset="-122"/>
              <a:ea typeface="黑体" panose="02010609060101010101" charset="-122"/>
              <a:cs typeface="黑体" panose="02010609060101010101" charset="-122"/>
            </a:endParaRPr>
          </a:p>
          <a:p>
            <a:r>
              <a:rPr sz="1000">
                <a:solidFill>
                  <a:schemeClr val="bg1"/>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bg1"/>
              </a:solidFill>
              <a:latin typeface="黑体" panose="02010609060101010101" charset="-122"/>
              <a:ea typeface="黑体" panose="02010609060101010101" charset="-122"/>
              <a:cs typeface="黑体" panose="02010609060101010101" charset="-122"/>
              <a:sym typeface="+mn-ea"/>
            </a:endParaRPr>
          </a:p>
        </p:txBody>
      </p:sp>
      <p:sp>
        <p:nvSpPr>
          <p:cNvPr id="9" name="Rectangle 8"/>
          <p:cNvSpPr/>
          <p:nvPr/>
        </p:nvSpPr>
        <p:spPr>
          <a:xfrm>
            <a:off x="5071461" y="2672557"/>
            <a:ext cx="2044806" cy="55019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b="1" dirty="0">
                <a:solidFill>
                  <a:schemeClr val="bg1"/>
                </a:solidFill>
                <a:latin typeface="黑体" panose="02010609060101010101" charset="-122"/>
                <a:ea typeface="黑体" panose="02010609060101010101" charset="-122"/>
                <a:cs typeface="黑体" panose="02010609060101010101" charset="-122"/>
              </a:rPr>
              <a:t>填写你的小标题</a:t>
            </a:r>
            <a:endParaRPr lang="en-US" sz="1200" b="1" dirty="0">
              <a:solidFill>
                <a:schemeClr val="bg1"/>
              </a:solidFill>
              <a:latin typeface="黑体" panose="02010609060101010101" charset="-122"/>
              <a:ea typeface="黑体" panose="02010609060101010101" charset="-122"/>
              <a:cs typeface="黑体" panose="02010609060101010101" charset="-122"/>
            </a:endParaRPr>
          </a:p>
          <a:p>
            <a:r>
              <a:rPr sz="900">
                <a:solidFill>
                  <a:schemeClr val="bg1"/>
                </a:solidFill>
                <a:latin typeface="黑体" panose="02010609060101010101" charset="-122"/>
                <a:ea typeface="黑体" panose="02010609060101010101" charset="-122"/>
                <a:cs typeface="黑体" panose="02010609060101010101" charset="-122"/>
                <a:sym typeface="+mn-ea"/>
              </a:rPr>
              <a:t>Lorem ipsum dolor sit amet</a:t>
            </a:r>
            <a:endParaRPr lang="en-US" sz="900" dirty="0">
              <a:solidFill>
                <a:schemeClr val="bg1"/>
              </a:solidFill>
              <a:latin typeface="黑体" panose="02010609060101010101" charset="-122"/>
              <a:ea typeface="黑体" panose="02010609060101010101" charset="-122"/>
              <a:cs typeface="黑体" panose="02010609060101010101" charset="-122"/>
              <a:sym typeface="+mn-ea"/>
            </a:endParaRPr>
          </a:p>
        </p:txBody>
      </p:sp>
      <p:sp>
        <p:nvSpPr>
          <p:cNvPr id="10" name="Rectangle 9"/>
          <p:cNvSpPr/>
          <p:nvPr/>
        </p:nvSpPr>
        <p:spPr>
          <a:xfrm>
            <a:off x="7116265" y="3945092"/>
            <a:ext cx="2044806" cy="55019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b="1" dirty="0">
                <a:solidFill>
                  <a:schemeClr val="bg1"/>
                </a:solidFill>
                <a:latin typeface="黑体" panose="02010609060101010101" charset="-122"/>
                <a:ea typeface="黑体" panose="02010609060101010101" charset="-122"/>
                <a:cs typeface="黑体" panose="02010609060101010101" charset="-122"/>
                <a:sym typeface="+mn-ea"/>
              </a:rPr>
              <a:t>填写你的小标题</a:t>
            </a:r>
            <a:endParaRPr lang="en-US" sz="1200" b="1" dirty="0">
              <a:solidFill>
                <a:schemeClr val="bg1"/>
              </a:solidFill>
              <a:latin typeface="黑体" panose="02010609060101010101" charset="-122"/>
              <a:ea typeface="黑体" panose="02010609060101010101" charset="-122"/>
              <a:cs typeface="黑体" panose="02010609060101010101" charset="-122"/>
            </a:endParaRPr>
          </a:p>
          <a:p>
            <a:r>
              <a:rPr sz="1000">
                <a:solidFill>
                  <a:schemeClr val="bg1"/>
                </a:solidFill>
                <a:latin typeface="黑体" panose="02010609060101010101" charset="-122"/>
                <a:ea typeface="黑体" panose="02010609060101010101" charset="-122"/>
                <a:cs typeface="黑体" panose="02010609060101010101" charset="-122"/>
                <a:sym typeface="+mn-ea"/>
              </a:rPr>
              <a:t>Lorem ipsum dolor sit amet</a:t>
            </a:r>
            <a:endParaRPr lang="en-US" sz="1000" dirty="0">
              <a:solidFill>
                <a:schemeClr val="bg1"/>
              </a:solidFill>
              <a:latin typeface="黑体" panose="02010609060101010101" charset="-122"/>
              <a:ea typeface="黑体" panose="02010609060101010101" charset="-122"/>
              <a:cs typeface="黑体" panose="02010609060101010101" charset="-122"/>
              <a:sym typeface="+mn-ea"/>
            </a:endParaRPr>
          </a:p>
        </p:txBody>
      </p:sp>
      <p:sp>
        <p:nvSpPr>
          <p:cNvPr id="11" name="TextBox 10"/>
          <p:cNvSpPr txBox="1"/>
          <p:nvPr/>
        </p:nvSpPr>
        <p:spPr>
          <a:xfrm>
            <a:off x="918337" y="1143734"/>
            <a:ext cx="2529840" cy="681990"/>
          </a:xfrm>
          <a:prstGeom prst="rect">
            <a:avLst/>
          </a:prstGeom>
          <a:noFill/>
        </p:spPr>
        <p:txBody>
          <a:bodyPr wrap="none" lIns="0" rtlCol="0">
            <a:spAutoFit/>
          </a:bodyPr>
          <a:lstStyle/>
          <a:p>
            <a:pPr>
              <a:lnSpc>
                <a:spcPct val="80000"/>
              </a:lnSpc>
            </a:pPr>
            <a:r>
              <a:rPr lang="zh-CN" altLang="en-US" sz="4800" dirty="0">
                <a:latin typeface="黑体" panose="02010609060101010101" charset="-122"/>
                <a:ea typeface="黑体" panose="02010609060101010101" charset="-122"/>
                <a:cs typeface="黑体" panose="02010609060101010101" charset="-122"/>
              </a:rPr>
              <a:t>作品展示</a:t>
            </a:r>
          </a:p>
        </p:txBody>
      </p:sp>
    </p:spTree>
  </p:cSld>
  <p:clrMapOvr>
    <a:masterClrMapping/>
  </p:clrMapOvr>
</p:sld>
</file>

<file path=ppt/theme/theme1.xml><?xml version="1.0" encoding="utf-8"?>
<a:theme xmlns:a="http://schemas.openxmlformats.org/drawingml/2006/main" name="Office Theme">
  <a:themeElements>
    <a:clrScheme name="every colors">
      <a:dk1>
        <a:srgbClr val="000000"/>
      </a:dk1>
      <a:lt1>
        <a:sysClr val="window" lastClr="FFFFFF"/>
      </a:lt1>
      <a:dk2>
        <a:srgbClr val="000000"/>
      </a:dk2>
      <a:lt2>
        <a:srgbClr val="FFFFFF"/>
      </a:lt2>
      <a:accent1>
        <a:srgbClr val="F44336"/>
      </a:accent1>
      <a:accent2>
        <a:srgbClr val="E91E63"/>
      </a:accent2>
      <a:accent3>
        <a:srgbClr val="9C27B0"/>
      </a:accent3>
      <a:accent4>
        <a:srgbClr val="673AB7"/>
      </a:accent4>
      <a:accent5>
        <a:srgbClr val="3F51B5"/>
      </a:accent5>
      <a:accent6>
        <a:srgbClr val="2196F3"/>
      </a:accent6>
      <a:hlink>
        <a:srgbClr val="0563C1"/>
      </a:hlink>
      <a:folHlink>
        <a:srgbClr val="954F72"/>
      </a:folHlink>
    </a:clrScheme>
    <a:fontScheme name="Every">
      <a:majorFont>
        <a:latin typeface="Montserrat ExtraBold"/>
        <a:ea typeface=""/>
        <a:cs typeface=""/>
      </a:majorFont>
      <a:minorFont>
        <a:latin typeface="Montserrat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492</Words>
  <Application>Microsoft Office PowerPoint</Application>
  <PresentationFormat>宽屏</PresentationFormat>
  <Paragraphs>53</Paragraphs>
  <Slides>10</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10</vt:i4>
      </vt:variant>
    </vt:vector>
  </HeadingPairs>
  <TitlesOfParts>
    <vt:vector size="23" baseType="lpstr">
      <vt:lpstr>Lucida Grande</vt:lpstr>
      <vt:lpstr>Montserrat</vt:lpstr>
      <vt:lpstr>Montserrat Light</vt:lpstr>
      <vt:lpstr>Roboto Bold</vt:lpstr>
      <vt:lpstr>Roboto Light</vt:lpstr>
      <vt:lpstr>Roboto Regular</vt:lpstr>
      <vt:lpstr>黑体</vt:lpstr>
      <vt:lpstr>宋体</vt:lpstr>
      <vt:lpstr>微软雅黑</vt:lpstr>
      <vt:lpstr>Arial</vt:lpstr>
      <vt:lpstr>Calibri</vt:lpstr>
      <vt:lpstr>Source Sans Pro</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dublin9design@gmail.com</dc:creator>
  <cp:lastModifiedBy>Administrator</cp:lastModifiedBy>
  <cp:revision>87</cp:revision>
  <dcterms:created xsi:type="dcterms:W3CDTF">2017-02-06T12:53:00Z</dcterms:created>
  <dcterms:modified xsi:type="dcterms:W3CDTF">2018-07-24T11:55:06Z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