
<file path=[Content_Types].xml><?xml version="1.0" encoding="utf-8"?>
<Types xmlns="http://schemas.openxmlformats.org/package/2006/content-types">
  <Default Extension="jpeg" ContentType="image/jpeg"/>
  <Default Extension="wav" ContentType="audio/x-wav"/>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0" r:id="rId3"/>
    <p:sldId id="261" r:id="rId5"/>
    <p:sldId id="273" r:id="rId6"/>
    <p:sldId id="265" r:id="rId7"/>
    <p:sldId id="266" r:id="rId8"/>
    <p:sldId id="288" r:id="rId9"/>
    <p:sldId id="279" r:id="rId10"/>
    <p:sldId id="283" r:id="rId11"/>
    <p:sldId id="275" r:id="rId12"/>
    <p:sldId id="284" r:id="rId13"/>
    <p:sldId id="290" r:id="rId14"/>
    <p:sldId id="274" r:id="rId15"/>
    <p:sldId id="286" r:id="rId16"/>
    <p:sldId id="269" r:id="rId17"/>
    <p:sldId id="280" r:id="rId18"/>
    <p:sldId id="270" r:id="rId19"/>
    <p:sldId id="281" r:id="rId20"/>
    <p:sldId id="272" r:id="rId21"/>
    <p:sldId id="278" r:id="rId22"/>
    <p:sldId id="282" r:id="rId23"/>
    <p:sldId id="285" r:id="rId24"/>
    <p:sldId id="291" r:id="rId25"/>
    <p:sldId id="287" r:id="rId26"/>
    <p:sldId id="289" r:id="rId27"/>
    <p:sldId id="292" r:id="rId28"/>
  </p:sldIdLst>
  <p:sldSz cx="9144000" cy="5715000" type="screen16x1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66FF33"/>
    <a:srgbClr val="FF5050"/>
    <a:srgbClr val="009E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542" autoAdjust="0"/>
    <p:restoredTop sz="94660"/>
  </p:normalViewPr>
  <p:slideViewPr>
    <p:cSldViewPr>
      <p:cViewPr>
        <p:scale>
          <a:sx n="86" d="100"/>
          <a:sy n="86" d="100"/>
        </p:scale>
        <p:origin x="1536" y="774"/>
      </p:cViewPr>
      <p:guideLst>
        <p:guide orient="horz" pos="1800"/>
        <p:guide pos="2880"/>
      </p:guideLst>
    </p:cSldViewPr>
  </p:slideViewPr>
  <p:notesTextViewPr>
    <p:cViewPr>
      <p:scale>
        <a:sx n="1" d="1"/>
        <a:sy n="1" d="1"/>
      </p:scale>
      <p:origin x="0" y="0"/>
    </p:cViewPr>
  </p:notesTextViewPr>
  <p:sorterViewPr>
    <p:cViewPr>
      <p:scale>
        <a:sx n="68" d="100"/>
        <a:sy n="68"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A769DB06-775A-4CCE-A929-3CFD73830B59}" type="datetimeFigureOut">
              <a:rPr lang="zh-CN" altLang="en-US"/>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5269249-BE8C-4E1C-A18C-C0CA3C421757}"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5296960"/>
            <a:ext cx="2133600" cy="305152"/>
          </a:xfrm>
          <a:prstGeom prst="rect">
            <a:avLst/>
          </a:prstGeom>
        </p:spPr>
        <p:txBody>
          <a:bodyPr/>
          <a:lstStyle>
            <a:lvl1pPr fontAlgn="auto">
              <a:spcBef>
                <a:spcPts val="0"/>
              </a:spcBef>
              <a:spcAft>
                <a:spcPts val="0"/>
              </a:spcAft>
              <a:defRPr>
                <a:latin typeface="+mn-lt"/>
                <a:ea typeface="+mn-ea"/>
              </a:defRPr>
            </a:lvl1pPr>
          </a:lstStyle>
          <a:p>
            <a:pPr>
              <a:defRPr/>
            </a:pPr>
            <a:fld id="{F7E3DA73-06B7-4F7C-BEEB-6612ABD119A9}" type="datetimeFigureOut">
              <a:rPr lang="zh-CN" altLang="en-US"/>
            </a:fld>
            <a:endParaRPr lang="zh-CN" altLang="en-US"/>
          </a:p>
        </p:txBody>
      </p:sp>
      <p:sp>
        <p:nvSpPr>
          <p:cNvPr id="5" name="页脚占位符 4"/>
          <p:cNvSpPr>
            <a:spLocks noGrp="1"/>
          </p:cNvSpPr>
          <p:nvPr>
            <p:ph type="ftr" sz="quarter" idx="11"/>
          </p:nvPr>
        </p:nvSpPr>
        <p:spPr>
          <a:xfrm>
            <a:off x="3124200" y="5296960"/>
            <a:ext cx="2895600"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553200" y="5296960"/>
            <a:ext cx="2133600" cy="305152"/>
          </a:xfrm>
          <a:prstGeom prst="rect">
            <a:avLst/>
          </a:prstGeom>
        </p:spPr>
        <p:txBody>
          <a:bodyPr/>
          <a:lstStyle>
            <a:lvl1pPr fontAlgn="auto">
              <a:spcBef>
                <a:spcPts val="0"/>
              </a:spcBef>
              <a:spcAft>
                <a:spcPts val="0"/>
              </a:spcAft>
              <a:defRPr>
                <a:latin typeface="+mn-lt"/>
                <a:ea typeface="+mn-ea"/>
              </a:defRPr>
            </a:lvl1pPr>
          </a:lstStyle>
          <a:p>
            <a:pPr>
              <a:defRPr/>
            </a:pPr>
            <a:fld id="{C3BACD22-7E14-4B43-963A-F6EB4E6A12AD}"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6"/>
            <a:ext cx="8229600" cy="9525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333501"/>
            <a:ext cx="8229600" cy="3771636"/>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5296960"/>
            <a:ext cx="2133600" cy="305152"/>
          </a:xfrm>
          <a:prstGeom prst="rect">
            <a:avLst/>
          </a:prstGeom>
        </p:spPr>
        <p:txBody>
          <a:bodyPr/>
          <a:lstStyle>
            <a:lvl1pPr fontAlgn="auto">
              <a:spcBef>
                <a:spcPts val="0"/>
              </a:spcBef>
              <a:spcAft>
                <a:spcPts val="0"/>
              </a:spcAft>
              <a:defRPr>
                <a:latin typeface="+mn-lt"/>
                <a:ea typeface="+mn-ea"/>
              </a:defRPr>
            </a:lvl1pPr>
          </a:lstStyle>
          <a:p>
            <a:pPr>
              <a:defRPr/>
            </a:pPr>
            <a:fld id="{4CFB7D91-86EA-4B16-9D7F-AB62A3B0CB69}" type="datetimeFigureOut">
              <a:rPr lang="zh-CN" altLang="en-US"/>
            </a:fld>
            <a:endParaRPr lang="zh-CN" altLang="en-US"/>
          </a:p>
        </p:txBody>
      </p:sp>
      <p:sp>
        <p:nvSpPr>
          <p:cNvPr id="5" name="页脚占位符 4"/>
          <p:cNvSpPr>
            <a:spLocks noGrp="1"/>
          </p:cNvSpPr>
          <p:nvPr>
            <p:ph type="ftr" sz="quarter" idx="11"/>
          </p:nvPr>
        </p:nvSpPr>
        <p:spPr>
          <a:xfrm>
            <a:off x="3124200" y="5296960"/>
            <a:ext cx="2895600"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553200" y="5296960"/>
            <a:ext cx="2133600" cy="305152"/>
          </a:xfrm>
          <a:prstGeom prst="rect">
            <a:avLst/>
          </a:prstGeom>
        </p:spPr>
        <p:txBody>
          <a:bodyPr/>
          <a:lstStyle>
            <a:lvl1pPr fontAlgn="auto">
              <a:spcBef>
                <a:spcPts val="0"/>
              </a:spcBef>
              <a:spcAft>
                <a:spcPts val="0"/>
              </a:spcAft>
              <a:defRPr>
                <a:latin typeface="+mn-lt"/>
                <a:ea typeface="+mn-ea"/>
              </a:defRPr>
            </a:lvl1pPr>
          </a:lstStyle>
          <a:p>
            <a:pPr>
              <a:defRPr/>
            </a:pPr>
            <a:fld id="{B7A32889-4126-4C8F-84B0-1B86910B599D}"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pic>
        <p:nvPicPr>
          <p:cNvPr id="2" name="Picture 15" descr="未标题-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t="9328" b="15672"/>
          <a:stretch>
            <a:fillRect/>
          </a:stretch>
        </p:blipFill>
        <p:spPr bwMode="auto">
          <a:xfrm>
            <a:off x="-180975" y="0"/>
            <a:ext cx="932497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Picture 15" descr="未标题-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t="9328" b="15672"/>
          <a:stretch>
            <a:fillRect/>
          </a:stretch>
        </p:blipFill>
        <p:spPr bwMode="auto">
          <a:xfrm>
            <a:off x="0" y="0"/>
            <a:ext cx="9144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11"/>
          <p:cNvSpPr>
            <a:spLocks noChangeArrowheads="1"/>
          </p:cNvSpPr>
          <p:nvPr userDrawn="1"/>
        </p:nvSpPr>
        <p:spPr bwMode="auto">
          <a:xfrm>
            <a:off x="739776" y="-1303514"/>
            <a:ext cx="36513" cy="8242653"/>
          </a:xfrm>
          <a:prstGeom prst="rect">
            <a:avLst/>
          </a:prstGeom>
          <a:solidFill>
            <a:schemeClr val="bg1">
              <a:alpha val="14902"/>
            </a:schemeClr>
          </a:solidFill>
          <a:ln>
            <a:noFill/>
          </a:ln>
        </p:spPr>
        <p:txBody>
          <a:bodyPr wrap="none" anchor="ct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endParaRPr>
          </a:p>
        </p:txBody>
      </p:sp>
      <p:sp>
        <p:nvSpPr>
          <p:cNvPr id="4" name="Rectangle 12"/>
          <p:cNvSpPr>
            <a:spLocks noChangeArrowheads="1"/>
          </p:cNvSpPr>
          <p:nvPr userDrawn="1"/>
        </p:nvSpPr>
        <p:spPr bwMode="auto">
          <a:xfrm>
            <a:off x="987425" y="-1303514"/>
            <a:ext cx="71438" cy="8242653"/>
          </a:xfrm>
          <a:prstGeom prst="rect">
            <a:avLst/>
          </a:prstGeom>
          <a:solidFill>
            <a:schemeClr val="bg1">
              <a:alpha val="7843"/>
            </a:schemeClr>
          </a:solidFill>
          <a:ln>
            <a:noFill/>
          </a:ln>
        </p:spPr>
        <p:txBody>
          <a:bodyPr wrap="none" anchor="ct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endParaRPr>
          </a:p>
        </p:txBody>
      </p:sp>
      <p:sp>
        <p:nvSpPr>
          <p:cNvPr id="5" name="Rectangle 13"/>
          <p:cNvSpPr>
            <a:spLocks noChangeArrowheads="1"/>
          </p:cNvSpPr>
          <p:nvPr userDrawn="1"/>
        </p:nvSpPr>
        <p:spPr bwMode="auto">
          <a:xfrm>
            <a:off x="652463" y="-1303514"/>
            <a:ext cx="17462" cy="8242653"/>
          </a:xfrm>
          <a:prstGeom prst="rect">
            <a:avLst/>
          </a:prstGeom>
          <a:solidFill>
            <a:schemeClr val="bg1">
              <a:alpha val="7843"/>
            </a:schemeClr>
          </a:solidFill>
          <a:ln>
            <a:noFill/>
          </a:ln>
        </p:spPr>
        <p:txBody>
          <a:bodyPr wrap="none" anchor="ct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endParaRPr>
          </a:p>
        </p:txBody>
      </p:sp>
      <p:sp>
        <p:nvSpPr>
          <p:cNvPr id="6" name="Rectangle 14"/>
          <p:cNvSpPr>
            <a:spLocks noChangeArrowheads="1"/>
          </p:cNvSpPr>
          <p:nvPr userDrawn="1"/>
        </p:nvSpPr>
        <p:spPr bwMode="auto">
          <a:xfrm>
            <a:off x="5414964" y="-1303514"/>
            <a:ext cx="46037" cy="8242653"/>
          </a:xfrm>
          <a:prstGeom prst="rect">
            <a:avLst/>
          </a:prstGeom>
          <a:solidFill>
            <a:schemeClr val="bg1">
              <a:alpha val="5098"/>
            </a:schemeClr>
          </a:solidFill>
          <a:ln>
            <a:noFill/>
          </a:ln>
        </p:spPr>
        <p:txBody>
          <a:bodyPr wrap="none" anchor="ct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endParaRPr>
          </a:p>
        </p:txBody>
      </p:sp>
      <p:sp>
        <p:nvSpPr>
          <p:cNvPr id="7" name="Rectangle 15"/>
          <p:cNvSpPr>
            <a:spLocks noChangeArrowheads="1"/>
          </p:cNvSpPr>
          <p:nvPr userDrawn="1"/>
        </p:nvSpPr>
        <p:spPr bwMode="auto">
          <a:xfrm>
            <a:off x="5632451" y="-1303514"/>
            <a:ext cx="17463" cy="8242653"/>
          </a:xfrm>
          <a:prstGeom prst="rect">
            <a:avLst/>
          </a:prstGeom>
          <a:solidFill>
            <a:schemeClr val="bg1">
              <a:alpha val="12941"/>
            </a:schemeClr>
          </a:solidFill>
          <a:ln>
            <a:noFill/>
          </a:ln>
        </p:spPr>
        <p:txBody>
          <a:bodyPr wrap="none" anchor="ct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endParaRPr>
          </a:p>
        </p:txBody>
      </p:sp>
      <p:sp>
        <p:nvSpPr>
          <p:cNvPr id="8" name="Rectangle 16"/>
          <p:cNvSpPr>
            <a:spLocks noChangeArrowheads="1"/>
          </p:cNvSpPr>
          <p:nvPr userDrawn="1"/>
        </p:nvSpPr>
        <p:spPr bwMode="auto">
          <a:xfrm>
            <a:off x="1914526" y="-1303514"/>
            <a:ext cx="17463" cy="8242653"/>
          </a:xfrm>
          <a:prstGeom prst="rect">
            <a:avLst/>
          </a:prstGeom>
          <a:solidFill>
            <a:schemeClr val="bg1">
              <a:alpha val="12157"/>
            </a:schemeClr>
          </a:solidFill>
          <a:ln>
            <a:noFill/>
          </a:ln>
        </p:spPr>
        <p:txBody>
          <a:bodyPr wrap="none" anchor="ct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endParaRPr>
          </a:p>
        </p:txBody>
      </p:sp>
      <p:sp>
        <p:nvSpPr>
          <p:cNvPr id="9" name="Rectangle 17"/>
          <p:cNvSpPr>
            <a:spLocks noChangeArrowheads="1"/>
          </p:cNvSpPr>
          <p:nvPr userDrawn="1"/>
        </p:nvSpPr>
        <p:spPr bwMode="auto">
          <a:xfrm>
            <a:off x="8199438" y="-1303514"/>
            <a:ext cx="36512" cy="8242653"/>
          </a:xfrm>
          <a:prstGeom prst="rect">
            <a:avLst/>
          </a:prstGeom>
          <a:solidFill>
            <a:schemeClr val="bg1">
              <a:alpha val="7843"/>
            </a:schemeClr>
          </a:solidFill>
          <a:ln>
            <a:noFill/>
          </a:ln>
        </p:spPr>
        <p:txBody>
          <a:bodyPr wrap="none" anchor="ct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endParaRPr>
          </a:p>
        </p:txBody>
      </p:sp>
      <p:sp>
        <p:nvSpPr>
          <p:cNvPr id="10" name="Rectangle 18"/>
          <p:cNvSpPr>
            <a:spLocks noChangeArrowheads="1"/>
          </p:cNvSpPr>
          <p:nvPr userDrawn="1"/>
        </p:nvSpPr>
        <p:spPr bwMode="auto">
          <a:xfrm>
            <a:off x="8374063" y="-1303514"/>
            <a:ext cx="17462" cy="8242653"/>
          </a:xfrm>
          <a:prstGeom prst="rect">
            <a:avLst/>
          </a:prstGeom>
          <a:solidFill>
            <a:schemeClr val="bg1">
              <a:alpha val="7843"/>
            </a:schemeClr>
          </a:solidFill>
          <a:ln>
            <a:noFill/>
          </a:ln>
        </p:spPr>
        <p:txBody>
          <a:bodyPr wrap="none" anchor="ct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endParaRPr>
          </a:p>
        </p:txBody>
      </p:sp>
      <p:sp>
        <p:nvSpPr>
          <p:cNvPr id="11" name="Rectangle 20"/>
          <p:cNvSpPr>
            <a:spLocks noChangeArrowheads="1"/>
          </p:cNvSpPr>
          <p:nvPr userDrawn="1"/>
        </p:nvSpPr>
        <p:spPr bwMode="auto">
          <a:xfrm>
            <a:off x="8445501" y="-1303514"/>
            <a:ext cx="17463" cy="8242653"/>
          </a:xfrm>
          <a:prstGeom prst="rect">
            <a:avLst/>
          </a:prstGeom>
          <a:solidFill>
            <a:schemeClr val="bg1">
              <a:alpha val="7843"/>
            </a:schemeClr>
          </a:solidFill>
          <a:ln>
            <a:noFill/>
          </a:ln>
        </p:spPr>
        <p:txBody>
          <a:bodyPr wrap="none" anchor="ct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endParaRPr>
          </a:p>
        </p:txBody>
      </p:sp>
      <p:sp>
        <p:nvSpPr>
          <p:cNvPr id="12" name="Rectangle 12"/>
          <p:cNvSpPr>
            <a:spLocks noChangeArrowheads="1"/>
          </p:cNvSpPr>
          <p:nvPr userDrawn="1"/>
        </p:nvSpPr>
        <p:spPr bwMode="auto">
          <a:xfrm>
            <a:off x="1089025" y="-1302962"/>
            <a:ext cx="900000" cy="8242653"/>
          </a:xfrm>
          <a:prstGeom prst="rect">
            <a:avLst/>
          </a:prstGeom>
          <a:solidFill>
            <a:schemeClr val="bg1">
              <a:alpha val="5000"/>
            </a:schemeClr>
          </a:solidFill>
          <a:ln w="9525" algn="ctr">
            <a:noFill/>
            <a:miter lim="800000"/>
          </a:ln>
          <a:effectLst>
            <a:softEdge rad="317500"/>
          </a:effectLst>
        </p:spPr>
        <p:txBody>
          <a:bodyPr wrap="none" anchor="ct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endParaRPr>
          </a:p>
        </p:txBody>
      </p:sp>
      <p:sp>
        <p:nvSpPr>
          <p:cNvPr id="13" name="Rectangle 12"/>
          <p:cNvSpPr>
            <a:spLocks noChangeArrowheads="1"/>
          </p:cNvSpPr>
          <p:nvPr userDrawn="1"/>
        </p:nvSpPr>
        <p:spPr bwMode="auto">
          <a:xfrm>
            <a:off x="4688568" y="-1302962"/>
            <a:ext cx="360000" cy="8242653"/>
          </a:xfrm>
          <a:prstGeom prst="rect">
            <a:avLst/>
          </a:prstGeom>
          <a:solidFill>
            <a:schemeClr val="bg1">
              <a:alpha val="5000"/>
            </a:schemeClr>
          </a:solidFill>
          <a:ln w="9525" algn="ctr">
            <a:noFill/>
            <a:miter lim="800000"/>
          </a:ln>
          <a:effectLst>
            <a:softEdge rad="127000"/>
          </a:effectLst>
        </p:spPr>
        <p:txBody>
          <a:bodyPr wrap="none" anchor="ct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endParaRPr>
          </a:p>
        </p:txBody>
      </p:sp>
      <p:sp>
        <p:nvSpPr>
          <p:cNvPr id="14" name="Rectangle 12"/>
          <p:cNvSpPr>
            <a:spLocks noChangeArrowheads="1"/>
          </p:cNvSpPr>
          <p:nvPr userDrawn="1"/>
        </p:nvSpPr>
        <p:spPr bwMode="auto">
          <a:xfrm flipV="1">
            <a:off x="7693025" y="-1302962"/>
            <a:ext cx="360000" cy="8242653"/>
          </a:xfrm>
          <a:prstGeom prst="rect">
            <a:avLst/>
          </a:prstGeom>
          <a:solidFill>
            <a:schemeClr val="bg1">
              <a:alpha val="2000"/>
            </a:schemeClr>
          </a:solidFill>
          <a:ln w="9525" algn="ctr">
            <a:noFill/>
            <a:miter lim="800000"/>
          </a:ln>
          <a:effectLst>
            <a:softEdge rad="127000"/>
          </a:effectLst>
        </p:spPr>
        <p:txBody>
          <a:bodyPr wrap="none" anchor="ct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accel="50000" decel="50000" autoRev="1" fill="hold" grpId="0" nodeType="withEffect">
                                  <p:stCondLst>
                                    <p:cond delay="0"/>
                                  </p:stCondLst>
                                  <p:childTnLst>
                                    <p:animMotion origin="layout" path="M -2.22222E-6 -2.54335E-6 L 0.11354 -2.54335E-6 " pathEditMode="relative" rAng="0" ptsTypes="AA">
                                      <p:cBhvr>
                                        <p:cTn id="6" dur="2000" fill="hold"/>
                                        <p:tgtEl>
                                          <p:spTgt spid="5"/>
                                        </p:tgtEl>
                                        <p:attrNameLst>
                                          <p:attrName>ppt_x</p:attrName>
                                          <p:attrName>ppt_y</p:attrName>
                                        </p:attrNameLst>
                                      </p:cBhvr>
                                      <p:rCtr x="567700" y="0"/>
                                    </p:animMotion>
                                  </p:childTnLst>
                                </p:cTn>
                              </p:par>
                              <p:par>
                                <p:cTn id="7" presetID="63" presetClass="path" presetSubtype="0" repeatCount="indefinite" accel="50000" decel="50000" autoRev="1" fill="hold" grpId="0" nodeType="withEffect">
                                  <p:stCondLst>
                                    <p:cond delay="500"/>
                                  </p:stCondLst>
                                  <p:childTnLst>
                                    <p:animMotion origin="layout" path="M 0 0  L 0.25 0  E" pathEditMode="relative" ptsTypes="">
                                      <p:cBhvr>
                                        <p:cTn id="8" dur="2000" fill="hold"/>
                                        <p:tgtEl>
                                          <p:spTgt spid="3"/>
                                        </p:tgtEl>
                                        <p:attrNameLst>
                                          <p:attrName>ppt_x</p:attrName>
                                          <p:attrName>ppt_y</p:attrName>
                                        </p:attrNameLst>
                                      </p:cBhvr>
                                    </p:animMotion>
                                  </p:childTnLst>
                                </p:cTn>
                              </p:par>
                              <p:par>
                                <p:cTn id="9" presetID="63" presetClass="path" presetSubtype="0" repeatCount="indefinite" accel="50000" decel="50000" autoRev="1" fill="hold" grpId="0" nodeType="withEffect">
                                  <p:stCondLst>
                                    <p:cond delay="300"/>
                                  </p:stCondLst>
                                  <p:childTnLst>
                                    <p:animMotion origin="layout" path="M 4.44444E-6 -2.54335E-6 L 0.07066 -2.54335E-6 " pathEditMode="relative" rAng="0" ptsTypes="AA">
                                      <p:cBhvr>
                                        <p:cTn id="10" dur="3000" fill="hold"/>
                                        <p:tgtEl>
                                          <p:spTgt spid="4"/>
                                        </p:tgtEl>
                                        <p:attrNameLst>
                                          <p:attrName>ppt_x</p:attrName>
                                          <p:attrName>ppt_y</p:attrName>
                                        </p:attrNameLst>
                                      </p:cBhvr>
                                      <p:rCtr x="352400" y="0"/>
                                    </p:animMotion>
                                  </p:childTnLst>
                                </p:cTn>
                              </p:par>
                              <p:par>
                                <p:cTn id="11" presetID="63" presetClass="path" presetSubtype="0" repeatCount="indefinite" accel="50000" decel="50000" autoRev="1" fill="hold" grpId="0" nodeType="withEffect">
                                  <p:stCondLst>
                                    <p:cond delay="600"/>
                                  </p:stCondLst>
                                  <p:childTnLst>
                                    <p:animMotion origin="layout" path="M -3.88889E-6 -2.54335E-6 L 0.09914 -2.54335E-6 " pathEditMode="relative" rAng="0" ptsTypes="AA">
                                      <p:cBhvr>
                                        <p:cTn id="12" dur="2000" fill="hold"/>
                                        <p:tgtEl>
                                          <p:spTgt spid="8"/>
                                        </p:tgtEl>
                                        <p:attrNameLst>
                                          <p:attrName>ppt_x</p:attrName>
                                          <p:attrName>ppt_y</p:attrName>
                                        </p:attrNameLst>
                                      </p:cBhvr>
                                      <p:rCtr x="494800" y="0"/>
                                    </p:animMotion>
                                  </p:childTnLst>
                                </p:cTn>
                              </p:par>
                              <p:par>
                                <p:cTn id="13" presetID="35" presetClass="path" presetSubtype="0" repeatCount="indefinite" accel="50000" decel="50000" autoRev="1" fill="hold" grpId="0" nodeType="withEffect">
                                  <p:stCondLst>
                                    <p:cond delay="0"/>
                                  </p:stCondLst>
                                  <p:childTnLst>
                                    <p:animMotion origin="layout" path="M 1.38889E-6 -2.54335E-6 L -0.11354 -2.54335E-6 " pathEditMode="relative" rAng="0" ptsTypes="AA">
                                      <p:cBhvr>
                                        <p:cTn id="14" dur="3000" fill="hold"/>
                                        <p:tgtEl>
                                          <p:spTgt spid="7"/>
                                        </p:tgtEl>
                                        <p:attrNameLst>
                                          <p:attrName>ppt_x</p:attrName>
                                          <p:attrName>ppt_y</p:attrName>
                                        </p:attrNameLst>
                                      </p:cBhvr>
                                      <p:rCtr x="-567700" y="0"/>
                                    </p:animMotion>
                                  </p:childTnLst>
                                </p:cTn>
                              </p:par>
                              <p:par>
                                <p:cTn id="15" presetID="63" presetClass="path" presetSubtype="0" repeatCount="indefinite" accel="50000" decel="50000" autoRev="1" fill="hold" grpId="0" nodeType="withEffect">
                                  <p:stCondLst>
                                    <p:cond delay="1000"/>
                                  </p:stCondLst>
                                  <p:childTnLst>
                                    <p:animMotion origin="layout" path="M 3.05556E-6 -2.54335E-6 L 0.13889 -2.54335E-6 " pathEditMode="relative" rAng="0" ptsTypes="AA">
                                      <p:cBhvr>
                                        <p:cTn id="16" dur="2000" fill="hold"/>
                                        <p:tgtEl>
                                          <p:spTgt spid="6"/>
                                        </p:tgtEl>
                                        <p:attrNameLst>
                                          <p:attrName>ppt_x</p:attrName>
                                          <p:attrName>ppt_y</p:attrName>
                                        </p:attrNameLst>
                                      </p:cBhvr>
                                      <p:rCtr x="694400" y="0"/>
                                    </p:animMotion>
                                  </p:childTnLst>
                                </p:cTn>
                              </p:par>
                              <p:par>
                                <p:cTn id="17" presetID="35" presetClass="path" presetSubtype="0" repeatCount="indefinite" accel="50000" decel="50000" autoRev="1" fill="hold" grpId="0" nodeType="withEffect">
                                  <p:stCondLst>
                                    <p:cond delay="200"/>
                                  </p:stCondLst>
                                  <p:childTnLst>
                                    <p:animMotion origin="layout" path="M -1.11111E-6 -2.54335E-6 L -0.04201 -2.54335E-6 " pathEditMode="relative" rAng="0" ptsTypes="AA">
                                      <p:cBhvr>
                                        <p:cTn id="18" dur="3000" fill="hold"/>
                                        <p:tgtEl>
                                          <p:spTgt spid="9"/>
                                        </p:tgtEl>
                                        <p:attrNameLst>
                                          <p:attrName>ppt_x</p:attrName>
                                          <p:attrName>ppt_y</p:attrName>
                                        </p:attrNameLst>
                                      </p:cBhvr>
                                      <p:rCtr x="-210100" y="0"/>
                                    </p:animMotion>
                                  </p:childTnLst>
                                </p:cTn>
                              </p:par>
                              <p:par>
                                <p:cTn id="19" presetID="63" presetClass="path" presetSubtype="0" repeatCount="indefinite" autoRev="1" fill="hold" grpId="0" nodeType="withEffect">
                                  <p:stCondLst>
                                    <p:cond delay="500"/>
                                  </p:stCondLst>
                                  <p:childTnLst>
                                    <p:animMotion origin="layout" path="M 3.33333E-6 -2.54335E-6 L 0.07152 -2.54335E-6 " pathEditMode="relative" rAng="0" ptsTypes="AA">
                                      <p:cBhvr>
                                        <p:cTn id="20" dur="2000" fill="hold"/>
                                        <p:tgtEl>
                                          <p:spTgt spid="10"/>
                                        </p:tgtEl>
                                        <p:attrNameLst>
                                          <p:attrName>ppt_x</p:attrName>
                                          <p:attrName>ppt_y</p:attrName>
                                        </p:attrNameLst>
                                      </p:cBhvr>
                                      <p:rCtr x="357600" y="0"/>
                                    </p:animMotion>
                                  </p:childTnLst>
                                </p:cTn>
                              </p:par>
                              <p:par>
                                <p:cTn id="21" presetID="35" presetClass="path" presetSubtype="0" repeatCount="indefinite" accel="50000" decel="50000" autoRev="1" fill="hold" grpId="0" nodeType="withEffect">
                                  <p:stCondLst>
                                    <p:cond delay="500"/>
                                  </p:stCondLst>
                                  <p:childTnLst>
                                    <p:animMotion origin="layout" path="M 0.01146 -2.54335E-6 L -0.02587 -2.54335E-6 " pathEditMode="relative" rAng="0" ptsTypes="AA">
                                      <p:cBhvr>
                                        <p:cTn id="22" dur="2000" fill="hold"/>
                                        <p:tgtEl>
                                          <p:spTgt spid="11"/>
                                        </p:tgtEl>
                                        <p:attrNameLst>
                                          <p:attrName>ppt_x</p:attrName>
                                          <p:attrName>ppt_y</p:attrName>
                                        </p:attrNameLst>
                                      </p:cBhvr>
                                      <p:rCtr x="-187500" y="0"/>
                                    </p:animMotion>
                                  </p:childTnLst>
                                </p:cTn>
                              </p:par>
                              <p:par>
                                <p:cTn id="23" presetID="63" presetClass="path" presetSubtype="0" repeatCount="indefinite" accel="50000" decel="50000" autoRev="1" fill="hold" nodeType="withEffect">
                                  <p:stCondLst>
                                    <p:cond delay="600"/>
                                  </p:stCondLst>
                                  <p:childTnLst>
                                    <p:animMotion origin="layout" path="M 0.01754 -2.54335E-6 L 0.17223 -2.54335E-6 " pathEditMode="relative" rAng="0" ptsTypes="AA">
                                      <p:cBhvr>
                                        <p:cTn id="24" dur="2500" fill="hold"/>
                                        <p:tgtEl>
                                          <p:spTgt spid="12"/>
                                        </p:tgtEl>
                                        <p:attrNameLst>
                                          <p:attrName>ppt_x</p:attrName>
                                          <p:attrName>ppt_y</p:attrName>
                                        </p:attrNameLst>
                                      </p:cBhvr>
                                      <p:rCtr x="772600" y="0"/>
                                    </p:animMotion>
                                  </p:childTnLst>
                                </p:cTn>
                              </p:par>
                              <p:par>
                                <p:cTn id="25" presetID="63" presetClass="path" presetSubtype="0" repeatCount="indefinite" accel="50000" decel="50000" autoRev="1" fill="hold" nodeType="withEffect">
                                  <p:stCondLst>
                                    <p:cond delay="300"/>
                                  </p:stCondLst>
                                  <p:childTnLst>
                                    <p:animMotion origin="layout" path="M 4.44444E-6 -2.54335E-6 L 0.07066 -2.54335E-6 " pathEditMode="relative" rAng="0" ptsTypes="AA">
                                      <p:cBhvr>
                                        <p:cTn id="26" dur="3000" fill="hold"/>
                                        <p:tgtEl>
                                          <p:spTgt spid="13"/>
                                        </p:tgtEl>
                                        <p:attrNameLst>
                                          <p:attrName>ppt_x</p:attrName>
                                          <p:attrName>ppt_y</p:attrName>
                                        </p:attrNameLst>
                                      </p:cBhvr>
                                      <p:rCtr x="352400" y="0"/>
                                    </p:animMotion>
                                  </p:childTnLst>
                                </p:cTn>
                              </p:par>
                              <p:par>
                                <p:cTn id="27" presetID="63" presetClass="path" presetSubtype="0" repeatCount="indefinite" accel="50000" decel="50000" autoRev="1" fill="hold" nodeType="withEffect">
                                  <p:stCondLst>
                                    <p:cond delay="200"/>
                                  </p:stCondLst>
                                  <p:childTnLst>
                                    <p:animMotion origin="layout" path="M -0.00434 3.7037E-6 L 0.08993 3.7037E-6 " pathEditMode="relative" rAng="0" ptsTypes="AA">
                                      <p:cBhvr>
                                        <p:cTn id="28" dur="2000" fill="hold"/>
                                        <p:tgtEl>
                                          <p:spTgt spid="14"/>
                                        </p:tgtEl>
                                        <p:attrNameLst>
                                          <p:attrName>ppt_x</p:attrName>
                                          <p:attrName>ppt_y</p:attrName>
                                        </p:attrNameLst>
                                      </p:cBhvr>
                                      <p:rCtr x="4705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showMasterSp="0">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6"/>
            <a:ext cx="82296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333501"/>
            <a:ext cx="8229600" cy="3771636"/>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5296960"/>
            <a:ext cx="2133600" cy="305152"/>
          </a:xfrm>
          <a:prstGeom prst="rect">
            <a:avLst/>
          </a:prstGeom>
        </p:spPr>
        <p:txBody>
          <a:bodyPr/>
          <a:lstStyle>
            <a:lvl1pPr fontAlgn="auto">
              <a:spcBef>
                <a:spcPts val="0"/>
              </a:spcBef>
              <a:spcAft>
                <a:spcPts val="0"/>
              </a:spcAft>
              <a:defRPr>
                <a:latin typeface="+mn-lt"/>
                <a:ea typeface="+mn-ea"/>
              </a:defRPr>
            </a:lvl1pPr>
          </a:lstStyle>
          <a:p>
            <a:pPr>
              <a:defRPr/>
            </a:pPr>
            <a:fld id="{FB075D51-60F6-4564-91AD-1C87BC3E07C3}" type="datetimeFigureOut">
              <a:rPr lang="zh-CN" altLang="en-US"/>
            </a:fld>
            <a:endParaRPr lang="zh-CN" altLang="en-US"/>
          </a:p>
        </p:txBody>
      </p:sp>
      <p:sp>
        <p:nvSpPr>
          <p:cNvPr id="5" name="页脚占位符 4"/>
          <p:cNvSpPr>
            <a:spLocks noGrp="1"/>
          </p:cNvSpPr>
          <p:nvPr>
            <p:ph type="ftr" sz="quarter" idx="11"/>
          </p:nvPr>
        </p:nvSpPr>
        <p:spPr>
          <a:xfrm>
            <a:off x="3124200" y="5296960"/>
            <a:ext cx="2895600"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553200" y="5296960"/>
            <a:ext cx="2133600" cy="305152"/>
          </a:xfrm>
          <a:prstGeom prst="rect">
            <a:avLst/>
          </a:prstGeom>
        </p:spPr>
        <p:txBody>
          <a:bodyPr/>
          <a:lstStyle>
            <a:lvl1pPr fontAlgn="auto">
              <a:spcBef>
                <a:spcPts val="0"/>
              </a:spcBef>
              <a:spcAft>
                <a:spcPts val="0"/>
              </a:spcAft>
              <a:defRPr>
                <a:latin typeface="+mn-lt"/>
                <a:ea typeface="+mn-ea"/>
              </a:defRPr>
            </a:lvl1pPr>
          </a:lstStyle>
          <a:p>
            <a:pPr>
              <a:defRPr/>
            </a:pPr>
            <a:fld id="{C95A0ECF-D5F4-452A-9A17-76A29457863D}"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8"/>
            <a:ext cx="7772400" cy="113506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457200" y="5296960"/>
            <a:ext cx="2133600" cy="305152"/>
          </a:xfrm>
          <a:prstGeom prst="rect">
            <a:avLst/>
          </a:prstGeom>
        </p:spPr>
        <p:txBody>
          <a:bodyPr/>
          <a:lstStyle>
            <a:lvl1pPr fontAlgn="auto">
              <a:spcBef>
                <a:spcPts val="0"/>
              </a:spcBef>
              <a:spcAft>
                <a:spcPts val="0"/>
              </a:spcAft>
              <a:defRPr>
                <a:latin typeface="+mn-lt"/>
                <a:ea typeface="+mn-ea"/>
              </a:defRPr>
            </a:lvl1pPr>
          </a:lstStyle>
          <a:p>
            <a:pPr>
              <a:defRPr/>
            </a:pPr>
            <a:fld id="{282E81B9-05DD-40FA-ADC1-735A47B2F038}" type="datetimeFigureOut">
              <a:rPr lang="zh-CN" altLang="en-US"/>
            </a:fld>
            <a:endParaRPr lang="zh-CN" altLang="en-US"/>
          </a:p>
        </p:txBody>
      </p:sp>
      <p:sp>
        <p:nvSpPr>
          <p:cNvPr id="5" name="页脚占位符 4"/>
          <p:cNvSpPr>
            <a:spLocks noGrp="1"/>
          </p:cNvSpPr>
          <p:nvPr>
            <p:ph type="ftr" sz="quarter" idx="11"/>
          </p:nvPr>
        </p:nvSpPr>
        <p:spPr>
          <a:xfrm>
            <a:off x="3124200" y="5296960"/>
            <a:ext cx="2895600"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553200" y="5296960"/>
            <a:ext cx="2133600" cy="305152"/>
          </a:xfrm>
          <a:prstGeom prst="rect">
            <a:avLst/>
          </a:prstGeom>
        </p:spPr>
        <p:txBody>
          <a:bodyPr/>
          <a:lstStyle>
            <a:lvl1pPr fontAlgn="auto">
              <a:spcBef>
                <a:spcPts val="0"/>
              </a:spcBef>
              <a:spcAft>
                <a:spcPts val="0"/>
              </a:spcAft>
              <a:defRPr>
                <a:latin typeface="+mn-lt"/>
                <a:ea typeface="+mn-ea"/>
              </a:defRPr>
            </a:lvl1pPr>
          </a:lstStyle>
          <a:p>
            <a:pPr>
              <a:defRPr/>
            </a:pPr>
            <a:fld id="{49B9ADAB-8D94-4AE8-AE1E-8B1EEE6EC501}"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6"/>
            <a:ext cx="82296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000125"/>
            <a:ext cx="4038600" cy="282839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000125"/>
            <a:ext cx="4038600" cy="282839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457200" y="5296960"/>
            <a:ext cx="2133600" cy="305152"/>
          </a:xfrm>
          <a:prstGeom prst="rect">
            <a:avLst/>
          </a:prstGeom>
        </p:spPr>
        <p:txBody>
          <a:bodyPr/>
          <a:lstStyle>
            <a:lvl1pPr fontAlgn="auto">
              <a:spcBef>
                <a:spcPts val="0"/>
              </a:spcBef>
              <a:spcAft>
                <a:spcPts val="0"/>
              </a:spcAft>
              <a:defRPr>
                <a:latin typeface="+mn-lt"/>
                <a:ea typeface="+mn-ea"/>
              </a:defRPr>
            </a:lvl1pPr>
          </a:lstStyle>
          <a:p>
            <a:pPr>
              <a:defRPr/>
            </a:pPr>
            <a:fld id="{923FA44F-6FB9-4330-BB6B-971CE99350B9}" type="datetimeFigureOut">
              <a:rPr lang="zh-CN" altLang="en-US"/>
            </a:fld>
            <a:endParaRPr lang="zh-CN" altLang="en-US"/>
          </a:p>
        </p:txBody>
      </p:sp>
      <p:sp>
        <p:nvSpPr>
          <p:cNvPr id="6" name="页脚占位符 5"/>
          <p:cNvSpPr>
            <a:spLocks noGrp="1"/>
          </p:cNvSpPr>
          <p:nvPr>
            <p:ph type="ftr" sz="quarter" idx="11"/>
          </p:nvPr>
        </p:nvSpPr>
        <p:spPr>
          <a:xfrm>
            <a:off x="3124200" y="5296960"/>
            <a:ext cx="2895600"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6553200" y="5296960"/>
            <a:ext cx="2133600" cy="305152"/>
          </a:xfrm>
          <a:prstGeom prst="rect">
            <a:avLst/>
          </a:prstGeom>
        </p:spPr>
        <p:txBody>
          <a:bodyPr/>
          <a:lstStyle>
            <a:lvl1pPr fontAlgn="auto">
              <a:spcBef>
                <a:spcPts val="0"/>
              </a:spcBef>
              <a:spcAft>
                <a:spcPts val="0"/>
              </a:spcAft>
              <a:defRPr>
                <a:latin typeface="+mn-lt"/>
                <a:ea typeface="+mn-ea"/>
              </a:defRPr>
            </a:lvl1pPr>
          </a:lstStyle>
          <a:p>
            <a:pPr>
              <a:defRPr/>
            </a:pPr>
            <a:fld id="{CA96EEAA-1B27-4941-8815-8CD406FF2D32}"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6"/>
            <a:ext cx="8229600" cy="9525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6"/>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812396"/>
            <a:ext cx="4040188" cy="329274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7" y="1279261"/>
            <a:ext cx="4041775" cy="533136"/>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7" y="1812396"/>
            <a:ext cx="4041775" cy="329274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457200" y="5296960"/>
            <a:ext cx="2133600" cy="305152"/>
          </a:xfrm>
          <a:prstGeom prst="rect">
            <a:avLst/>
          </a:prstGeom>
        </p:spPr>
        <p:txBody>
          <a:bodyPr/>
          <a:lstStyle>
            <a:lvl1pPr fontAlgn="auto">
              <a:spcBef>
                <a:spcPts val="0"/>
              </a:spcBef>
              <a:spcAft>
                <a:spcPts val="0"/>
              </a:spcAft>
              <a:defRPr>
                <a:latin typeface="+mn-lt"/>
                <a:ea typeface="+mn-ea"/>
              </a:defRPr>
            </a:lvl1pPr>
          </a:lstStyle>
          <a:p>
            <a:pPr>
              <a:defRPr/>
            </a:pPr>
            <a:fld id="{E7B82769-46C5-4467-A92F-A96FD74C533C}" type="datetimeFigureOut">
              <a:rPr lang="zh-CN" altLang="en-US"/>
            </a:fld>
            <a:endParaRPr lang="zh-CN" altLang="en-US"/>
          </a:p>
        </p:txBody>
      </p:sp>
      <p:sp>
        <p:nvSpPr>
          <p:cNvPr id="8" name="页脚占位符 7"/>
          <p:cNvSpPr>
            <a:spLocks noGrp="1"/>
          </p:cNvSpPr>
          <p:nvPr>
            <p:ph type="ftr" sz="quarter" idx="11"/>
          </p:nvPr>
        </p:nvSpPr>
        <p:spPr>
          <a:xfrm>
            <a:off x="3124200" y="5296960"/>
            <a:ext cx="2895600"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a:xfrm>
            <a:off x="6553200" y="5296960"/>
            <a:ext cx="2133600" cy="305152"/>
          </a:xfrm>
          <a:prstGeom prst="rect">
            <a:avLst/>
          </a:prstGeom>
        </p:spPr>
        <p:txBody>
          <a:bodyPr/>
          <a:lstStyle>
            <a:lvl1pPr fontAlgn="auto">
              <a:spcBef>
                <a:spcPts val="0"/>
              </a:spcBef>
              <a:spcAft>
                <a:spcPts val="0"/>
              </a:spcAft>
              <a:defRPr>
                <a:latin typeface="+mn-lt"/>
                <a:ea typeface="+mn-ea"/>
              </a:defRPr>
            </a:lvl1pPr>
          </a:lstStyle>
          <a:p>
            <a:pPr>
              <a:defRPr/>
            </a:pPr>
            <a:fld id="{97F0AFD7-7C8E-44CD-B47F-DBF225416FF4}"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6"/>
            <a:ext cx="8229600" cy="9525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5296960"/>
            <a:ext cx="2133600" cy="305152"/>
          </a:xfrm>
          <a:prstGeom prst="rect">
            <a:avLst/>
          </a:prstGeom>
        </p:spPr>
        <p:txBody>
          <a:bodyPr/>
          <a:lstStyle>
            <a:lvl1pPr fontAlgn="auto">
              <a:spcBef>
                <a:spcPts val="0"/>
              </a:spcBef>
              <a:spcAft>
                <a:spcPts val="0"/>
              </a:spcAft>
              <a:defRPr>
                <a:latin typeface="+mn-lt"/>
                <a:ea typeface="+mn-ea"/>
              </a:defRPr>
            </a:lvl1pPr>
          </a:lstStyle>
          <a:p>
            <a:pPr>
              <a:defRPr/>
            </a:pPr>
            <a:fld id="{64C334A0-9852-42D7-B16F-99DE5FCF69FC}" type="datetimeFigureOut">
              <a:rPr lang="zh-CN" altLang="en-US"/>
            </a:fld>
            <a:endParaRPr lang="zh-CN" altLang="en-US"/>
          </a:p>
        </p:txBody>
      </p:sp>
      <p:sp>
        <p:nvSpPr>
          <p:cNvPr id="4" name="页脚占位符 3"/>
          <p:cNvSpPr>
            <a:spLocks noGrp="1"/>
          </p:cNvSpPr>
          <p:nvPr>
            <p:ph type="ftr" sz="quarter" idx="11"/>
          </p:nvPr>
        </p:nvSpPr>
        <p:spPr>
          <a:xfrm>
            <a:off x="3124200" y="5296960"/>
            <a:ext cx="2895600"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553200" y="5296960"/>
            <a:ext cx="2133600" cy="305152"/>
          </a:xfrm>
          <a:prstGeom prst="rect">
            <a:avLst/>
          </a:prstGeom>
        </p:spPr>
        <p:txBody>
          <a:bodyPr/>
          <a:lstStyle>
            <a:lvl1pPr fontAlgn="auto">
              <a:spcBef>
                <a:spcPts val="0"/>
              </a:spcBef>
              <a:spcAft>
                <a:spcPts val="0"/>
              </a:spcAft>
              <a:defRPr>
                <a:latin typeface="+mn-lt"/>
                <a:ea typeface="+mn-ea"/>
              </a:defRPr>
            </a:lvl1pPr>
          </a:lstStyle>
          <a:p>
            <a:pPr>
              <a:defRPr/>
            </a:pPr>
            <a:fld id="{D0AA4592-EE90-4D61-90F9-A608AFFB33D6}"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5296960"/>
            <a:ext cx="2133600" cy="305152"/>
          </a:xfrm>
          <a:prstGeom prst="rect">
            <a:avLst/>
          </a:prstGeom>
        </p:spPr>
        <p:txBody>
          <a:bodyPr/>
          <a:lstStyle>
            <a:lvl1pPr fontAlgn="auto">
              <a:spcBef>
                <a:spcPts val="0"/>
              </a:spcBef>
              <a:spcAft>
                <a:spcPts val="0"/>
              </a:spcAft>
              <a:defRPr>
                <a:latin typeface="+mn-lt"/>
                <a:ea typeface="+mn-ea"/>
              </a:defRPr>
            </a:lvl1pPr>
          </a:lstStyle>
          <a:p>
            <a:pPr>
              <a:defRPr/>
            </a:pPr>
            <a:fld id="{A86E20AC-66AC-4EFF-B039-47E92069CBD9}" type="datetimeFigureOut">
              <a:rPr lang="zh-CN" altLang="en-US"/>
            </a:fld>
            <a:endParaRPr lang="zh-CN" altLang="en-US"/>
          </a:p>
        </p:txBody>
      </p:sp>
      <p:sp>
        <p:nvSpPr>
          <p:cNvPr id="3" name="页脚占位符 2"/>
          <p:cNvSpPr>
            <a:spLocks noGrp="1"/>
          </p:cNvSpPr>
          <p:nvPr>
            <p:ph type="ftr" sz="quarter" idx="11"/>
          </p:nvPr>
        </p:nvSpPr>
        <p:spPr>
          <a:xfrm>
            <a:off x="3124200" y="5296960"/>
            <a:ext cx="2895600"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6553200" y="5296960"/>
            <a:ext cx="2133600" cy="305152"/>
          </a:xfrm>
          <a:prstGeom prst="rect">
            <a:avLst/>
          </a:prstGeom>
        </p:spPr>
        <p:txBody>
          <a:bodyPr/>
          <a:lstStyle>
            <a:lvl1pPr fontAlgn="auto">
              <a:spcBef>
                <a:spcPts val="0"/>
              </a:spcBef>
              <a:spcAft>
                <a:spcPts val="0"/>
              </a:spcAft>
              <a:defRPr>
                <a:latin typeface="+mn-lt"/>
                <a:ea typeface="+mn-ea"/>
              </a:defRPr>
            </a:lvl1pPr>
          </a:lstStyle>
          <a:p>
            <a:pPr>
              <a:defRPr/>
            </a:pPr>
            <a:fld id="{C599272C-6E6A-4A47-8950-5906D2E48F9C}"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27541"/>
            <a:ext cx="3008313" cy="968376"/>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3"/>
            <a:ext cx="5111750" cy="4877594"/>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2" y="1195918"/>
            <a:ext cx="3008313" cy="39092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457200" y="5296960"/>
            <a:ext cx="2133600" cy="305152"/>
          </a:xfrm>
          <a:prstGeom prst="rect">
            <a:avLst/>
          </a:prstGeom>
        </p:spPr>
        <p:txBody>
          <a:bodyPr/>
          <a:lstStyle>
            <a:lvl1pPr fontAlgn="auto">
              <a:spcBef>
                <a:spcPts val="0"/>
              </a:spcBef>
              <a:spcAft>
                <a:spcPts val="0"/>
              </a:spcAft>
              <a:defRPr>
                <a:latin typeface="+mn-lt"/>
                <a:ea typeface="+mn-ea"/>
              </a:defRPr>
            </a:lvl1pPr>
          </a:lstStyle>
          <a:p>
            <a:pPr>
              <a:defRPr/>
            </a:pPr>
            <a:fld id="{E42B2DDB-7FE7-40A5-9152-C21872EEDCCC}" type="datetimeFigureOut">
              <a:rPr lang="zh-CN" altLang="en-US"/>
            </a:fld>
            <a:endParaRPr lang="zh-CN" altLang="en-US"/>
          </a:p>
        </p:txBody>
      </p:sp>
      <p:sp>
        <p:nvSpPr>
          <p:cNvPr id="6" name="页脚占位符 5"/>
          <p:cNvSpPr>
            <a:spLocks noGrp="1"/>
          </p:cNvSpPr>
          <p:nvPr>
            <p:ph type="ftr" sz="quarter" idx="11"/>
          </p:nvPr>
        </p:nvSpPr>
        <p:spPr>
          <a:xfrm>
            <a:off x="3124200" y="5296960"/>
            <a:ext cx="2895600"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6553200" y="5296960"/>
            <a:ext cx="2133600" cy="305152"/>
          </a:xfrm>
          <a:prstGeom prst="rect">
            <a:avLst/>
          </a:prstGeom>
        </p:spPr>
        <p:txBody>
          <a:bodyPr/>
          <a:lstStyle>
            <a:lvl1pPr fontAlgn="auto">
              <a:spcBef>
                <a:spcPts val="0"/>
              </a:spcBef>
              <a:spcAft>
                <a:spcPts val="0"/>
              </a:spcAft>
              <a:defRPr>
                <a:latin typeface="+mn-lt"/>
                <a:ea typeface="+mn-ea"/>
              </a:defRPr>
            </a:lvl1pPr>
          </a:lstStyle>
          <a:p>
            <a:pPr>
              <a:defRPr/>
            </a:pPr>
            <a:fld id="{7B20DDC2-6A17-4D10-AE8E-45D17E06F231}"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472782"/>
            <a:ext cx="5486400" cy="6707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457200" y="5296960"/>
            <a:ext cx="2133600" cy="305152"/>
          </a:xfrm>
          <a:prstGeom prst="rect">
            <a:avLst/>
          </a:prstGeom>
        </p:spPr>
        <p:txBody>
          <a:bodyPr/>
          <a:lstStyle>
            <a:lvl1pPr fontAlgn="auto">
              <a:spcBef>
                <a:spcPts val="0"/>
              </a:spcBef>
              <a:spcAft>
                <a:spcPts val="0"/>
              </a:spcAft>
              <a:defRPr>
                <a:latin typeface="+mn-lt"/>
                <a:ea typeface="+mn-ea"/>
              </a:defRPr>
            </a:lvl1pPr>
          </a:lstStyle>
          <a:p>
            <a:pPr>
              <a:defRPr/>
            </a:pPr>
            <a:fld id="{FAC6F0E3-32FE-4BD3-A9DB-6C1CCE68D64A}" type="datetimeFigureOut">
              <a:rPr lang="zh-CN" altLang="en-US"/>
            </a:fld>
            <a:endParaRPr lang="zh-CN" altLang="en-US"/>
          </a:p>
        </p:txBody>
      </p:sp>
      <p:sp>
        <p:nvSpPr>
          <p:cNvPr id="6" name="页脚占位符 5"/>
          <p:cNvSpPr>
            <a:spLocks noGrp="1"/>
          </p:cNvSpPr>
          <p:nvPr>
            <p:ph type="ftr" sz="quarter" idx="11"/>
          </p:nvPr>
        </p:nvSpPr>
        <p:spPr>
          <a:xfrm>
            <a:off x="3124200" y="5296960"/>
            <a:ext cx="2895600"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6553200" y="5296960"/>
            <a:ext cx="2133600" cy="305152"/>
          </a:xfrm>
          <a:prstGeom prst="rect">
            <a:avLst/>
          </a:prstGeom>
        </p:spPr>
        <p:txBody>
          <a:bodyPr/>
          <a:lstStyle>
            <a:lvl1pPr fontAlgn="auto">
              <a:spcBef>
                <a:spcPts val="0"/>
              </a:spcBef>
              <a:spcAft>
                <a:spcPts val="0"/>
              </a:spcAft>
              <a:defRPr>
                <a:latin typeface="+mn-lt"/>
                <a:ea typeface="+mn-ea"/>
              </a:defRPr>
            </a:lvl1pPr>
          </a:lstStyle>
          <a:p>
            <a:pPr>
              <a:defRPr/>
            </a:pPr>
            <a:fld id="{7F3C4ED1-20C9-4C1B-AA78-738AD11DC355}"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image" Target="../media/image6.emf"/><Relationship Id="rId7" Type="http://schemas.openxmlformats.org/officeDocument/2006/relationships/image" Target="../media/image5.png"/><Relationship Id="rId6" Type="http://schemas.openxmlformats.org/officeDocument/2006/relationships/image" Target="../media/image1.jpe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microsoft.com/office/2007/relationships/media" Target="../media/audio1.wav"/><Relationship Id="rId11" Type="http://schemas.openxmlformats.org/officeDocument/2006/relationships/notesSlide" Target="../notesSlides/notesSlide1.xml"/><Relationship Id="rId10" Type="http://schemas.openxmlformats.org/officeDocument/2006/relationships/slideLayout" Target="../slideLayouts/slideLayout12.xml"/><Relationship Id="rId1" Type="http://schemas.openxmlformats.org/officeDocument/2006/relationships/audio" Target="../media/audio1.wav"/></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23.jpeg"/><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25.jpeg"/><Relationship Id="rId1"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8.png"/><Relationship Id="rId1" Type="http://schemas.openxmlformats.org/officeDocument/2006/relationships/image" Target="../media/image27.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30.jpeg"/><Relationship Id="rId1"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31.jpeg"/><Relationship Id="rId1" Type="http://schemas.openxmlformats.org/officeDocument/2006/relationships/image" Target="../media/image20.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33.jpeg"/><Relationship Id="rId1" Type="http://schemas.openxmlformats.org/officeDocument/2006/relationships/image" Target="../media/image3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35.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37.jpeg"/><Relationship Id="rId1" Type="http://schemas.openxmlformats.org/officeDocument/2006/relationships/image" Target="../media/image36.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20.jpeg"/><Relationship Id="rId1" Type="http://schemas.openxmlformats.org/officeDocument/2006/relationships/image" Target="../media/image38.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8.png"/><Relationship Id="rId1" Type="http://schemas.openxmlformats.org/officeDocument/2006/relationships/image" Target="../media/image39.jpe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5.png"/><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40.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8.png"/><Relationship Id="rId1" Type="http://schemas.openxmlformats.org/officeDocument/2006/relationships/image" Target="../media/image43.jpe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5.png"/><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image" Target="../media/image44.jpeg"/></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emf"/><Relationship Id="rId4" Type="http://schemas.openxmlformats.org/officeDocument/2006/relationships/image" Target="../media/image5.png"/><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11.jpe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py1949.wav">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cstate="print">
            <a:extLst>
              <a:ext uri="{28A0092B-C50C-407E-A947-70E740481C1C}">
                <a14:useLocalDpi xmlns:a14="http://schemas.microsoft.com/office/drawing/2010/main" val="0"/>
              </a:ext>
            </a:extLst>
          </a:blip>
          <a:srcRect/>
          <a:stretch>
            <a:fillRect/>
          </a:stretch>
        </p:blipFill>
        <p:spPr bwMode="auto">
          <a:xfrm>
            <a:off x="-1476375" y="15876"/>
            <a:ext cx="508000" cy="56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C:\Users\Administrator\Desktop\财大片头\变换LOGO03.png"/>
          <p:cNvPicPr>
            <a:picLocks noChangeAspect="1" noChangeArrowheads="1"/>
          </p:cNvPicPr>
          <p:nvPr/>
        </p:nvPicPr>
        <p:blipFill>
          <a:blip r:embed="rId4" cstate="print">
            <a:extLst>
              <a:ext uri="{28A0092B-C50C-407E-A947-70E740481C1C}">
                <a14:useLocalDpi xmlns:a14="http://schemas.microsoft.com/office/drawing/2010/main" val="0"/>
              </a:ext>
            </a:extLst>
          </a:blip>
          <a:srcRect l="74628" b="73235"/>
          <a:stretch>
            <a:fillRect/>
          </a:stretch>
        </p:blipFill>
        <p:spPr bwMode="auto">
          <a:xfrm>
            <a:off x="2068387" y="1999735"/>
            <a:ext cx="1023938" cy="719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Users\Administrator\Desktop\财大片头\变换LOGO02.png"/>
          <p:cNvPicPr>
            <a:picLocks noChangeAspect="1" noChangeArrowheads="1"/>
          </p:cNvPicPr>
          <p:nvPr/>
        </p:nvPicPr>
        <p:blipFill>
          <a:blip r:embed="rId5" cstate="print">
            <a:extLst>
              <a:ext uri="{28A0092B-C50C-407E-A947-70E740481C1C}">
                <a14:useLocalDpi xmlns:a14="http://schemas.microsoft.com/office/drawing/2010/main" val="0"/>
              </a:ext>
            </a:extLst>
          </a:blip>
          <a:srcRect l="69614" b="69560"/>
          <a:stretch>
            <a:fillRect/>
          </a:stretch>
        </p:blipFill>
        <p:spPr bwMode="auto">
          <a:xfrm>
            <a:off x="1817562" y="2079110"/>
            <a:ext cx="1227138" cy="816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组合 31"/>
          <p:cNvGrpSpPr/>
          <p:nvPr/>
        </p:nvGrpSpPr>
        <p:grpSpPr>
          <a:xfrm>
            <a:off x="-156030" y="-1225536"/>
            <a:ext cx="8705761" cy="8242653"/>
            <a:chOff x="-93663" y="-1254302"/>
            <a:chExt cx="4366311" cy="8242653"/>
          </a:xfrm>
        </p:grpSpPr>
        <p:pic>
          <p:nvPicPr>
            <p:cNvPr id="33" name="Picture 15" descr="未标题-2"/>
            <p:cNvPicPr>
              <a:picLocks noChangeAspect="1" noChangeArrowheads="1"/>
            </p:cNvPicPr>
            <p:nvPr/>
          </p:nvPicPr>
          <p:blipFill>
            <a:blip r:embed="rId6" cstate="print">
              <a:extLst>
                <a:ext uri="{28A0092B-C50C-407E-A947-70E740481C1C}">
                  <a14:useLocalDpi xmlns:a14="http://schemas.microsoft.com/office/drawing/2010/main" val="0"/>
                </a:ext>
              </a:extLst>
            </a:blip>
            <a:srcRect t="9328" b="15672"/>
            <a:stretch>
              <a:fillRect/>
            </a:stretch>
          </p:blipFill>
          <p:spPr bwMode="auto">
            <a:xfrm>
              <a:off x="0" y="0"/>
              <a:ext cx="4272648"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Rectangle 16"/>
            <p:cNvSpPr>
              <a:spLocks noChangeArrowheads="1"/>
            </p:cNvSpPr>
            <p:nvPr/>
          </p:nvSpPr>
          <p:spPr bwMode="auto">
            <a:xfrm>
              <a:off x="-93663" y="-1254302"/>
              <a:ext cx="17463" cy="8242653"/>
            </a:xfrm>
            <a:prstGeom prst="rect">
              <a:avLst/>
            </a:prstGeom>
            <a:solidFill>
              <a:schemeClr val="bg1">
                <a:alpha val="12157"/>
              </a:schemeClr>
            </a:solidFill>
            <a:ln>
              <a:noFill/>
            </a:ln>
          </p:spPr>
          <p:txBody>
            <a:bodyPr wrap="none" anchor="ct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endParaRPr>
            </a:p>
          </p:txBody>
        </p:sp>
      </p:grpSp>
      <p:pic>
        <p:nvPicPr>
          <p:cNvPr id="59" name="图片 5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96851" y="3496856"/>
            <a:ext cx="271273" cy="338329"/>
          </a:xfrm>
          <a:prstGeom prst="rect">
            <a:avLst/>
          </a:prstGeom>
        </p:spPr>
      </p:pic>
      <p:pic>
        <p:nvPicPr>
          <p:cNvPr id="60" name="图片 5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308743" y="3504122"/>
            <a:ext cx="271273" cy="338329"/>
          </a:xfrm>
          <a:prstGeom prst="rect">
            <a:avLst/>
          </a:prstGeom>
        </p:spPr>
      </p:pic>
      <p:grpSp>
        <p:nvGrpSpPr>
          <p:cNvPr id="48" name="组合 47"/>
          <p:cNvGrpSpPr/>
          <p:nvPr/>
        </p:nvGrpSpPr>
        <p:grpSpPr>
          <a:xfrm>
            <a:off x="1403648" y="1489348"/>
            <a:ext cx="2952328" cy="2103842"/>
            <a:chOff x="2483768" y="1988840"/>
            <a:chExt cx="4203700" cy="2995576"/>
          </a:xfrm>
        </p:grpSpPr>
        <p:pic>
          <p:nvPicPr>
            <p:cNvPr id="49"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83768" y="1988840"/>
              <a:ext cx="4203700" cy="2497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 name="TextBox 49"/>
            <p:cNvSpPr txBox="1"/>
            <p:nvPr/>
          </p:nvSpPr>
          <p:spPr>
            <a:xfrm>
              <a:off x="6126017" y="2928831"/>
              <a:ext cx="438231" cy="2055585"/>
            </a:xfrm>
            <a:prstGeom prst="rect">
              <a:avLst/>
            </a:prstGeom>
            <a:noFill/>
          </p:spPr>
          <p:txBody>
            <a:bodyPr vert="eaVert" wrap="square" rtlCol="0">
              <a:spAutoFit/>
            </a:bodyPr>
            <a:lstStyle/>
            <a:p>
              <a:r>
                <a:rPr lang="en-US" altLang="zh-CN" sz="800" dirty="0" smtClean="0">
                  <a:solidFill>
                    <a:schemeClr val="bg1"/>
                  </a:solidFill>
                  <a:latin typeface="微软雅黑" panose="020B0503020204020204" pitchFamily="34" charset="-122"/>
                  <a:ea typeface="微软雅黑" panose="020B0503020204020204" pitchFamily="34" charset="-122"/>
                </a:rPr>
                <a:t>{</a:t>
              </a:r>
              <a:r>
                <a:rPr lang="zh-CN" altLang="en-US" sz="800" dirty="0" smtClean="0">
                  <a:solidFill>
                    <a:schemeClr val="bg1"/>
                  </a:solidFill>
                  <a:latin typeface="微软雅黑" panose="020B0503020204020204" pitchFamily="34" charset="-122"/>
                  <a:ea typeface="微软雅黑" panose="020B0503020204020204" pitchFamily="34" charset="-122"/>
                </a:rPr>
                <a:t>美术专业     个人展示</a:t>
              </a:r>
              <a:r>
                <a:rPr lang="en-US" altLang="zh-CN" sz="800" dirty="0" smtClean="0">
                  <a:solidFill>
                    <a:schemeClr val="bg1"/>
                  </a:solidFill>
                  <a:latin typeface="微软雅黑" panose="020B0503020204020204" pitchFamily="34" charset="-122"/>
                  <a:ea typeface="微软雅黑" panose="020B0503020204020204" pitchFamily="34" charset="-122"/>
                </a:rPr>
                <a:t>】</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51" name="同心圆 50"/>
            <p:cNvSpPr/>
            <p:nvPr/>
          </p:nvSpPr>
          <p:spPr>
            <a:xfrm>
              <a:off x="6281020" y="3670250"/>
              <a:ext cx="111611" cy="111611"/>
            </a:xfrm>
            <a:prstGeom prst="donu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TextBox 54"/>
            <p:cNvSpPr txBox="1"/>
            <p:nvPr/>
          </p:nvSpPr>
          <p:spPr>
            <a:xfrm rot="5400000">
              <a:off x="2689247" y="3722608"/>
              <a:ext cx="1539008" cy="372496"/>
            </a:xfrm>
            <a:prstGeom prst="rect">
              <a:avLst/>
            </a:prstGeom>
            <a:noFill/>
          </p:spPr>
          <p:txBody>
            <a:bodyPr wrap="square" rtlCol="0">
              <a:spAutoFit/>
            </a:bodyPr>
            <a:lstStyle/>
            <a:p>
              <a:r>
                <a:rPr lang="en-US" altLang="zh-CN" sz="1100" dirty="0">
                  <a:solidFill>
                    <a:schemeClr val="bg1"/>
                  </a:solidFill>
                  <a:latin typeface="微软雅黑" panose="020B0503020204020204" pitchFamily="34" charset="-122"/>
                  <a:ea typeface="微软雅黑" panose="020B0503020204020204" pitchFamily="34" charset="-122"/>
                </a:rPr>
                <a:t>COLLECTION</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sp>
        <p:nvSpPr>
          <p:cNvPr id="56" name="TextBox 55"/>
          <p:cNvSpPr txBox="1"/>
          <p:nvPr/>
        </p:nvSpPr>
        <p:spPr>
          <a:xfrm>
            <a:off x="1599875" y="4199889"/>
            <a:ext cx="2969617" cy="246221"/>
          </a:xfrm>
          <a:prstGeom prst="rect">
            <a:avLst/>
          </a:prstGeom>
          <a:noFill/>
        </p:spPr>
        <p:txBody>
          <a:bodyPr wrap="square" rtlCol="0">
            <a:spAutoFit/>
          </a:bodyPr>
          <a:lstStyle/>
          <a:p>
            <a:r>
              <a:rPr lang="en-US" altLang="zh-CN" sz="1000" dirty="0" smtClean="0">
                <a:solidFill>
                  <a:schemeClr val="bg1">
                    <a:lumMod val="50000"/>
                  </a:schemeClr>
                </a:solidFill>
              </a:rPr>
              <a:t>PERSONAL COLLECTION OF WORKS  BY</a:t>
            </a:r>
            <a:endParaRPr lang="zh-CN" altLang="en-US" sz="1000" dirty="0">
              <a:solidFill>
                <a:schemeClr val="bg1">
                  <a:lumMod val="50000"/>
                </a:schemeClr>
              </a:solidFill>
            </a:endParaRPr>
          </a:p>
        </p:txBody>
      </p:sp>
      <p:sp>
        <p:nvSpPr>
          <p:cNvPr id="57" name="TextBox 56"/>
          <p:cNvSpPr txBox="1"/>
          <p:nvPr/>
        </p:nvSpPr>
        <p:spPr>
          <a:xfrm>
            <a:off x="716755" y="3866605"/>
            <a:ext cx="4248472" cy="276999"/>
          </a:xfrm>
          <a:prstGeom prst="rect">
            <a:avLst/>
          </a:prstGeom>
          <a:noFill/>
        </p:spPr>
        <p:txBody>
          <a:bodyPr wrap="square" rtlCol="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rPr>
              <a:t>某某艺术学院</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谢谢谢谢      电脑</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艺术设计</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8888</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班</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1580016" y="3432114"/>
            <a:ext cx="2719014" cy="461665"/>
          </a:xfrm>
          <a:prstGeom prst="rect">
            <a:avLst/>
          </a:prstGeom>
          <a:noFill/>
          <a:effectLst/>
        </p:spPr>
        <p:txBody>
          <a:bodyPr wrap="none">
            <a:spAutoFit/>
          </a:bodyPr>
          <a:lstStyle/>
          <a:p>
            <a:pPr fontAlgn="auto">
              <a:spcBef>
                <a:spcPts val="0"/>
              </a:spcBef>
              <a:spcAft>
                <a:spcPts val="0"/>
              </a:spcAft>
              <a:defRPr/>
            </a:pPr>
            <a:r>
              <a:rPr lang="zh-CN" altLang="en-US" sz="2400" b="1" dirty="0" smtClean="0">
                <a:solidFill>
                  <a:schemeClr val="bg1">
                    <a:lumMod val="65000"/>
                  </a:schemeClr>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rPr>
              <a:t>个人作品 展示</a:t>
            </a:r>
            <a:r>
              <a:rPr lang="en-US" altLang="zh-CN" sz="2400" b="1" dirty="0" smtClean="0">
                <a:solidFill>
                  <a:schemeClr val="bg1">
                    <a:lumMod val="65000"/>
                  </a:schemeClr>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rPr>
              <a:t>PPT</a:t>
            </a:r>
            <a:endParaRPr lang="zh-CN" altLang="en-US" sz="2400" b="1" dirty="0">
              <a:solidFill>
                <a:schemeClr val="bg1">
                  <a:lumMod val="65000"/>
                </a:schemeClr>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9">
            <a:extLst>
              <a:ext uri="{28A0092B-C50C-407E-A947-70E740481C1C}">
                <a14:useLocalDpi xmlns:a14="http://schemas.microsoft.com/office/drawing/2010/main" val="0"/>
              </a:ext>
            </a:extLst>
          </a:blip>
          <a:srcRect l="53138" t="33620" r="8963"/>
          <a:stretch>
            <a:fillRect/>
          </a:stretch>
        </p:blipFill>
        <p:spPr>
          <a:xfrm>
            <a:off x="5002468" y="-3227"/>
            <a:ext cx="4160915" cy="5746993"/>
          </a:xfrm>
          <a:prstGeom prst="rect">
            <a:avLst/>
          </a:prstGeom>
        </p:spPr>
      </p:pic>
      <p:sp>
        <p:nvSpPr>
          <p:cNvPr id="4" name="矩形 3"/>
          <p:cNvSpPr/>
          <p:nvPr/>
        </p:nvSpPr>
        <p:spPr>
          <a:xfrm>
            <a:off x="827584" y="1057300"/>
            <a:ext cx="7200800" cy="345638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advClick="0" advTm="3000">
        <p14:ripple/>
      </p:transition>
    </mc:Choice>
    <mc:Fallback>
      <p:transition spd="slow" advClick="0" advTm="3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10" presetClass="entr" presetSubtype="0" fill="hold" nodeType="withEffect">
                                      <p:stCondLst>
                                        <p:cond delay="0"/>
                                      </p:stCondLst>
                                      <p:childTnLst>
                                        <p:set>
                                          <p:cBhvr>
                                            <p:cTn id="8" dur="1" fill="hold">
                                              <p:stCondLst>
                                                <p:cond delay="0"/>
                                              </p:stCondLst>
                                            </p:cTn>
                                            <p:tgtEl>
                                              <p:spTgt spid="1030"/>
                                            </p:tgtEl>
                                            <p:attrNameLst>
                                              <p:attrName>style.visibility</p:attrName>
                                            </p:attrNameLst>
                                          </p:cBhvr>
                                          <p:to>
                                            <p:strVal val="visible"/>
                                          </p:to>
                                        </p:set>
                                        <p:animEffect transition="in" filter="fade">
                                          <p:cBhvr>
                                            <p:cTn id="9" dur="50"/>
                                            <p:tgtEl>
                                              <p:spTgt spid="1030"/>
                                            </p:tgtEl>
                                          </p:cBhvr>
                                        </p:animEffect>
                                      </p:childTnLst>
                                    </p:cTn>
                                  </p:par>
                                  <p:par>
                                    <p:cTn id="10" presetID="10" presetClass="exit" presetSubtype="0" fill="hold" nodeType="withEffect">
                                      <p:stCondLst>
                                        <p:cond delay="0"/>
                                      </p:stCondLst>
                                      <p:childTnLst>
                                        <p:animEffect transition="out" filter="fade">
                                          <p:cBhvr>
                                            <p:cTn id="11" dur="50"/>
                                            <p:tgtEl>
                                              <p:spTgt spid="1030"/>
                                            </p:tgtEl>
                                          </p:cBhvr>
                                        </p:animEffect>
                                        <p:set>
                                          <p:cBhvr>
                                            <p:cTn id="12" dur="1" fill="hold">
                                              <p:stCondLst>
                                                <p:cond delay="49"/>
                                              </p:stCondLst>
                                            </p:cTn>
                                            <p:tgtEl>
                                              <p:spTgt spid="1030"/>
                                            </p:tgtEl>
                                            <p:attrNameLst>
                                              <p:attrName>style.visibility</p:attrName>
                                            </p:attrNameLst>
                                          </p:cBhvr>
                                          <p:to>
                                            <p:strVal val="hidden"/>
                                          </p:to>
                                        </p:set>
                                      </p:childTnLst>
                                    </p:cTn>
                                  </p:par>
                                </p:childTnLst>
                              </p:cTn>
                            </p:par>
                            <p:par>
                              <p:cTn id="13" fill="hold">
                                <p:stCondLst>
                                  <p:cond delay="0"/>
                                </p:stCondLst>
                                <p:childTnLst>
                                  <p:par>
                                    <p:cTn id="14" presetID="10" presetClass="entr" presetSubtype="0" fill="hold" nodeType="afterEffect">
                                      <p:stCondLst>
                                        <p:cond delay="0"/>
                                      </p:stCondLst>
                                      <p:childTnLst>
                                        <p:set>
                                          <p:cBhvr>
                                            <p:cTn id="15" dur="1" fill="hold">
                                              <p:stCondLst>
                                                <p:cond delay="0"/>
                                              </p:stCondLst>
                                            </p:cTn>
                                            <p:tgtEl>
                                              <p:spTgt spid="1028"/>
                                            </p:tgtEl>
                                            <p:attrNameLst>
                                              <p:attrName>style.visibility</p:attrName>
                                            </p:attrNameLst>
                                          </p:cBhvr>
                                          <p:to>
                                            <p:strVal val="visible"/>
                                          </p:to>
                                        </p:set>
                                        <p:animEffect transition="in" filter="fade">
                                          <p:cBhvr>
                                            <p:cTn id="16" dur="50"/>
                                            <p:tgtEl>
                                              <p:spTgt spid="1028"/>
                                            </p:tgtEl>
                                          </p:cBhvr>
                                        </p:animEffect>
                                      </p:childTnLst>
                                    </p:cTn>
                                  </p:par>
                                  <p:par>
                                    <p:cTn id="17" presetID="10" presetClass="exit" presetSubtype="0" fill="hold" nodeType="withEffect">
                                      <p:stCondLst>
                                        <p:cond delay="0"/>
                                      </p:stCondLst>
                                      <p:childTnLst>
                                        <p:animEffect transition="out" filter="fade">
                                          <p:cBhvr>
                                            <p:cTn id="18" dur="50"/>
                                            <p:tgtEl>
                                              <p:spTgt spid="1028"/>
                                            </p:tgtEl>
                                          </p:cBhvr>
                                        </p:animEffect>
                                        <p:set>
                                          <p:cBhvr>
                                            <p:cTn id="19" dur="1" fill="hold">
                                              <p:stCondLst>
                                                <p:cond delay="49"/>
                                              </p:stCondLst>
                                            </p:cTn>
                                            <p:tgtEl>
                                              <p:spTgt spid="1028"/>
                                            </p:tgtEl>
                                            <p:attrNameLst>
                                              <p:attrName>style.visibility</p:attrName>
                                            </p:attrNameLst>
                                          </p:cBhvr>
                                          <p:to>
                                            <p:strVal val="hidden"/>
                                          </p:to>
                                        </p:set>
                                      </p:childTnLst>
                                    </p:cTn>
                                  </p:par>
                                </p:childTnLst>
                              </p:cTn>
                            </p:par>
                            <p:par>
                              <p:cTn id="20" fill="hold">
                                <p:stCondLst>
                                  <p:cond delay="500"/>
                                </p:stCondLst>
                                <p:childTnLst>
                                  <p:par>
                                    <p:cTn id="21" presetID="14" presetClass="entr" presetSubtype="10"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randombar(horizontal)">
                                          <p:cBhvr>
                                            <p:cTn id="23" dur="500"/>
                                            <p:tgtEl>
                                              <p:spTgt spid="48"/>
                                            </p:tgtEl>
                                          </p:cBhvr>
                                        </p:animEffect>
                                      </p:childTnLst>
                                    </p:cTn>
                                  </p:par>
                                  <p:par>
                                    <p:cTn id="24" presetID="14" presetClass="entr" presetSubtype="10" fill="hold" grpId="0" nodeType="withEffect">
                                      <p:stCondLst>
                                        <p:cond delay="1000"/>
                                      </p:stCondLst>
                                      <p:childTnLst>
                                        <p:set>
                                          <p:cBhvr>
                                            <p:cTn id="25" dur="1" fill="hold">
                                              <p:stCondLst>
                                                <p:cond delay="0"/>
                                              </p:stCondLst>
                                            </p:cTn>
                                            <p:tgtEl>
                                              <p:spTgt spid="58"/>
                                            </p:tgtEl>
                                            <p:attrNameLst>
                                              <p:attrName>style.visibility</p:attrName>
                                            </p:attrNameLst>
                                          </p:cBhvr>
                                          <p:to>
                                            <p:strVal val="visible"/>
                                          </p:to>
                                        </p:set>
                                        <p:animEffect transition="in" filter="randombar(horizontal)">
                                          <p:cBhvr>
                                            <p:cTn id="26" dur="500"/>
                                            <p:tgtEl>
                                              <p:spTgt spid="58"/>
                                            </p:tgtEl>
                                          </p:cBhvr>
                                        </p:animEffect>
                                      </p:childTnLst>
                                    </p:cTn>
                                  </p:par>
                                  <p:par>
                                    <p:cTn id="27" presetID="10" presetClass="entr" presetSubtype="0" fill="hold" nodeType="withEffect">
                                      <p:stCondLst>
                                        <p:cond delay="1500"/>
                                      </p:stCondLst>
                                      <p:childTnLst>
                                        <p:set>
                                          <p:cBhvr>
                                            <p:cTn id="28" dur="1" fill="hold">
                                              <p:stCondLst>
                                                <p:cond delay="0"/>
                                              </p:stCondLst>
                                            </p:cTn>
                                            <p:tgtEl>
                                              <p:spTgt spid="60"/>
                                            </p:tgtEl>
                                            <p:attrNameLst>
                                              <p:attrName>style.visibility</p:attrName>
                                            </p:attrNameLst>
                                          </p:cBhvr>
                                          <p:to>
                                            <p:strVal val="visible"/>
                                          </p:to>
                                        </p:set>
                                        <p:animEffect transition="in" filter="fade">
                                          <p:cBhvr>
                                            <p:cTn id="29" dur="500"/>
                                            <p:tgtEl>
                                              <p:spTgt spid="60"/>
                                            </p:tgtEl>
                                          </p:cBhvr>
                                        </p:animEffect>
                                      </p:childTnLst>
                                    </p:cTn>
                                  </p:par>
                                  <p:par>
                                    <p:cTn id="30" presetID="63" presetClass="path" presetSubtype="0" accel="50000" fill="hold" nodeType="withEffect" p14:presetBounceEnd="64000">
                                      <p:stCondLst>
                                        <p:cond delay="1500"/>
                                      </p:stCondLst>
                                      <p:childTnLst>
                                        <p:animMotion origin="layout" path="M -0.8792 3.7037E-7 L -1.55168E-6 3.7037E-7 " pathEditMode="relative" rAng="0" ptsTypes="AA" p14:bounceEnd="64000">
                                          <p:cBhvr>
                                            <p:cTn id="31" dur="500" fill="hold"/>
                                            <p:tgtEl>
                                              <p:spTgt spid="60"/>
                                            </p:tgtEl>
                                            <p:attrNameLst>
                                              <p:attrName>ppt_x</p:attrName>
                                              <p:attrName>ppt_y</p:attrName>
                                            </p:attrNameLst>
                                          </p:cBhvr>
                                          <p:rCtr x="43960" y="0"/>
                                        </p:animMotion>
                                      </p:childTnLst>
                                    </p:cTn>
                                  </p:par>
                                  <p:par>
                                    <p:cTn id="32" presetID="10" presetClass="entr" presetSubtype="0" fill="hold" nodeType="withEffect">
                                      <p:stCondLst>
                                        <p:cond delay="150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childTnLst>
                                    </p:cTn>
                                  </p:par>
                                  <p:par>
                                    <p:cTn id="35" presetID="63" presetClass="path" presetSubtype="0" accel="50000" fill="hold" nodeType="withEffect" p14:presetBounceEnd="64000">
                                      <p:stCondLst>
                                        <p:cond delay="1500"/>
                                      </p:stCondLst>
                                      <p:childTnLst>
                                        <p:animMotion origin="layout" path="M 0.79636 1.48148E-6 L -1.11111E-6 1.48148E-6 " pathEditMode="relative" rAng="0" ptsTypes="AA" p14:bounceEnd="64000">
                                          <p:cBhvr>
                                            <p:cTn id="36" dur="500" fill="hold"/>
                                            <p:tgtEl>
                                              <p:spTgt spid="59"/>
                                            </p:tgtEl>
                                            <p:attrNameLst>
                                              <p:attrName>ppt_x</p:attrName>
                                              <p:attrName>ppt_y</p:attrName>
                                            </p:attrNameLst>
                                          </p:cBhvr>
                                          <p:rCtr x="-39826" y="0"/>
                                        </p:animMotion>
                                      </p:childTnLst>
                                    </p:cTn>
                                  </p:par>
                                  <p:par>
                                    <p:cTn id="37" presetID="22" presetClass="entr" presetSubtype="8" fill="hold" grpId="0" nodeType="withEffect">
                                      <p:stCondLst>
                                        <p:cond delay="2250"/>
                                      </p:stCondLst>
                                      <p:childTnLst>
                                        <p:set>
                                          <p:cBhvr>
                                            <p:cTn id="38" dur="1" fill="hold">
                                              <p:stCondLst>
                                                <p:cond delay="0"/>
                                              </p:stCondLst>
                                            </p:cTn>
                                            <p:tgtEl>
                                              <p:spTgt spid="57"/>
                                            </p:tgtEl>
                                            <p:attrNameLst>
                                              <p:attrName>style.visibility</p:attrName>
                                            </p:attrNameLst>
                                          </p:cBhvr>
                                          <p:to>
                                            <p:strVal val="visible"/>
                                          </p:to>
                                        </p:set>
                                        <p:animEffect transition="in" filter="wipe(left)">
                                          <p:cBhvr>
                                            <p:cTn id="39" dur="1250"/>
                                            <p:tgtEl>
                                              <p:spTgt spid="57"/>
                                            </p:tgtEl>
                                          </p:cBhvr>
                                        </p:animEffect>
                                      </p:childTnLst>
                                    </p:cTn>
                                  </p:par>
                                  <p:par>
                                    <p:cTn id="40" presetID="22" presetClass="entr" presetSubtype="8" fill="hold" grpId="0" nodeType="withEffect">
                                      <p:stCondLst>
                                        <p:cond delay="3000"/>
                                      </p:stCondLst>
                                      <p:childTnLst>
                                        <p:set>
                                          <p:cBhvr>
                                            <p:cTn id="41" dur="1" fill="hold">
                                              <p:stCondLst>
                                                <p:cond delay="0"/>
                                              </p:stCondLst>
                                            </p:cTn>
                                            <p:tgtEl>
                                              <p:spTgt spid="56"/>
                                            </p:tgtEl>
                                            <p:attrNameLst>
                                              <p:attrName>style.visibility</p:attrName>
                                            </p:attrNameLst>
                                          </p:cBhvr>
                                          <p:to>
                                            <p:strVal val="visible"/>
                                          </p:to>
                                        </p:set>
                                        <p:animEffect transition="in" filter="wipe(left)">
                                          <p:cBhvr>
                                            <p:cTn id="42" dur="1250"/>
                                            <p:tgtEl>
                                              <p:spTgt spid="56"/>
                                            </p:tgtEl>
                                          </p:cBhvr>
                                        </p:animEffect>
                                      </p:childTnLst>
                                    </p:cTn>
                                  </p:par>
                                </p:childTnLst>
                              </p:cTn>
                            </p:par>
                            <p:par>
                              <p:cTn id="43" fill="hold">
                                <p:stCondLst>
                                  <p:cond delay="1000"/>
                                </p:stCondLst>
                                <p:childTnLst>
                                  <p:par>
                                    <p:cTn id="44" presetID="1" presetClass="entr" presetSubtype="0"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24">
                    <p:cTn id="46" repeatCount="indefinite" fill="hold" display="0">
                      <p:stCondLst>
                        <p:cond delay="indefinite"/>
                      </p:stCondLst>
                      <p:endCondLst>
                        <p:cond evt="onStopAudio" delay="0">
                          <p:tgtEl>
                            <p:sldTgt/>
                          </p:tgtEl>
                        </p:cond>
                      </p:endCondLst>
                    </p:cTn>
                    <p:tgtEl>
                      <p:spTgt spid="3"/>
                    </p:tgtEl>
                  </p:cMediaNode>
                </p:audio>
              </p:childTnLst>
            </p:cTn>
          </p:par>
        </p:tnLst>
        <p:bldLst>
          <p:bldP spid="56" grpId="0"/>
          <p:bldP spid="57" grpId="0"/>
          <p:bldP spid="5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10" presetClass="entr" presetSubtype="0" fill="hold" nodeType="withEffect">
                                      <p:stCondLst>
                                        <p:cond delay="0"/>
                                      </p:stCondLst>
                                      <p:childTnLst>
                                        <p:set>
                                          <p:cBhvr>
                                            <p:cTn id="8" dur="1" fill="hold">
                                              <p:stCondLst>
                                                <p:cond delay="0"/>
                                              </p:stCondLst>
                                            </p:cTn>
                                            <p:tgtEl>
                                              <p:spTgt spid="1030"/>
                                            </p:tgtEl>
                                            <p:attrNameLst>
                                              <p:attrName>style.visibility</p:attrName>
                                            </p:attrNameLst>
                                          </p:cBhvr>
                                          <p:to>
                                            <p:strVal val="visible"/>
                                          </p:to>
                                        </p:set>
                                        <p:animEffect transition="in" filter="fade">
                                          <p:cBhvr>
                                            <p:cTn id="9" dur="50"/>
                                            <p:tgtEl>
                                              <p:spTgt spid="1030"/>
                                            </p:tgtEl>
                                          </p:cBhvr>
                                        </p:animEffect>
                                      </p:childTnLst>
                                    </p:cTn>
                                  </p:par>
                                  <p:par>
                                    <p:cTn id="10" presetID="10" presetClass="exit" presetSubtype="0" fill="hold" nodeType="withEffect">
                                      <p:stCondLst>
                                        <p:cond delay="0"/>
                                      </p:stCondLst>
                                      <p:childTnLst>
                                        <p:animEffect transition="out" filter="fade">
                                          <p:cBhvr>
                                            <p:cTn id="11" dur="50"/>
                                            <p:tgtEl>
                                              <p:spTgt spid="1030"/>
                                            </p:tgtEl>
                                          </p:cBhvr>
                                        </p:animEffect>
                                        <p:set>
                                          <p:cBhvr>
                                            <p:cTn id="12" dur="1" fill="hold">
                                              <p:stCondLst>
                                                <p:cond delay="49"/>
                                              </p:stCondLst>
                                            </p:cTn>
                                            <p:tgtEl>
                                              <p:spTgt spid="1030"/>
                                            </p:tgtEl>
                                            <p:attrNameLst>
                                              <p:attrName>style.visibility</p:attrName>
                                            </p:attrNameLst>
                                          </p:cBhvr>
                                          <p:to>
                                            <p:strVal val="hidden"/>
                                          </p:to>
                                        </p:set>
                                      </p:childTnLst>
                                    </p:cTn>
                                  </p:par>
                                </p:childTnLst>
                              </p:cTn>
                            </p:par>
                            <p:par>
                              <p:cTn id="13" fill="hold">
                                <p:stCondLst>
                                  <p:cond delay="0"/>
                                </p:stCondLst>
                                <p:childTnLst>
                                  <p:par>
                                    <p:cTn id="14" presetID="10" presetClass="entr" presetSubtype="0" fill="hold" nodeType="afterEffect">
                                      <p:stCondLst>
                                        <p:cond delay="0"/>
                                      </p:stCondLst>
                                      <p:childTnLst>
                                        <p:set>
                                          <p:cBhvr>
                                            <p:cTn id="15" dur="1" fill="hold">
                                              <p:stCondLst>
                                                <p:cond delay="0"/>
                                              </p:stCondLst>
                                            </p:cTn>
                                            <p:tgtEl>
                                              <p:spTgt spid="1028"/>
                                            </p:tgtEl>
                                            <p:attrNameLst>
                                              <p:attrName>style.visibility</p:attrName>
                                            </p:attrNameLst>
                                          </p:cBhvr>
                                          <p:to>
                                            <p:strVal val="visible"/>
                                          </p:to>
                                        </p:set>
                                        <p:animEffect transition="in" filter="fade">
                                          <p:cBhvr>
                                            <p:cTn id="16" dur="50"/>
                                            <p:tgtEl>
                                              <p:spTgt spid="1028"/>
                                            </p:tgtEl>
                                          </p:cBhvr>
                                        </p:animEffect>
                                      </p:childTnLst>
                                    </p:cTn>
                                  </p:par>
                                  <p:par>
                                    <p:cTn id="17" presetID="10" presetClass="exit" presetSubtype="0" fill="hold" nodeType="withEffect">
                                      <p:stCondLst>
                                        <p:cond delay="0"/>
                                      </p:stCondLst>
                                      <p:childTnLst>
                                        <p:animEffect transition="out" filter="fade">
                                          <p:cBhvr>
                                            <p:cTn id="18" dur="50"/>
                                            <p:tgtEl>
                                              <p:spTgt spid="1028"/>
                                            </p:tgtEl>
                                          </p:cBhvr>
                                        </p:animEffect>
                                        <p:set>
                                          <p:cBhvr>
                                            <p:cTn id="19" dur="1" fill="hold">
                                              <p:stCondLst>
                                                <p:cond delay="49"/>
                                              </p:stCondLst>
                                            </p:cTn>
                                            <p:tgtEl>
                                              <p:spTgt spid="1028"/>
                                            </p:tgtEl>
                                            <p:attrNameLst>
                                              <p:attrName>style.visibility</p:attrName>
                                            </p:attrNameLst>
                                          </p:cBhvr>
                                          <p:to>
                                            <p:strVal val="hidden"/>
                                          </p:to>
                                        </p:set>
                                      </p:childTnLst>
                                    </p:cTn>
                                  </p:par>
                                </p:childTnLst>
                              </p:cTn>
                            </p:par>
                            <p:par>
                              <p:cTn id="20" fill="hold">
                                <p:stCondLst>
                                  <p:cond delay="500"/>
                                </p:stCondLst>
                                <p:childTnLst>
                                  <p:par>
                                    <p:cTn id="21" presetID="14" presetClass="entr" presetSubtype="10"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randombar(horizontal)">
                                          <p:cBhvr>
                                            <p:cTn id="23" dur="500"/>
                                            <p:tgtEl>
                                              <p:spTgt spid="48"/>
                                            </p:tgtEl>
                                          </p:cBhvr>
                                        </p:animEffect>
                                      </p:childTnLst>
                                    </p:cTn>
                                  </p:par>
                                  <p:par>
                                    <p:cTn id="24" presetID="14" presetClass="entr" presetSubtype="10" fill="hold" grpId="0" nodeType="withEffect">
                                      <p:stCondLst>
                                        <p:cond delay="1000"/>
                                      </p:stCondLst>
                                      <p:childTnLst>
                                        <p:set>
                                          <p:cBhvr>
                                            <p:cTn id="25" dur="1" fill="hold">
                                              <p:stCondLst>
                                                <p:cond delay="0"/>
                                              </p:stCondLst>
                                            </p:cTn>
                                            <p:tgtEl>
                                              <p:spTgt spid="58"/>
                                            </p:tgtEl>
                                            <p:attrNameLst>
                                              <p:attrName>style.visibility</p:attrName>
                                            </p:attrNameLst>
                                          </p:cBhvr>
                                          <p:to>
                                            <p:strVal val="visible"/>
                                          </p:to>
                                        </p:set>
                                        <p:animEffect transition="in" filter="randombar(horizontal)">
                                          <p:cBhvr>
                                            <p:cTn id="26" dur="500"/>
                                            <p:tgtEl>
                                              <p:spTgt spid="58"/>
                                            </p:tgtEl>
                                          </p:cBhvr>
                                        </p:animEffect>
                                      </p:childTnLst>
                                    </p:cTn>
                                  </p:par>
                                  <p:par>
                                    <p:cTn id="27" presetID="10" presetClass="entr" presetSubtype="0" fill="hold" nodeType="withEffect">
                                      <p:stCondLst>
                                        <p:cond delay="1500"/>
                                      </p:stCondLst>
                                      <p:childTnLst>
                                        <p:set>
                                          <p:cBhvr>
                                            <p:cTn id="28" dur="1" fill="hold">
                                              <p:stCondLst>
                                                <p:cond delay="0"/>
                                              </p:stCondLst>
                                            </p:cTn>
                                            <p:tgtEl>
                                              <p:spTgt spid="60"/>
                                            </p:tgtEl>
                                            <p:attrNameLst>
                                              <p:attrName>style.visibility</p:attrName>
                                            </p:attrNameLst>
                                          </p:cBhvr>
                                          <p:to>
                                            <p:strVal val="visible"/>
                                          </p:to>
                                        </p:set>
                                        <p:animEffect transition="in" filter="fade">
                                          <p:cBhvr>
                                            <p:cTn id="29" dur="500"/>
                                            <p:tgtEl>
                                              <p:spTgt spid="60"/>
                                            </p:tgtEl>
                                          </p:cBhvr>
                                        </p:animEffect>
                                      </p:childTnLst>
                                    </p:cTn>
                                  </p:par>
                                  <p:par>
                                    <p:cTn id="30" presetID="63" presetClass="path" presetSubtype="0" accel="50000" fill="hold" nodeType="withEffect">
                                      <p:stCondLst>
                                        <p:cond delay="1500"/>
                                      </p:stCondLst>
                                      <p:childTnLst>
                                        <p:animMotion origin="layout" path="M -0.8792 3.7037E-7 L -1.55168E-6 3.7037E-7 " pathEditMode="relative" rAng="0" ptsTypes="AA">
                                          <p:cBhvr>
                                            <p:cTn id="31" dur="500" fill="hold"/>
                                            <p:tgtEl>
                                              <p:spTgt spid="60"/>
                                            </p:tgtEl>
                                            <p:attrNameLst>
                                              <p:attrName>ppt_x</p:attrName>
                                              <p:attrName>ppt_y</p:attrName>
                                            </p:attrNameLst>
                                          </p:cBhvr>
                                          <p:rCtr x="43960" y="0"/>
                                        </p:animMotion>
                                      </p:childTnLst>
                                    </p:cTn>
                                  </p:par>
                                  <p:par>
                                    <p:cTn id="32" presetID="10" presetClass="entr" presetSubtype="0" fill="hold" nodeType="withEffect">
                                      <p:stCondLst>
                                        <p:cond delay="150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childTnLst>
                                    </p:cTn>
                                  </p:par>
                                  <p:par>
                                    <p:cTn id="35" presetID="63" presetClass="path" presetSubtype="0" accel="50000" fill="hold" nodeType="withEffect">
                                      <p:stCondLst>
                                        <p:cond delay="1500"/>
                                      </p:stCondLst>
                                      <p:childTnLst>
                                        <p:animMotion origin="layout" path="M 0.79636 1.48148E-6 L -1.11111E-6 1.48148E-6 " pathEditMode="relative" rAng="0" ptsTypes="AA">
                                          <p:cBhvr>
                                            <p:cTn id="36" dur="500" fill="hold"/>
                                            <p:tgtEl>
                                              <p:spTgt spid="59"/>
                                            </p:tgtEl>
                                            <p:attrNameLst>
                                              <p:attrName>ppt_x</p:attrName>
                                              <p:attrName>ppt_y</p:attrName>
                                            </p:attrNameLst>
                                          </p:cBhvr>
                                          <p:rCtr x="-39826" y="0"/>
                                        </p:animMotion>
                                      </p:childTnLst>
                                    </p:cTn>
                                  </p:par>
                                  <p:par>
                                    <p:cTn id="37" presetID="22" presetClass="entr" presetSubtype="8" fill="hold" grpId="0" nodeType="withEffect">
                                      <p:stCondLst>
                                        <p:cond delay="2250"/>
                                      </p:stCondLst>
                                      <p:childTnLst>
                                        <p:set>
                                          <p:cBhvr>
                                            <p:cTn id="38" dur="1" fill="hold">
                                              <p:stCondLst>
                                                <p:cond delay="0"/>
                                              </p:stCondLst>
                                            </p:cTn>
                                            <p:tgtEl>
                                              <p:spTgt spid="57"/>
                                            </p:tgtEl>
                                            <p:attrNameLst>
                                              <p:attrName>style.visibility</p:attrName>
                                            </p:attrNameLst>
                                          </p:cBhvr>
                                          <p:to>
                                            <p:strVal val="visible"/>
                                          </p:to>
                                        </p:set>
                                        <p:animEffect transition="in" filter="wipe(left)">
                                          <p:cBhvr>
                                            <p:cTn id="39" dur="1250"/>
                                            <p:tgtEl>
                                              <p:spTgt spid="57"/>
                                            </p:tgtEl>
                                          </p:cBhvr>
                                        </p:animEffect>
                                      </p:childTnLst>
                                    </p:cTn>
                                  </p:par>
                                  <p:par>
                                    <p:cTn id="40" presetID="22" presetClass="entr" presetSubtype="8" fill="hold" grpId="0" nodeType="withEffect">
                                      <p:stCondLst>
                                        <p:cond delay="3000"/>
                                      </p:stCondLst>
                                      <p:childTnLst>
                                        <p:set>
                                          <p:cBhvr>
                                            <p:cTn id="41" dur="1" fill="hold">
                                              <p:stCondLst>
                                                <p:cond delay="0"/>
                                              </p:stCondLst>
                                            </p:cTn>
                                            <p:tgtEl>
                                              <p:spTgt spid="56"/>
                                            </p:tgtEl>
                                            <p:attrNameLst>
                                              <p:attrName>style.visibility</p:attrName>
                                            </p:attrNameLst>
                                          </p:cBhvr>
                                          <p:to>
                                            <p:strVal val="visible"/>
                                          </p:to>
                                        </p:set>
                                        <p:animEffect transition="in" filter="wipe(left)">
                                          <p:cBhvr>
                                            <p:cTn id="42" dur="1250"/>
                                            <p:tgtEl>
                                              <p:spTgt spid="56"/>
                                            </p:tgtEl>
                                          </p:cBhvr>
                                        </p:animEffect>
                                      </p:childTnLst>
                                    </p:cTn>
                                  </p:par>
                                </p:childTnLst>
                              </p:cTn>
                            </p:par>
                            <p:par>
                              <p:cTn id="43" fill="hold">
                                <p:stCondLst>
                                  <p:cond delay="1000"/>
                                </p:stCondLst>
                                <p:childTnLst>
                                  <p:par>
                                    <p:cTn id="44" presetID="1" presetClass="entr" presetSubtype="0"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24">
                    <p:cTn id="46" repeatCount="indefinite" fill="hold" display="0">
                      <p:stCondLst>
                        <p:cond delay="indefinite"/>
                      </p:stCondLst>
                      <p:endCondLst>
                        <p:cond evt="onStopAudio" delay="0">
                          <p:tgtEl>
                            <p:sldTgt/>
                          </p:tgtEl>
                        </p:cond>
                      </p:endCondLst>
                    </p:cTn>
                    <p:tgtEl>
                      <p:spTgt spid="3"/>
                    </p:tgtEl>
                  </p:cMediaNode>
                </p:audio>
              </p:childTnLst>
            </p:cTn>
          </p:par>
        </p:tnLst>
        <p:bldLst>
          <p:bldP spid="56" grpId="0"/>
          <p:bldP spid="57" grpId="0"/>
          <p:bldP spid="5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1053" y="1537335"/>
            <a:ext cx="1861185" cy="1483043"/>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85335" y="1537335"/>
            <a:ext cx="1861185" cy="1483043"/>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693194" y="3051334"/>
            <a:ext cx="1861185" cy="1483043"/>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477476" y="3051334"/>
            <a:ext cx="1861185" cy="1483043"/>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924402" y="3343275"/>
            <a:ext cx="1614964" cy="715581"/>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点击此处更换文本替换文字点击此处更换文本替换文字点击此处更换文本替换文字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8" name="矩形 17"/>
          <p:cNvSpPr/>
          <p:nvPr/>
        </p:nvSpPr>
        <p:spPr>
          <a:xfrm>
            <a:off x="2816067" y="1829277"/>
            <a:ext cx="1614964" cy="715581"/>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点击此处更换文本替换文字点击此处更换文本替换文字点击此处更换文本替换文字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9" name="矩形 18"/>
          <p:cNvSpPr/>
          <p:nvPr/>
        </p:nvSpPr>
        <p:spPr>
          <a:xfrm>
            <a:off x="4708684" y="3343275"/>
            <a:ext cx="1614964" cy="715581"/>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点击此处更换文本替换文字点击此处更换文本替换文字点击此处更换文本替换文字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0" name="矩形 19"/>
          <p:cNvSpPr/>
          <p:nvPr/>
        </p:nvSpPr>
        <p:spPr>
          <a:xfrm>
            <a:off x="6600825" y="1829277"/>
            <a:ext cx="1614964" cy="715581"/>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点击此处更换文本替换文字点击此处更换文本替换文字点击此处更换文本替换文字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4" presetClass="entr" presetSubtype="5"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vertical)">
                                      <p:cBhvr>
                                        <p:cTn id="13" dur="500"/>
                                        <p:tgtEl>
                                          <p:spTgt spid="6"/>
                                        </p:tgtEl>
                                      </p:cBhvr>
                                    </p:animEffect>
                                  </p:childTnLst>
                                </p:cTn>
                              </p:par>
                            </p:childTnLst>
                          </p:cTn>
                        </p:par>
                        <p:par>
                          <p:cTn id="14" fill="hold">
                            <p:stCondLst>
                              <p:cond delay="1000"/>
                            </p:stCondLst>
                            <p:childTnLst>
                              <p:par>
                                <p:cTn id="15" presetID="10" presetClass="entr" presetSubtype="0" fill="hold" grpId="1"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par>
                          <p:cTn id="18" fill="hold">
                            <p:stCondLst>
                              <p:cond delay="1500"/>
                            </p:stCondLst>
                            <p:childTnLst>
                              <p:par>
                                <p:cTn id="19" presetID="23" presetClass="entr" presetSubtype="16" fill="hold" grpId="1"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34"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 from="(-#ppt_w/2)" to="(#ppt_x)" calcmode="lin" valueType="num">
                                      <p:cBhvr>
                                        <p:cTn id="26" dur="600" fill="hold">
                                          <p:stCondLst>
                                            <p:cond delay="0"/>
                                          </p:stCondLst>
                                        </p:cTn>
                                        <p:tgtEl>
                                          <p:spTgt spid="23"/>
                                        </p:tgtEl>
                                        <p:attrNameLst>
                                          <p:attrName>ppt_x</p:attrName>
                                        </p:attrNameLst>
                                      </p:cBhvr>
                                    </p:anim>
                                    <p:anim from="0" to="-1.0" calcmode="lin" valueType="num">
                                      <p:cBhvr>
                                        <p:cTn id="27" dur="200" decel="50000" autoRev="1" fill="hold">
                                          <p:stCondLst>
                                            <p:cond delay="600"/>
                                          </p:stCondLst>
                                        </p:cTn>
                                        <p:tgtEl>
                                          <p:spTgt spid="23"/>
                                        </p:tgtEl>
                                        <p:attrNameLst>
                                          <p:attrName>xshear</p:attrName>
                                        </p:attrNameLst>
                                      </p:cBhvr>
                                    </p:anim>
                                    <p:animScale>
                                      <p:cBhvr>
                                        <p:cTn id="28" dur="200" decel="100000" autoRev="1" fill="hold">
                                          <p:stCondLst>
                                            <p:cond delay="600"/>
                                          </p:stCondLst>
                                        </p:cTn>
                                        <p:tgtEl>
                                          <p:spTgt spid="23"/>
                                        </p:tgtEl>
                                      </p:cBhvr>
                                      <p:from x="100000" y="100000"/>
                                      <p:to x="80000" y="100000"/>
                                    </p:animScale>
                                    <p:anim by="(#ppt_h/3+#ppt_w*0.1)" calcmode="lin" valueType="num">
                                      <p:cBhvr additive="sum">
                                        <p:cTn id="29" dur="200" decel="100000" autoRev="1" fill="hold">
                                          <p:stCondLst>
                                            <p:cond delay="600"/>
                                          </p:stCondLst>
                                        </p:cTn>
                                        <p:tgtEl>
                                          <p:spTgt spid="23"/>
                                        </p:tgtEl>
                                        <p:attrNameLst>
                                          <p:attrName>ppt_x</p:attrName>
                                        </p:attrNameLst>
                                      </p:cBhvr>
                                    </p:anim>
                                  </p:childTnLst>
                                </p:cTn>
                              </p:par>
                              <p:par>
                                <p:cTn id="30" presetID="34" presetClass="entr" presetSubtype="0" fill="hold" grpId="0" nodeType="withEffect">
                                  <p:stCondLst>
                                    <p:cond delay="1000"/>
                                  </p:stCondLst>
                                  <p:childTnLst>
                                    <p:set>
                                      <p:cBhvr>
                                        <p:cTn id="31" dur="1" fill="hold">
                                          <p:stCondLst>
                                            <p:cond delay="0"/>
                                          </p:stCondLst>
                                        </p:cTn>
                                        <p:tgtEl>
                                          <p:spTgt spid="18"/>
                                        </p:tgtEl>
                                        <p:attrNameLst>
                                          <p:attrName>style.visibility</p:attrName>
                                        </p:attrNameLst>
                                      </p:cBhvr>
                                      <p:to>
                                        <p:strVal val="visible"/>
                                      </p:to>
                                    </p:set>
                                    <p:anim from="(-#ppt_w/2)" to="(#ppt_x)" calcmode="lin" valueType="num">
                                      <p:cBhvr>
                                        <p:cTn id="32" dur="600" fill="hold">
                                          <p:stCondLst>
                                            <p:cond delay="0"/>
                                          </p:stCondLst>
                                        </p:cTn>
                                        <p:tgtEl>
                                          <p:spTgt spid="18"/>
                                        </p:tgtEl>
                                        <p:attrNameLst>
                                          <p:attrName>ppt_x</p:attrName>
                                        </p:attrNameLst>
                                      </p:cBhvr>
                                    </p:anim>
                                    <p:anim from="0" to="-1.0" calcmode="lin" valueType="num">
                                      <p:cBhvr>
                                        <p:cTn id="33" dur="200" decel="50000" autoRev="1" fill="hold">
                                          <p:stCondLst>
                                            <p:cond delay="600"/>
                                          </p:stCondLst>
                                        </p:cTn>
                                        <p:tgtEl>
                                          <p:spTgt spid="18"/>
                                        </p:tgtEl>
                                        <p:attrNameLst>
                                          <p:attrName>xshear</p:attrName>
                                        </p:attrNameLst>
                                      </p:cBhvr>
                                    </p:anim>
                                    <p:animScale>
                                      <p:cBhvr>
                                        <p:cTn id="34" dur="200" decel="100000" autoRev="1" fill="hold">
                                          <p:stCondLst>
                                            <p:cond delay="600"/>
                                          </p:stCondLst>
                                        </p:cTn>
                                        <p:tgtEl>
                                          <p:spTgt spid="18"/>
                                        </p:tgtEl>
                                      </p:cBhvr>
                                      <p:from x="100000" y="100000"/>
                                      <p:to x="80000" y="100000"/>
                                    </p:animScale>
                                    <p:anim by="(#ppt_h/3+#ppt_w*0.1)" calcmode="lin" valueType="num">
                                      <p:cBhvr additive="sum">
                                        <p:cTn id="35" dur="200" decel="100000" autoRev="1" fill="hold">
                                          <p:stCondLst>
                                            <p:cond delay="600"/>
                                          </p:stCondLst>
                                        </p:cTn>
                                        <p:tgtEl>
                                          <p:spTgt spid="18"/>
                                        </p:tgtEl>
                                        <p:attrNameLst>
                                          <p:attrName>ppt_x</p:attrName>
                                        </p:attrNameLst>
                                      </p:cBhvr>
                                    </p:anim>
                                  </p:childTnLst>
                                </p:cTn>
                              </p:par>
                              <p:par>
                                <p:cTn id="36" presetID="34" presetClass="entr" presetSubtype="0" fill="hold" grpId="0" nodeType="withEffect">
                                  <p:stCondLst>
                                    <p:cond delay="1500"/>
                                  </p:stCondLst>
                                  <p:childTnLst>
                                    <p:set>
                                      <p:cBhvr>
                                        <p:cTn id="37" dur="1" fill="hold">
                                          <p:stCondLst>
                                            <p:cond delay="0"/>
                                          </p:stCondLst>
                                        </p:cTn>
                                        <p:tgtEl>
                                          <p:spTgt spid="19"/>
                                        </p:tgtEl>
                                        <p:attrNameLst>
                                          <p:attrName>style.visibility</p:attrName>
                                        </p:attrNameLst>
                                      </p:cBhvr>
                                      <p:to>
                                        <p:strVal val="visible"/>
                                      </p:to>
                                    </p:set>
                                    <p:anim from="(-#ppt_w/2)" to="(#ppt_x)" calcmode="lin" valueType="num">
                                      <p:cBhvr>
                                        <p:cTn id="38" dur="600" fill="hold">
                                          <p:stCondLst>
                                            <p:cond delay="0"/>
                                          </p:stCondLst>
                                        </p:cTn>
                                        <p:tgtEl>
                                          <p:spTgt spid="19"/>
                                        </p:tgtEl>
                                        <p:attrNameLst>
                                          <p:attrName>ppt_x</p:attrName>
                                        </p:attrNameLst>
                                      </p:cBhvr>
                                    </p:anim>
                                    <p:anim from="0" to="-1.0" calcmode="lin" valueType="num">
                                      <p:cBhvr>
                                        <p:cTn id="39" dur="200" decel="50000" autoRev="1" fill="hold">
                                          <p:stCondLst>
                                            <p:cond delay="600"/>
                                          </p:stCondLst>
                                        </p:cTn>
                                        <p:tgtEl>
                                          <p:spTgt spid="19"/>
                                        </p:tgtEl>
                                        <p:attrNameLst>
                                          <p:attrName>xshear</p:attrName>
                                        </p:attrNameLst>
                                      </p:cBhvr>
                                    </p:anim>
                                    <p:animScale>
                                      <p:cBhvr>
                                        <p:cTn id="40" dur="200" decel="100000" autoRev="1" fill="hold">
                                          <p:stCondLst>
                                            <p:cond delay="600"/>
                                          </p:stCondLst>
                                        </p:cTn>
                                        <p:tgtEl>
                                          <p:spTgt spid="19"/>
                                        </p:tgtEl>
                                      </p:cBhvr>
                                      <p:from x="100000" y="100000"/>
                                      <p:to x="80000" y="100000"/>
                                    </p:animScale>
                                    <p:anim by="(#ppt_h/3+#ppt_w*0.1)" calcmode="lin" valueType="num">
                                      <p:cBhvr additive="sum">
                                        <p:cTn id="41" dur="200" decel="100000" autoRev="1" fill="hold">
                                          <p:stCondLst>
                                            <p:cond delay="600"/>
                                          </p:stCondLst>
                                        </p:cTn>
                                        <p:tgtEl>
                                          <p:spTgt spid="19"/>
                                        </p:tgtEl>
                                        <p:attrNameLst>
                                          <p:attrName>ppt_x</p:attrName>
                                        </p:attrNameLst>
                                      </p:cBhvr>
                                    </p:anim>
                                  </p:childTnLst>
                                </p:cTn>
                              </p:par>
                              <p:par>
                                <p:cTn id="42" presetID="34" presetClass="entr" presetSubtype="0" fill="hold" grpId="0" nodeType="withEffect">
                                  <p:stCondLst>
                                    <p:cond delay="500"/>
                                  </p:stCondLst>
                                  <p:childTnLst>
                                    <p:set>
                                      <p:cBhvr>
                                        <p:cTn id="43" dur="1" fill="hold">
                                          <p:stCondLst>
                                            <p:cond delay="0"/>
                                          </p:stCondLst>
                                        </p:cTn>
                                        <p:tgtEl>
                                          <p:spTgt spid="20"/>
                                        </p:tgtEl>
                                        <p:attrNameLst>
                                          <p:attrName>style.visibility</p:attrName>
                                        </p:attrNameLst>
                                      </p:cBhvr>
                                      <p:to>
                                        <p:strVal val="visible"/>
                                      </p:to>
                                    </p:set>
                                    <p:anim from="(-#ppt_w/2)" to="(#ppt_x)" calcmode="lin" valueType="num">
                                      <p:cBhvr>
                                        <p:cTn id="44" dur="600" fill="hold">
                                          <p:stCondLst>
                                            <p:cond delay="0"/>
                                          </p:stCondLst>
                                        </p:cTn>
                                        <p:tgtEl>
                                          <p:spTgt spid="20"/>
                                        </p:tgtEl>
                                        <p:attrNameLst>
                                          <p:attrName>ppt_x</p:attrName>
                                        </p:attrNameLst>
                                      </p:cBhvr>
                                    </p:anim>
                                    <p:anim from="0" to="-1.0" calcmode="lin" valueType="num">
                                      <p:cBhvr>
                                        <p:cTn id="45" dur="200" decel="50000" autoRev="1" fill="hold">
                                          <p:stCondLst>
                                            <p:cond delay="600"/>
                                          </p:stCondLst>
                                        </p:cTn>
                                        <p:tgtEl>
                                          <p:spTgt spid="20"/>
                                        </p:tgtEl>
                                        <p:attrNameLst>
                                          <p:attrName>xshear</p:attrName>
                                        </p:attrNameLst>
                                      </p:cBhvr>
                                    </p:anim>
                                    <p:animScale>
                                      <p:cBhvr>
                                        <p:cTn id="46" dur="200" decel="100000" autoRev="1" fill="hold">
                                          <p:stCondLst>
                                            <p:cond delay="600"/>
                                          </p:stCondLst>
                                        </p:cTn>
                                        <p:tgtEl>
                                          <p:spTgt spid="20"/>
                                        </p:tgtEl>
                                      </p:cBhvr>
                                      <p:from x="100000" y="100000"/>
                                      <p:to x="80000" y="100000"/>
                                    </p:animScale>
                                    <p:anim by="(#ppt_h/3+#ppt_w*0.1)" calcmode="lin" valueType="num">
                                      <p:cBhvr additive="sum">
                                        <p:cTn id="47" dur="200" decel="100000" autoRev="1" fill="hold">
                                          <p:stCondLst>
                                            <p:cond delay="600"/>
                                          </p:stCondLst>
                                        </p:cTn>
                                        <p:tgtEl>
                                          <p:spTgt spid="20"/>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bldLvl="0" animBg="1"/>
      <p:bldP spid="6" grpId="0" bldLvl="0" animBg="1"/>
      <p:bldP spid="15" grpId="0" animBg="1"/>
      <p:bldP spid="15" grpId="1" bldLvl="0" animBg="1"/>
      <p:bldP spid="17" grpId="0" animBg="1"/>
      <p:bldP spid="17" grpId="1" bldLvl="0" animBg="1"/>
      <p:bldP spid="23" grpId="0"/>
      <p:bldP spid="18" grpId="0"/>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9290" b="14973"/>
          <a:stretch>
            <a:fillRect/>
          </a:stretch>
        </p:blipFill>
        <p:spPr>
          <a:xfrm>
            <a:off x="2794262" y="3671404"/>
            <a:ext cx="3917585" cy="1455715"/>
          </a:xfrm>
          <a:prstGeom prst="rect">
            <a:avLst/>
          </a:prstGeom>
        </p:spPr>
      </p:pic>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76066"/>
          <a:stretch>
            <a:fillRect/>
          </a:stretch>
        </p:blipFill>
        <p:spPr>
          <a:xfrm>
            <a:off x="0" y="822274"/>
            <a:ext cx="9144000" cy="1459043"/>
          </a:xfrm>
          <a:prstGeom prst="rect">
            <a:avLst/>
          </a:prstGeom>
        </p:spPr>
      </p:pic>
      <p:sp>
        <p:nvSpPr>
          <p:cNvPr id="4" name="文本框 3"/>
          <p:cNvSpPr txBox="1"/>
          <p:nvPr/>
        </p:nvSpPr>
        <p:spPr>
          <a:xfrm>
            <a:off x="2129942" y="2336167"/>
            <a:ext cx="1631856" cy="438582"/>
          </a:xfrm>
          <a:prstGeom prst="rect">
            <a:avLst/>
          </a:prstGeom>
          <a:noFill/>
        </p:spPr>
        <p:txBody>
          <a:bodyPr vert="horz" wrap="square" rtlCol="0">
            <a:spAutoFit/>
          </a:bodyPr>
          <a:lstStyle/>
          <a:p>
            <a:pPr>
              <a:lnSpc>
                <a:spcPct val="150000"/>
              </a:lnSpc>
            </a:pPr>
            <a:r>
              <a:rPr lang="zh-CN" altLang="en-US" sz="1500" b="1" spc="-113" dirty="0">
                <a:solidFill>
                  <a:schemeClr val="bg2">
                    <a:lumMod val="50000"/>
                  </a:schemeClr>
                </a:solidFill>
                <a:latin typeface="微软雅黑" panose="020B0503020204020204" pitchFamily="34" charset="-122"/>
                <a:ea typeface="微软雅黑" panose="020B0503020204020204" pitchFamily="34" charset="-122"/>
              </a:rPr>
              <a:t>请输入你的题目</a:t>
            </a:r>
            <a:endParaRPr lang="zh-CN" altLang="en-US" sz="1500" b="1" spc="-113"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797426" y="2751666"/>
            <a:ext cx="6600814" cy="1200329"/>
          </a:xfrm>
          <a:prstGeom prst="rect">
            <a:avLst/>
          </a:prstGeom>
          <a:noFill/>
        </p:spPr>
        <p:txBody>
          <a:bodyPr vert="horz" wrap="square" rtlCol="0">
            <a:spAutoFit/>
          </a:bodyPr>
          <a:lstStyle/>
          <a:p>
            <a:pP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请在此处添加详细描在此处添加详细在此处添加详细描述文本此处添加详细描在此处添加详细在此处添加详细描述文本，此处添加详细描在此处添加详细在此处添加详细描述文本，此处添加详细描在此处添加详细在此处添加详细描述文本，</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1271" y="2352282"/>
            <a:ext cx="512719" cy="4379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15981" b="17241"/>
          <a:stretch>
            <a:fillRect/>
          </a:stretch>
        </p:blipFill>
        <p:spPr>
          <a:xfrm>
            <a:off x="599398" y="1716040"/>
            <a:ext cx="5460263" cy="2433914"/>
          </a:xfrm>
          <a:prstGeom prst="rect">
            <a:avLst/>
          </a:prstGeom>
        </p:spPr>
      </p:pic>
      <p:sp>
        <p:nvSpPr>
          <p:cNvPr id="34" name="TextBox 18"/>
          <p:cNvSpPr txBox="1"/>
          <p:nvPr/>
        </p:nvSpPr>
        <p:spPr>
          <a:xfrm rot="5400000">
            <a:off x="6937498" y="3919122"/>
            <a:ext cx="1346459" cy="461665"/>
          </a:xfrm>
          <a:prstGeom prst="rect">
            <a:avLst/>
          </a:prstGeom>
          <a:noFill/>
        </p:spPr>
        <p:txBody>
          <a:bodyPr wrap="none" rtlCol="0">
            <a:spAutoFit/>
          </a:bodyPr>
          <a:lstStyle/>
          <a:p>
            <a:r>
              <a:rPr lang="en-US" altLang="zh-CN" sz="1200" dirty="0">
                <a:solidFill>
                  <a:prstClr val="white">
                    <a:lumMod val="75000"/>
                  </a:prstClr>
                </a:solidFill>
                <a:latin typeface="Calibri" panose="020F0502020204030204" pitchFamily="34" charset="0"/>
                <a:ea typeface="宋体" panose="02010600030101010101" pitchFamily="2" charset="-122"/>
              </a:rPr>
              <a:t>HUA </a:t>
            </a:r>
            <a:r>
              <a:rPr lang="en-US" altLang="zh-CN" sz="1200" dirty="0" err="1">
                <a:solidFill>
                  <a:prstClr val="white">
                    <a:lumMod val="75000"/>
                  </a:prstClr>
                </a:solidFill>
                <a:latin typeface="Calibri" panose="020F0502020204030204" pitchFamily="34" charset="0"/>
                <a:ea typeface="宋体" panose="02010600030101010101" pitchFamily="2" charset="-122"/>
              </a:rPr>
              <a:t>HUA</a:t>
            </a:r>
            <a:r>
              <a:rPr lang="en-US" altLang="zh-CN" sz="1200" dirty="0">
                <a:solidFill>
                  <a:prstClr val="white">
                    <a:lumMod val="75000"/>
                  </a:prstClr>
                </a:solidFill>
                <a:latin typeface="Calibri" panose="020F0502020204030204" pitchFamily="34" charset="0"/>
                <a:ea typeface="宋体" panose="02010600030101010101" pitchFamily="2" charset="-122"/>
              </a:rPr>
              <a:t> ZUO PIN</a:t>
            </a:r>
            <a:endParaRPr lang="en-US" altLang="zh-CN" sz="1200" dirty="0">
              <a:solidFill>
                <a:prstClr val="white">
                  <a:lumMod val="75000"/>
                </a:prstClr>
              </a:solidFill>
              <a:latin typeface="Calibri" panose="020F0502020204030204" pitchFamily="34" charset="0"/>
              <a:ea typeface="宋体" panose="02010600030101010101" pitchFamily="2" charset="-122"/>
            </a:endParaRPr>
          </a:p>
          <a:p>
            <a:r>
              <a:rPr lang="en-US" altLang="zh-CN" sz="1200" dirty="0">
                <a:solidFill>
                  <a:prstClr val="white">
                    <a:lumMod val="75000"/>
                  </a:prstClr>
                </a:solidFill>
                <a:latin typeface="Calibri" panose="020F0502020204030204" pitchFamily="34" charset="0"/>
                <a:ea typeface="宋体" panose="02010600030101010101" pitchFamily="2" charset="-122"/>
              </a:rPr>
              <a:t>SHI JUE SHEJI</a:t>
            </a:r>
            <a:endParaRPr lang="en-US" altLang="zh-CN" sz="1200" dirty="0">
              <a:solidFill>
                <a:prstClr val="white">
                  <a:lumMod val="75000"/>
                </a:prstClr>
              </a:solidFill>
              <a:latin typeface="Calibri" panose="020F0502020204030204" pitchFamily="34" charset="0"/>
              <a:ea typeface="宋体" panose="02010600030101010101" pitchFamily="2" charset="-122"/>
            </a:endParaRPr>
          </a:p>
        </p:txBody>
      </p:sp>
      <p:sp>
        <p:nvSpPr>
          <p:cNvPr id="35" name="矩形 34"/>
          <p:cNvSpPr/>
          <p:nvPr/>
        </p:nvSpPr>
        <p:spPr>
          <a:xfrm>
            <a:off x="6749119" y="1299217"/>
            <a:ext cx="554170" cy="548371"/>
          </a:xfrm>
          <a:prstGeom prst="rect">
            <a:avLst/>
          </a:prstGeom>
          <a:solidFill>
            <a:srgbClr val="9D9F7A"/>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TextBox 20"/>
          <p:cNvSpPr txBox="1">
            <a:spLocks noChangeArrowheads="1"/>
          </p:cNvSpPr>
          <p:nvPr/>
        </p:nvSpPr>
        <p:spPr bwMode="auto">
          <a:xfrm>
            <a:off x="6718061" y="1235406"/>
            <a:ext cx="4112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prstClr val="white"/>
                </a:solidFill>
                <a:latin typeface="华文细黑" panose="02010600040101010101" pitchFamily="2" charset="-122"/>
                <a:ea typeface="华文细黑" panose="02010600040101010101" pitchFamily="2" charset="-122"/>
                <a:cs typeface="Arial Unicode MS" panose="020B0604020202020204" pitchFamily="34" charset="-122"/>
              </a:rPr>
              <a:t>叁</a:t>
            </a:r>
            <a:endParaRPr lang="zh-CN" altLang="en-US" sz="3600" dirty="0">
              <a:solidFill>
                <a:prstClr val="white"/>
              </a:solidFill>
              <a:latin typeface="华文细黑" panose="02010600040101010101" pitchFamily="2" charset="-122"/>
              <a:ea typeface="华文细黑" panose="02010600040101010101" pitchFamily="2" charset="-122"/>
              <a:cs typeface="Arial Unicode MS" panose="020B0604020202020204" pitchFamily="34" charset="-122"/>
            </a:endParaRPr>
          </a:p>
        </p:txBody>
      </p:sp>
      <p:sp>
        <p:nvSpPr>
          <p:cNvPr id="37" name="等腰三角形 36"/>
          <p:cNvSpPr/>
          <p:nvPr/>
        </p:nvSpPr>
        <p:spPr>
          <a:xfrm>
            <a:off x="7129262" y="1686287"/>
            <a:ext cx="390053" cy="216024"/>
          </a:xfrm>
          <a:prstGeom prst="triangl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38" name="直接连接符 37"/>
          <p:cNvCxnSpPr/>
          <p:nvPr/>
        </p:nvCxnSpPr>
        <p:spPr>
          <a:xfrm flipV="1">
            <a:off x="5220072" y="1705372"/>
            <a:ext cx="2083217" cy="2087809"/>
          </a:xfrm>
          <a:prstGeom prst="line">
            <a:avLst/>
          </a:prstGeom>
          <a:noFill/>
          <a:ln w="19050" cap="flat" cmpd="sng" algn="ctr">
            <a:solidFill>
              <a:sysClr val="windowText" lastClr="000000">
                <a:lumMod val="65000"/>
                <a:lumOff val="35000"/>
              </a:sysClr>
            </a:solidFill>
            <a:prstDash val="solid"/>
          </a:ln>
          <a:effectLst/>
        </p:spPr>
      </p:cxnSp>
      <p:grpSp>
        <p:nvGrpSpPr>
          <p:cNvPr id="39" name="组合 38"/>
          <p:cNvGrpSpPr/>
          <p:nvPr/>
        </p:nvGrpSpPr>
        <p:grpSpPr>
          <a:xfrm>
            <a:off x="6693920" y="2042257"/>
            <a:ext cx="757983" cy="1374735"/>
            <a:chOff x="979233" y="2357862"/>
            <a:chExt cx="2355883" cy="1374735"/>
          </a:xfrm>
        </p:grpSpPr>
        <p:sp>
          <p:nvSpPr>
            <p:cNvPr id="40" name="TextBox 8"/>
            <p:cNvSpPr txBox="1"/>
            <p:nvPr/>
          </p:nvSpPr>
          <p:spPr>
            <a:xfrm>
              <a:off x="979233" y="2357862"/>
              <a:ext cx="2355883" cy="1374735"/>
            </a:xfrm>
            <a:prstGeom prst="rect">
              <a:avLst/>
            </a:prstGeom>
            <a:noFill/>
          </p:spPr>
          <p:txBody>
            <a:bodyPr wrap="square" rtlCol="0">
              <a:spAutoFit/>
            </a:bodyPr>
            <a:lstStyle/>
            <a:p>
              <a:pPr marL="0" marR="0" lvl="0" indent="0" algn="r" defTabSz="914400" eaLnBrk="1" fontAlgn="auto" latinLnBrk="0" hangingPunct="1">
                <a:lnSpc>
                  <a:spcPts val="25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8080"/>
                  </a:solidFill>
                  <a:effectLst/>
                  <a:uLnTx/>
                  <a:uFillTx/>
                  <a:latin typeface="华文细黑" panose="02010600040101010101" pitchFamily="2" charset="-122"/>
                  <a:ea typeface="华文细黑" panose="02010600040101010101" pitchFamily="2" charset="-122"/>
                </a:rPr>
                <a:t>视觉设计</a:t>
              </a:r>
              <a:endParaRPr kumimoji="0" lang="zh-CN" altLang="en-US" sz="2800" b="0" i="0" u="none" strike="noStrike" kern="0" cap="none" spc="0" normalizeH="0" baseline="0" noProof="0" dirty="0">
                <a:ln>
                  <a:noFill/>
                </a:ln>
                <a:solidFill>
                  <a:srgbClr val="008080"/>
                </a:solidFill>
                <a:effectLst/>
                <a:uLnTx/>
                <a:uFillTx/>
                <a:latin typeface="华文细黑" panose="02010600040101010101" pitchFamily="2" charset="-122"/>
                <a:ea typeface="华文细黑" panose="02010600040101010101" pitchFamily="2" charset="-122"/>
              </a:endParaRPr>
            </a:p>
          </p:txBody>
        </p:sp>
        <p:sp>
          <p:nvSpPr>
            <p:cNvPr id="41" name="矩形 8"/>
            <p:cNvSpPr/>
            <p:nvPr/>
          </p:nvSpPr>
          <p:spPr>
            <a:xfrm>
              <a:off x="2443127" y="3173551"/>
              <a:ext cx="425728" cy="95821"/>
            </a:xfrm>
            <a:custGeom>
              <a:avLst/>
              <a:gdLst>
                <a:gd name="connsiteX0" fmla="*/ 0 w 75061"/>
                <a:gd name="connsiteY0" fmla="*/ 0 h 72008"/>
                <a:gd name="connsiteX1" fmla="*/ 75061 w 75061"/>
                <a:gd name="connsiteY1" fmla="*/ 0 h 72008"/>
                <a:gd name="connsiteX2" fmla="*/ 75061 w 75061"/>
                <a:gd name="connsiteY2" fmla="*/ 72008 h 72008"/>
                <a:gd name="connsiteX3" fmla="*/ 0 w 75061"/>
                <a:gd name="connsiteY3" fmla="*/ 72008 h 72008"/>
                <a:gd name="connsiteX4" fmla="*/ 0 w 75061"/>
                <a:gd name="connsiteY4" fmla="*/ 0 h 72008"/>
                <a:gd name="connsiteX0-1" fmla="*/ 0 w 94111"/>
                <a:gd name="connsiteY0-2" fmla="*/ 4762 h 72008"/>
                <a:gd name="connsiteX1-3" fmla="*/ 94111 w 94111"/>
                <a:gd name="connsiteY1-4" fmla="*/ 0 h 72008"/>
                <a:gd name="connsiteX2-5" fmla="*/ 94111 w 94111"/>
                <a:gd name="connsiteY2-6" fmla="*/ 72008 h 72008"/>
                <a:gd name="connsiteX3-7" fmla="*/ 19050 w 94111"/>
                <a:gd name="connsiteY3-8" fmla="*/ 72008 h 72008"/>
                <a:gd name="connsiteX4-9" fmla="*/ 0 w 94111"/>
                <a:gd name="connsiteY4-10" fmla="*/ 4762 h 72008"/>
                <a:gd name="connsiteX0-11" fmla="*/ 0 w 94111"/>
                <a:gd name="connsiteY0-12" fmla="*/ 4762 h 83914"/>
                <a:gd name="connsiteX1-13" fmla="*/ 94111 w 94111"/>
                <a:gd name="connsiteY1-14" fmla="*/ 0 h 83914"/>
                <a:gd name="connsiteX2-15" fmla="*/ 94111 w 94111"/>
                <a:gd name="connsiteY2-16" fmla="*/ 72008 h 83914"/>
                <a:gd name="connsiteX3-17" fmla="*/ 40481 w 94111"/>
                <a:gd name="connsiteY3-18" fmla="*/ 83914 h 83914"/>
                <a:gd name="connsiteX4-19" fmla="*/ 0 w 94111"/>
                <a:gd name="connsiteY4-20" fmla="*/ 4762 h 83914"/>
                <a:gd name="connsiteX0-21" fmla="*/ 0 w 94111"/>
                <a:gd name="connsiteY0-22" fmla="*/ 4762 h 83914"/>
                <a:gd name="connsiteX1-23" fmla="*/ 94111 w 94111"/>
                <a:gd name="connsiteY1-24" fmla="*/ 0 h 83914"/>
                <a:gd name="connsiteX2-25" fmla="*/ 77442 w 94111"/>
                <a:gd name="connsiteY2-26" fmla="*/ 48196 h 83914"/>
                <a:gd name="connsiteX3-27" fmla="*/ 40481 w 94111"/>
                <a:gd name="connsiteY3-28" fmla="*/ 83914 h 83914"/>
                <a:gd name="connsiteX4-29" fmla="*/ 0 w 94111"/>
                <a:gd name="connsiteY4-30" fmla="*/ 4762 h 83914"/>
                <a:gd name="connsiteX0-31" fmla="*/ 0 w 125067"/>
                <a:gd name="connsiteY0-32" fmla="*/ 2381 h 81533"/>
                <a:gd name="connsiteX1-33" fmla="*/ 125067 w 125067"/>
                <a:gd name="connsiteY1-34" fmla="*/ 0 h 81533"/>
                <a:gd name="connsiteX2-35" fmla="*/ 77442 w 125067"/>
                <a:gd name="connsiteY2-36" fmla="*/ 45815 h 81533"/>
                <a:gd name="connsiteX3-37" fmla="*/ 40481 w 125067"/>
                <a:gd name="connsiteY3-38" fmla="*/ 81533 h 81533"/>
                <a:gd name="connsiteX4-39" fmla="*/ 0 w 125067"/>
                <a:gd name="connsiteY4-40" fmla="*/ 2381 h 81533"/>
                <a:gd name="connsiteX0-41" fmla="*/ 0 w 125067"/>
                <a:gd name="connsiteY0-42" fmla="*/ 2381 h 81533"/>
                <a:gd name="connsiteX1-43" fmla="*/ 125067 w 125067"/>
                <a:gd name="connsiteY1-44" fmla="*/ 0 h 81533"/>
                <a:gd name="connsiteX2-45" fmla="*/ 82204 w 125067"/>
                <a:gd name="connsiteY2-46" fmla="*/ 57721 h 81533"/>
                <a:gd name="connsiteX3-47" fmla="*/ 40481 w 125067"/>
                <a:gd name="connsiteY3-48" fmla="*/ 81533 h 81533"/>
                <a:gd name="connsiteX4-49" fmla="*/ 0 w 125067"/>
                <a:gd name="connsiteY4-50" fmla="*/ 2381 h 81533"/>
                <a:gd name="connsiteX0-51" fmla="*/ 0 w 125067"/>
                <a:gd name="connsiteY0-52" fmla="*/ 2381 h 95821"/>
                <a:gd name="connsiteX1-53" fmla="*/ 125067 w 125067"/>
                <a:gd name="connsiteY1-54" fmla="*/ 0 h 95821"/>
                <a:gd name="connsiteX2-55" fmla="*/ 82204 w 125067"/>
                <a:gd name="connsiteY2-56" fmla="*/ 57721 h 95821"/>
                <a:gd name="connsiteX3-57" fmla="*/ 52387 w 125067"/>
                <a:gd name="connsiteY3-58" fmla="*/ 95821 h 95821"/>
                <a:gd name="connsiteX4-59" fmla="*/ 0 w 125067"/>
                <a:gd name="connsiteY4-60" fmla="*/ 2381 h 95821"/>
                <a:gd name="connsiteX0-61" fmla="*/ 0 w 136974"/>
                <a:gd name="connsiteY0-62" fmla="*/ 7144 h 95821"/>
                <a:gd name="connsiteX1-63" fmla="*/ 136974 w 136974"/>
                <a:gd name="connsiteY1-64" fmla="*/ 0 h 95821"/>
                <a:gd name="connsiteX2-65" fmla="*/ 94111 w 136974"/>
                <a:gd name="connsiteY2-66" fmla="*/ 57721 h 95821"/>
                <a:gd name="connsiteX3-67" fmla="*/ 64294 w 136974"/>
                <a:gd name="connsiteY3-68" fmla="*/ 95821 h 95821"/>
                <a:gd name="connsiteX4-69" fmla="*/ 0 w 136974"/>
                <a:gd name="connsiteY4-70" fmla="*/ 7144 h 9582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6974" h="95821">
                  <a:moveTo>
                    <a:pt x="0" y="7144"/>
                  </a:moveTo>
                  <a:lnTo>
                    <a:pt x="136974" y="0"/>
                  </a:lnTo>
                  <a:lnTo>
                    <a:pt x="94111" y="57721"/>
                  </a:lnTo>
                  <a:lnTo>
                    <a:pt x="64294" y="95821"/>
                  </a:lnTo>
                  <a:lnTo>
                    <a:pt x="0" y="7144"/>
                  </a:lnTo>
                  <a:close/>
                </a:path>
              </a:pathLst>
            </a:custGeom>
            <a:solidFill>
              <a:srgbClr val="008080"/>
            </a:solidFill>
            <a:ln w="25400" cap="flat" cmpd="sng" algn="ctr">
              <a:solidFill>
                <a:srgbClr val="008080"/>
              </a:solidFill>
              <a:prstDash val="solid"/>
            </a:ln>
            <a:effectLst/>
          </p:spPr>
          <p:txBody>
            <a:bodyPr rtlCol="0" anchor="ctr"/>
            <a:lstStyle/>
            <a:p>
              <a:pPr marL="0" marR="0" lvl="0" indent="0" algn="ctr" defTabSz="914400" eaLnBrk="1" fontAlgn="auto" latinLnBrk="0" hangingPunct="1">
                <a:lnSpc>
                  <a:spcPts val="25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42" name="组合 41"/>
          <p:cNvGrpSpPr/>
          <p:nvPr/>
        </p:nvGrpSpPr>
        <p:grpSpPr>
          <a:xfrm>
            <a:off x="7000904" y="3338403"/>
            <a:ext cx="311243" cy="338554"/>
            <a:chOff x="8311480" y="2946525"/>
            <a:chExt cx="311243" cy="338553"/>
          </a:xfrm>
        </p:grpSpPr>
        <p:sp>
          <p:nvSpPr>
            <p:cNvPr id="43" name="矩形 42"/>
            <p:cNvSpPr/>
            <p:nvPr/>
          </p:nvSpPr>
          <p:spPr>
            <a:xfrm>
              <a:off x="8374487" y="3004845"/>
              <a:ext cx="248236" cy="248236"/>
            </a:xfrm>
            <a:prstGeom prst="rect">
              <a:avLst/>
            </a:prstGeom>
            <a:solidFill>
              <a:srgbClr val="89775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4" name="TextBox 28"/>
            <p:cNvSpPr txBox="1"/>
            <p:nvPr/>
          </p:nvSpPr>
          <p:spPr>
            <a:xfrm>
              <a:off x="8311480" y="2946525"/>
              <a:ext cx="270029" cy="33855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习</a:t>
              </a:r>
              <a:endParaRPr kumimoji="0" lang="zh-CN" altLang="en-US" sz="16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7228571" y="1558569"/>
            <a:ext cx="638451" cy="2015936"/>
            <a:chOff x="1226419" y="2357863"/>
            <a:chExt cx="2049636" cy="2015936"/>
          </a:xfrm>
        </p:grpSpPr>
        <p:sp>
          <p:nvSpPr>
            <p:cNvPr id="46" name="TextBox 8"/>
            <p:cNvSpPr txBox="1"/>
            <p:nvPr/>
          </p:nvSpPr>
          <p:spPr>
            <a:xfrm>
              <a:off x="1226419" y="2357863"/>
              <a:ext cx="2049636" cy="2015936"/>
            </a:xfrm>
            <a:prstGeom prst="rect">
              <a:avLst/>
            </a:prstGeom>
            <a:noFill/>
          </p:spPr>
          <p:txBody>
            <a:bodyPr wrap="square" rtlCol="0">
              <a:spAutoFit/>
            </a:bodyPr>
            <a:lstStyle/>
            <a:p>
              <a:pPr marL="0" marR="0" lvl="0" indent="0" algn="r" defTabSz="914400" eaLnBrk="1" fontAlgn="auto" latinLnBrk="0" hangingPunct="1">
                <a:lnSpc>
                  <a:spcPts val="25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prstClr val="black">
                      <a:lumMod val="65000"/>
                      <a:lumOff val="35000"/>
                    </a:prstClr>
                  </a:solidFill>
                  <a:effectLst/>
                  <a:uLnTx/>
                  <a:uFillTx/>
                  <a:latin typeface="华文细黑" panose="02010600040101010101" pitchFamily="2" charset="-122"/>
                  <a:ea typeface="华文细黑" panose="02010600040101010101" pitchFamily="2" charset="-122"/>
                </a:rPr>
                <a:t>我只想画张图</a:t>
              </a:r>
              <a:endParaRPr kumimoji="0" lang="zh-CN" altLang="en-US" sz="2800" b="0" i="0" u="none" strike="noStrike" kern="0" cap="none" spc="0" normalizeH="0" baseline="0" noProof="0" dirty="0">
                <a:ln>
                  <a:noFill/>
                </a:ln>
                <a:solidFill>
                  <a:prstClr val="black">
                    <a:lumMod val="65000"/>
                    <a:lumOff val="35000"/>
                  </a:prstClr>
                </a:solidFill>
                <a:effectLst/>
                <a:uLnTx/>
                <a:uFillTx/>
                <a:latin typeface="华文细黑" panose="02010600040101010101" pitchFamily="2" charset="-122"/>
                <a:ea typeface="华文细黑" panose="02010600040101010101" pitchFamily="2" charset="-122"/>
              </a:endParaRPr>
            </a:p>
          </p:txBody>
        </p:sp>
        <p:sp>
          <p:nvSpPr>
            <p:cNvPr id="47" name="矩形 46"/>
            <p:cNvSpPr/>
            <p:nvPr/>
          </p:nvSpPr>
          <p:spPr>
            <a:xfrm rot="5400000">
              <a:off x="2599051" y="2975512"/>
              <a:ext cx="45719" cy="284872"/>
            </a:xfrm>
            <a:prstGeom prst="rect">
              <a:avLst/>
            </a:prstGeom>
            <a:solidFill>
              <a:sysClr val="windowText" lastClr="000000">
                <a:lumMod val="65000"/>
                <a:lumOff val="3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ts val="35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800" advClick="0" advTm="3000">
        <p14:flythrough/>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35" presetClass="emph" presetSubtype="0" repeatCount="8000" fill="hold" grpId="1" nodeType="withEffect">
                                  <p:stCondLst>
                                    <p:cond delay="400"/>
                                  </p:stCondLst>
                                  <p:childTnLst>
                                    <p:anim calcmode="discrete" valueType="str">
                                      <p:cBhvr>
                                        <p:cTn id="11" dur="50" fill="hold"/>
                                        <p:tgtEl>
                                          <p:spTgt spid="36"/>
                                        </p:tgtEl>
                                        <p:attrNameLst>
                                          <p:attrName>style.visibility</p:attrName>
                                        </p:attrNameLst>
                                      </p:cBhvr>
                                      <p:tavLst>
                                        <p:tav tm="0">
                                          <p:val>
                                            <p:strVal val="hidden"/>
                                          </p:val>
                                        </p:tav>
                                        <p:tav tm="50000">
                                          <p:val>
                                            <p:strVal val="visible"/>
                                          </p:val>
                                        </p:tav>
                                      </p:tavLst>
                                    </p:anim>
                                  </p:childTnLst>
                                </p:cTn>
                              </p:par>
                            </p:childTnLst>
                          </p:cTn>
                        </p:par>
                        <p:par>
                          <p:cTn id="12" fill="hold">
                            <p:stCondLst>
                              <p:cond delay="500"/>
                            </p:stCondLst>
                            <p:childTnLst>
                              <p:par>
                                <p:cTn id="13" presetID="23" presetClass="entr" presetSubtype="36"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500" fill="hold"/>
                                        <p:tgtEl>
                                          <p:spTgt spid="35"/>
                                        </p:tgtEl>
                                        <p:attrNameLst>
                                          <p:attrName>ppt_w</p:attrName>
                                        </p:attrNameLst>
                                      </p:cBhvr>
                                      <p:tavLst>
                                        <p:tav tm="0">
                                          <p:val>
                                            <p:strVal val="(6*min(max(#ppt_w*#ppt_h,.3),1)-7.4)/-.7*#ppt_w"/>
                                          </p:val>
                                        </p:tav>
                                        <p:tav tm="100000">
                                          <p:val>
                                            <p:strVal val="#ppt_w"/>
                                          </p:val>
                                        </p:tav>
                                      </p:tavLst>
                                    </p:anim>
                                    <p:anim calcmode="lin" valueType="num">
                                      <p:cBhvr>
                                        <p:cTn id="16" dur="500" fill="hold"/>
                                        <p:tgtEl>
                                          <p:spTgt spid="35"/>
                                        </p:tgtEl>
                                        <p:attrNameLst>
                                          <p:attrName>ppt_h</p:attrName>
                                        </p:attrNameLst>
                                      </p:cBhvr>
                                      <p:tavLst>
                                        <p:tav tm="0">
                                          <p:val>
                                            <p:strVal val="(6*min(max(#ppt_w*#ppt_h,.3),1)-7.4)/-.7*#ppt_h"/>
                                          </p:val>
                                        </p:tav>
                                        <p:tav tm="100000">
                                          <p:val>
                                            <p:strVal val="#ppt_h"/>
                                          </p:val>
                                        </p:tav>
                                      </p:tavLst>
                                    </p:anim>
                                    <p:anim calcmode="lin" valueType="num">
                                      <p:cBhvr>
                                        <p:cTn id="17" dur="500" fill="hold"/>
                                        <p:tgtEl>
                                          <p:spTgt spid="35"/>
                                        </p:tgtEl>
                                        <p:attrNameLst>
                                          <p:attrName>ppt_x</p:attrName>
                                        </p:attrNameLst>
                                      </p:cBhvr>
                                      <p:tavLst>
                                        <p:tav tm="0">
                                          <p:val>
                                            <p:fltVal val="0.5"/>
                                          </p:val>
                                        </p:tav>
                                        <p:tav tm="100000">
                                          <p:val>
                                            <p:strVal val="#ppt_x"/>
                                          </p:val>
                                        </p:tav>
                                      </p:tavLst>
                                    </p:anim>
                                    <p:anim calcmode="lin" valueType="num">
                                      <p:cBhvr>
                                        <p:cTn id="18" dur="500" fill="hold"/>
                                        <p:tgtEl>
                                          <p:spTgt spid="35"/>
                                        </p:tgtEl>
                                        <p:attrNameLst>
                                          <p:attrName>ppt_y</p:attrName>
                                        </p:attrNameLst>
                                      </p:cBhvr>
                                      <p:tavLst>
                                        <p:tav tm="0">
                                          <p:val>
                                            <p:strVal val="1+(6*min(max(#ppt_w*#ppt_h,.3),1)-7.4)/-.7*#ppt_h/2"/>
                                          </p:val>
                                        </p:tav>
                                        <p:tav tm="100000">
                                          <p:val>
                                            <p:strVal val="#ppt_y"/>
                                          </p:val>
                                        </p:tav>
                                      </p:tavLst>
                                    </p:anim>
                                  </p:childTnLst>
                                </p:cTn>
                              </p:par>
                              <p:par>
                                <p:cTn id="19" presetID="35" presetClass="emph" presetSubtype="0" repeatCount="5000" fill="hold" grpId="1" nodeType="withEffect">
                                  <p:stCondLst>
                                    <p:cond delay="400"/>
                                  </p:stCondLst>
                                  <p:childTnLst>
                                    <p:anim calcmode="discrete" valueType="str">
                                      <p:cBhvr>
                                        <p:cTn id="20" dur="50" fill="hold"/>
                                        <p:tgtEl>
                                          <p:spTgt spid="35"/>
                                        </p:tgtEl>
                                        <p:attrNameLst>
                                          <p:attrName>style.visibility</p:attrName>
                                        </p:attrNameLst>
                                      </p:cBhvr>
                                      <p:tavLst>
                                        <p:tav tm="0">
                                          <p:val>
                                            <p:strVal val="hidden"/>
                                          </p:val>
                                        </p:tav>
                                        <p:tav tm="50000">
                                          <p:val>
                                            <p:strVal val="visible"/>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up)">
                                      <p:cBhvr>
                                        <p:cTn id="28" dur="500"/>
                                        <p:tgtEl>
                                          <p:spTgt spid="45"/>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childTnLst>
                          </p:cTn>
                        </p:par>
                        <p:par>
                          <p:cTn id="33" fill="hold">
                            <p:stCondLst>
                              <p:cond delay="2500"/>
                            </p:stCondLst>
                            <p:childTnLst>
                              <p:par>
                                <p:cTn id="34" presetID="22" presetClass="entr" presetSubtype="1"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up)">
                                      <p:cBhvr>
                                        <p:cTn id="36" dur="500"/>
                                        <p:tgtEl>
                                          <p:spTgt spid="39"/>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p:cTn id="40" dur="500" fill="hold"/>
                                        <p:tgtEl>
                                          <p:spTgt spid="42"/>
                                        </p:tgtEl>
                                        <p:attrNameLst>
                                          <p:attrName>ppt_w</p:attrName>
                                        </p:attrNameLst>
                                      </p:cBhvr>
                                      <p:tavLst>
                                        <p:tav tm="0">
                                          <p:val>
                                            <p:fltVal val="0"/>
                                          </p:val>
                                        </p:tav>
                                        <p:tav tm="100000">
                                          <p:val>
                                            <p:strVal val="#ppt_w"/>
                                          </p:val>
                                        </p:tav>
                                      </p:tavLst>
                                    </p:anim>
                                    <p:anim calcmode="lin" valueType="num">
                                      <p:cBhvr>
                                        <p:cTn id="41" dur="500" fill="hold"/>
                                        <p:tgtEl>
                                          <p:spTgt spid="42"/>
                                        </p:tgtEl>
                                        <p:attrNameLst>
                                          <p:attrName>ppt_h</p:attrName>
                                        </p:attrNameLst>
                                      </p:cBhvr>
                                      <p:tavLst>
                                        <p:tav tm="0">
                                          <p:val>
                                            <p:fltVal val="0"/>
                                          </p:val>
                                        </p:tav>
                                        <p:tav tm="100000">
                                          <p:val>
                                            <p:strVal val="#ppt_h"/>
                                          </p:val>
                                        </p:tav>
                                      </p:tavLst>
                                    </p:anim>
                                    <p:animEffect transition="in" filter="fade">
                                      <p:cBhvr>
                                        <p:cTn id="42" dur="500"/>
                                        <p:tgtEl>
                                          <p:spTgt spid="42"/>
                                        </p:tgtEl>
                                      </p:cBhvr>
                                    </p:animEffect>
                                  </p:childTnLst>
                                </p:cTn>
                              </p:par>
                              <p:par>
                                <p:cTn id="43" presetID="35" presetClass="emph" presetSubtype="0" repeatCount="8000" fill="hold" nodeType="withEffect">
                                  <p:stCondLst>
                                    <p:cond delay="400"/>
                                  </p:stCondLst>
                                  <p:childTnLst>
                                    <p:anim calcmode="discrete" valueType="str">
                                      <p:cBhvr>
                                        <p:cTn id="44" dur="50" fill="hold"/>
                                        <p:tgtEl>
                                          <p:spTgt spid="42"/>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animBg="1"/>
      <p:bldP spid="35" grpId="1" animBg="1"/>
      <p:bldP spid="36" grpId="0"/>
      <p:bldP spid="3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26093" t="34754" r="26093" b="11039"/>
          <a:stretch>
            <a:fillRect/>
          </a:stretch>
        </p:blipFill>
        <p:spPr>
          <a:xfrm>
            <a:off x="914400" y="1747291"/>
            <a:ext cx="8229600" cy="2788172"/>
          </a:xfrm>
          <a:prstGeom prst="rect">
            <a:avLst/>
          </a:prstGeom>
        </p:spPr>
      </p:pic>
      <p:sp>
        <p:nvSpPr>
          <p:cNvPr id="3" name="文本框 2"/>
          <p:cNvSpPr txBox="1"/>
          <p:nvPr/>
        </p:nvSpPr>
        <p:spPr>
          <a:xfrm>
            <a:off x="825799" y="2415451"/>
            <a:ext cx="1523494" cy="438582"/>
          </a:xfrm>
          <a:prstGeom prst="rect">
            <a:avLst/>
          </a:prstGeom>
          <a:noFill/>
        </p:spPr>
        <p:txBody>
          <a:bodyPr vert="horz" wrap="square" rtlCol="0">
            <a:spAutoFit/>
          </a:bodyPr>
          <a:lstStyle/>
          <a:p>
            <a:pPr>
              <a:lnSpc>
                <a:spcPct val="150000"/>
              </a:lnSpc>
            </a:pPr>
            <a:r>
              <a:rPr lang="zh-CN" altLang="en-US" sz="1500" b="1" spc="-113" dirty="0">
                <a:solidFill>
                  <a:schemeClr val="bg2">
                    <a:lumMod val="50000"/>
                  </a:schemeClr>
                </a:solidFill>
                <a:latin typeface="微软雅黑" panose="020B0503020204020204" pitchFamily="34" charset="-122"/>
                <a:ea typeface="微软雅黑" panose="020B0503020204020204" pitchFamily="34" charset="-122"/>
              </a:rPr>
              <a:t>请输入你的题目</a:t>
            </a:r>
            <a:endParaRPr lang="zh-CN" altLang="en-US" sz="1500" b="1" spc="-113"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91571" y="2740156"/>
            <a:ext cx="1985357" cy="1477328"/>
          </a:xfrm>
          <a:prstGeom prst="rect">
            <a:avLst/>
          </a:prstGeom>
          <a:noFill/>
        </p:spPr>
        <p:txBody>
          <a:bodyPr vert="horz" wrap="square" rtlCol="0">
            <a:spAutoFit/>
          </a:bodyPr>
          <a:lstStyle/>
          <a:p>
            <a:pP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请在此处添加详细描在此处添加此处添加详细描在此处添加详细在此处添加详细描述</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详细在此处添加详细描述</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7127" y="2431565"/>
            <a:ext cx="478672" cy="4379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Box 57"/>
          <p:cNvSpPr txBox="1"/>
          <p:nvPr/>
        </p:nvSpPr>
        <p:spPr>
          <a:xfrm>
            <a:off x="536512" y="4447767"/>
            <a:ext cx="595035" cy="338554"/>
          </a:xfrm>
          <a:prstGeom prst="rect">
            <a:avLst/>
          </a:prstGeom>
          <a:noFill/>
        </p:spPr>
        <p:txBody>
          <a:bodyPr wrap="none" rtlCol="0">
            <a:spAutoFit/>
          </a:bodyPr>
          <a:lstStyle/>
          <a:p>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书房</a:t>
            </a:r>
            <a:endPar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567603" y="4741899"/>
            <a:ext cx="846707" cy="253916"/>
          </a:xfrm>
          <a:prstGeom prst="rect">
            <a:avLst/>
          </a:prstGeom>
          <a:noFill/>
        </p:spPr>
        <p:txBody>
          <a:bodyPr wrap="none" rtlCol="0">
            <a:spAutoFit/>
          </a:bodyPr>
          <a:lstStyle/>
          <a:p>
            <a:r>
              <a:rPr lang="en-US" altLang="zh-CN" sz="1050" dirty="0">
                <a:solidFill>
                  <a:prstClr val="black">
                    <a:lumMod val="50000"/>
                    <a:lumOff val="50000"/>
                  </a:prstClr>
                </a:solidFill>
                <a:latin typeface="华文细黑" panose="02010600040101010101" pitchFamily="2" charset="-122"/>
                <a:ea typeface="华文细黑" panose="02010600040101010101" pitchFamily="2" charset="-122"/>
              </a:rPr>
              <a:t>SHU FANG</a:t>
            </a:r>
            <a:endParaRPr lang="zh-CN" altLang="en-US" sz="1050" dirty="0">
              <a:solidFill>
                <a:prstClr val="black">
                  <a:lumMod val="50000"/>
                  <a:lumOff val="50000"/>
                </a:prstClr>
              </a:solidFill>
              <a:latin typeface="华文细黑" panose="02010600040101010101" pitchFamily="2" charset="-122"/>
              <a:ea typeface="华文细黑" panose="02010600040101010101" pitchFamily="2" charset="-122"/>
            </a:endParaRPr>
          </a:p>
        </p:txBody>
      </p:sp>
      <p:sp>
        <p:nvSpPr>
          <p:cNvPr id="60" name="TextBox 59"/>
          <p:cNvSpPr txBox="1"/>
          <p:nvPr/>
        </p:nvSpPr>
        <p:spPr>
          <a:xfrm>
            <a:off x="1544622" y="4365542"/>
            <a:ext cx="3243408" cy="646331"/>
          </a:xfrm>
          <a:prstGeom prst="rect">
            <a:avLst/>
          </a:prstGeom>
          <a:noFill/>
        </p:spPr>
        <p:txBody>
          <a:bodyPr wrap="square" rtlCol="0">
            <a:spAutoFit/>
          </a:bodyPr>
          <a:lstStyle/>
          <a:p>
            <a:pPr>
              <a:lnSpc>
                <a:spcPct val="150000"/>
              </a:lnSpc>
            </a:pPr>
            <a:r>
              <a:rPr lang="zh-CN" altLang="en-US" sz="800" dirty="0">
                <a:solidFill>
                  <a:prstClr val="black">
                    <a:lumMod val="65000"/>
                    <a:lumOff val="35000"/>
                  </a:prstClr>
                </a:solidFill>
                <a:latin typeface="微软雅黑" panose="020B0503020204020204" pitchFamily="34" charset="-122"/>
                <a:ea typeface="微软雅黑" panose="020B0503020204020204" pitchFamily="34" charset="-122"/>
              </a:rPr>
              <a:t>家庭生活不需要太私人化，公共书房可以优化家庭活动，增加家人之间的互动，是的家庭氛围更加融洽。方案中的二楼过道设计成公共书房，家具的线条笔直，勾勒出追求自然，简洁明快的个性。</a:t>
            </a:r>
            <a:endParaRPr lang="zh-CN" altLang="en-US" sz="800" dirty="0">
              <a:solidFill>
                <a:prstClr val="black">
                  <a:lumMod val="65000"/>
                  <a:lumOff val="35000"/>
                </a:prstClr>
              </a:solidFill>
              <a:latin typeface="微软雅黑" panose="020B0503020204020204" pitchFamily="34" charset="-122"/>
              <a:ea typeface="微软雅黑" panose="020B0503020204020204" pitchFamily="34" charset="-122"/>
            </a:endParaRPr>
          </a:p>
        </p:txBody>
      </p:sp>
      <p:cxnSp>
        <p:nvCxnSpPr>
          <p:cNvPr id="61" name="直接连接符 60"/>
          <p:cNvCxnSpPr/>
          <p:nvPr/>
        </p:nvCxnSpPr>
        <p:spPr>
          <a:xfrm>
            <a:off x="1482100" y="4436556"/>
            <a:ext cx="0" cy="478795"/>
          </a:xfrm>
          <a:prstGeom prst="line">
            <a:avLst/>
          </a:prstGeom>
          <a:noFill/>
          <a:ln w="19050" cap="flat" cmpd="sng" algn="ctr">
            <a:solidFill>
              <a:sysClr val="window" lastClr="FFFFFF">
                <a:lumMod val="65000"/>
              </a:sysClr>
            </a:solidFill>
            <a:prstDash val="sysDot"/>
          </a:ln>
          <a:effectLst/>
        </p:spPr>
      </p:cxnSp>
      <p:sp>
        <p:nvSpPr>
          <p:cNvPr id="62" name="TextBox 61"/>
          <p:cNvSpPr txBox="1"/>
          <p:nvPr/>
        </p:nvSpPr>
        <p:spPr>
          <a:xfrm>
            <a:off x="5038693" y="4883941"/>
            <a:ext cx="595035" cy="338554"/>
          </a:xfrm>
          <a:prstGeom prst="rect">
            <a:avLst/>
          </a:prstGeom>
          <a:noFill/>
        </p:spPr>
        <p:txBody>
          <a:bodyPr wrap="none" rtlCol="0">
            <a:spAutoFit/>
          </a:bodyPr>
          <a:lstStyle/>
          <a:p>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卧室</a:t>
            </a:r>
            <a:endPar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5069782" y="5178073"/>
            <a:ext cx="654346" cy="253916"/>
          </a:xfrm>
          <a:prstGeom prst="rect">
            <a:avLst/>
          </a:prstGeom>
          <a:noFill/>
        </p:spPr>
        <p:txBody>
          <a:bodyPr wrap="none" rtlCol="0">
            <a:spAutoFit/>
          </a:bodyPr>
          <a:lstStyle/>
          <a:p>
            <a:r>
              <a:rPr lang="en-US" altLang="zh-CN" sz="1050" dirty="0">
                <a:solidFill>
                  <a:prstClr val="black">
                    <a:lumMod val="50000"/>
                    <a:lumOff val="50000"/>
                  </a:prstClr>
                </a:solidFill>
                <a:latin typeface="华文细黑" panose="02010600040101010101" pitchFamily="2" charset="-122"/>
                <a:ea typeface="华文细黑" panose="02010600040101010101" pitchFamily="2" charset="-122"/>
              </a:rPr>
              <a:t>WO SHI</a:t>
            </a:r>
            <a:endParaRPr lang="zh-CN" altLang="en-US" sz="1050" dirty="0">
              <a:solidFill>
                <a:prstClr val="black">
                  <a:lumMod val="50000"/>
                  <a:lumOff val="50000"/>
                </a:prstClr>
              </a:solidFill>
              <a:latin typeface="华文细黑" panose="02010600040101010101" pitchFamily="2" charset="-122"/>
              <a:ea typeface="华文细黑" panose="02010600040101010101" pitchFamily="2" charset="-122"/>
            </a:endParaRPr>
          </a:p>
        </p:txBody>
      </p:sp>
      <p:sp>
        <p:nvSpPr>
          <p:cNvPr id="64" name="TextBox 63"/>
          <p:cNvSpPr txBox="1"/>
          <p:nvPr/>
        </p:nvSpPr>
        <p:spPr>
          <a:xfrm>
            <a:off x="6000364" y="4801716"/>
            <a:ext cx="2748100" cy="646331"/>
          </a:xfrm>
          <a:prstGeom prst="rect">
            <a:avLst/>
          </a:prstGeom>
          <a:noFill/>
        </p:spPr>
        <p:txBody>
          <a:bodyPr wrap="square" rtlCol="0">
            <a:spAutoFit/>
          </a:bodyPr>
          <a:lstStyle/>
          <a:p>
            <a:pPr>
              <a:lnSpc>
                <a:spcPct val="150000"/>
              </a:lnSpc>
            </a:pPr>
            <a:r>
              <a:rPr lang="zh-CN" altLang="en-US" sz="800" dirty="0">
                <a:solidFill>
                  <a:prstClr val="black">
                    <a:lumMod val="65000"/>
                    <a:lumOff val="35000"/>
                  </a:prstClr>
                </a:solidFill>
                <a:latin typeface="微软雅黑" panose="020B0503020204020204" pitchFamily="34" charset="-122"/>
                <a:ea typeface="微软雅黑" panose="020B0503020204020204" pitchFamily="34" charset="-122"/>
              </a:rPr>
              <a:t>       主卧中使用的镜子、灰镜、玻璃，它们都具有不同的反光度和反射特点，令视觉空间有意料之外的延伸，然而不同的深度和灵活性使室内设计显得更立体化。</a:t>
            </a:r>
            <a:endParaRPr lang="zh-CN" altLang="en-US" sz="800" dirty="0">
              <a:solidFill>
                <a:prstClr val="black">
                  <a:lumMod val="65000"/>
                  <a:lumOff val="35000"/>
                </a:prstClr>
              </a:solidFill>
              <a:latin typeface="微软雅黑" panose="020B0503020204020204" pitchFamily="34" charset="-122"/>
              <a:ea typeface="微软雅黑" panose="020B0503020204020204" pitchFamily="34" charset="-122"/>
            </a:endParaRPr>
          </a:p>
        </p:txBody>
      </p:sp>
      <p:cxnSp>
        <p:nvCxnSpPr>
          <p:cNvPr id="65" name="直接连接符 64"/>
          <p:cNvCxnSpPr/>
          <p:nvPr/>
        </p:nvCxnSpPr>
        <p:spPr>
          <a:xfrm>
            <a:off x="5866989" y="4909203"/>
            <a:ext cx="0" cy="478795"/>
          </a:xfrm>
          <a:prstGeom prst="line">
            <a:avLst/>
          </a:prstGeom>
          <a:noFill/>
          <a:ln w="19050" cap="flat" cmpd="sng" algn="ctr">
            <a:solidFill>
              <a:sysClr val="window" lastClr="FFFFFF">
                <a:lumMod val="65000"/>
              </a:sysClr>
            </a:solidFill>
            <a:prstDash val="sysDot"/>
          </a:ln>
          <a:effectLst/>
        </p:spPr>
      </p:cxnSp>
      <p:pic>
        <p:nvPicPr>
          <p:cNvPr id="66" name="图片 6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08518" y="1993404"/>
            <a:ext cx="4063539" cy="2402366"/>
          </a:xfrm>
          <a:prstGeom prst="rect">
            <a:avLst/>
          </a:prstGeom>
        </p:spPr>
      </p:pic>
      <p:pic>
        <p:nvPicPr>
          <p:cNvPr id="67" name="图片 6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24128" y="1080589"/>
            <a:ext cx="2901560" cy="372696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advClick="0" advTm="3000">
        <p14:flythrough/>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000"/>
                                        <p:tgtEl>
                                          <p:spTgt spid="66"/>
                                        </p:tgtEl>
                                      </p:cBhvr>
                                    </p:animEffect>
                                    <p:anim calcmode="lin" valueType="num">
                                      <p:cBhvr>
                                        <p:cTn id="8" dur="1000" fill="hold"/>
                                        <p:tgtEl>
                                          <p:spTgt spid="66"/>
                                        </p:tgtEl>
                                        <p:attrNameLst>
                                          <p:attrName>ppt_x</p:attrName>
                                        </p:attrNameLst>
                                      </p:cBhvr>
                                      <p:tavLst>
                                        <p:tav tm="0">
                                          <p:val>
                                            <p:strVal val="#ppt_x"/>
                                          </p:val>
                                        </p:tav>
                                        <p:tav tm="100000">
                                          <p:val>
                                            <p:strVal val="#ppt_x"/>
                                          </p:val>
                                        </p:tav>
                                      </p:tavLst>
                                    </p:anim>
                                    <p:anim calcmode="lin" valueType="num">
                                      <p:cBhvr>
                                        <p:cTn id="9" dur="1000" fill="hold"/>
                                        <p:tgtEl>
                                          <p:spTgt spid="6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left)">
                                      <p:cBhvr>
                                        <p:cTn id="13" dur="500"/>
                                        <p:tgtEl>
                                          <p:spTgt spid="58"/>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left)">
                                      <p:cBhvr>
                                        <p:cTn id="17" dur="500"/>
                                        <p:tgtEl>
                                          <p:spTgt spid="59"/>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wipe(up)">
                                      <p:cBhvr>
                                        <p:cTn id="21" dur="500"/>
                                        <p:tgtEl>
                                          <p:spTgt spid="61"/>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fade">
                                      <p:cBhvr>
                                        <p:cTn id="24" dur="1000"/>
                                        <p:tgtEl>
                                          <p:spTgt spid="60"/>
                                        </p:tgtEl>
                                      </p:cBhvr>
                                    </p:animEffect>
                                    <p:anim calcmode="lin" valueType="num">
                                      <p:cBhvr>
                                        <p:cTn id="25" dur="1000" fill="hold"/>
                                        <p:tgtEl>
                                          <p:spTgt spid="60"/>
                                        </p:tgtEl>
                                        <p:attrNameLst>
                                          <p:attrName>ppt_x</p:attrName>
                                        </p:attrNameLst>
                                      </p:cBhvr>
                                      <p:tavLst>
                                        <p:tav tm="0">
                                          <p:val>
                                            <p:strVal val="#ppt_x"/>
                                          </p:val>
                                        </p:tav>
                                        <p:tav tm="100000">
                                          <p:val>
                                            <p:strVal val="#ppt_x"/>
                                          </p:val>
                                        </p:tav>
                                      </p:tavLst>
                                    </p:anim>
                                    <p:anim calcmode="lin" valueType="num">
                                      <p:cBhvr>
                                        <p:cTn id="26" dur="1000" fill="hold"/>
                                        <p:tgtEl>
                                          <p:spTgt spid="60"/>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1000"/>
                                        <p:tgtEl>
                                          <p:spTgt spid="67"/>
                                        </p:tgtEl>
                                      </p:cBhvr>
                                    </p:animEffect>
                                    <p:anim calcmode="lin" valueType="num">
                                      <p:cBhvr>
                                        <p:cTn id="31" dur="1000" fill="hold"/>
                                        <p:tgtEl>
                                          <p:spTgt spid="67"/>
                                        </p:tgtEl>
                                        <p:attrNameLst>
                                          <p:attrName>ppt_x</p:attrName>
                                        </p:attrNameLst>
                                      </p:cBhvr>
                                      <p:tavLst>
                                        <p:tav tm="0">
                                          <p:val>
                                            <p:strVal val="#ppt_x"/>
                                          </p:val>
                                        </p:tav>
                                        <p:tav tm="100000">
                                          <p:val>
                                            <p:strVal val="#ppt_x"/>
                                          </p:val>
                                        </p:tav>
                                      </p:tavLst>
                                    </p:anim>
                                    <p:anim calcmode="lin" valueType="num">
                                      <p:cBhvr>
                                        <p:cTn id="32" dur="1000" fill="hold"/>
                                        <p:tgtEl>
                                          <p:spTgt spid="67"/>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wipe(left)">
                                      <p:cBhvr>
                                        <p:cTn id="36" dur="500"/>
                                        <p:tgtEl>
                                          <p:spTgt spid="62"/>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wipe(left)">
                                      <p:cBhvr>
                                        <p:cTn id="40" dur="500"/>
                                        <p:tgtEl>
                                          <p:spTgt spid="63"/>
                                        </p:tgtEl>
                                      </p:cBhvr>
                                    </p:animEffect>
                                  </p:childTnLst>
                                </p:cTn>
                              </p:par>
                            </p:childTnLst>
                          </p:cTn>
                        </p:par>
                        <p:par>
                          <p:cTn id="41" fill="hold">
                            <p:stCondLst>
                              <p:cond delay="4500"/>
                            </p:stCondLst>
                            <p:childTnLst>
                              <p:par>
                                <p:cTn id="42" presetID="22" presetClass="entr" presetSubtype="1" fill="hold" nodeType="afterEffect">
                                  <p:stCondLst>
                                    <p:cond delay="0"/>
                                  </p:stCondLst>
                                  <p:childTnLst>
                                    <p:set>
                                      <p:cBhvr>
                                        <p:cTn id="43" dur="1" fill="hold">
                                          <p:stCondLst>
                                            <p:cond delay="0"/>
                                          </p:stCondLst>
                                        </p:cTn>
                                        <p:tgtEl>
                                          <p:spTgt spid="65"/>
                                        </p:tgtEl>
                                        <p:attrNameLst>
                                          <p:attrName>style.visibility</p:attrName>
                                        </p:attrNameLst>
                                      </p:cBhvr>
                                      <p:to>
                                        <p:strVal val="visible"/>
                                      </p:to>
                                    </p:set>
                                    <p:animEffect transition="in" filter="wipe(up)">
                                      <p:cBhvr>
                                        <p:cTn id="44" dur="500"/>
                                        <p:tgtEl>
                                          <p:spTgt spid="65"/>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64"/>
                                        </p:tgtEl>
                                        <p:attrNameLst>
                                          <p:attrName>style.visibility</p:attrName>
                                        </p:attrNameLst>
                                      </p:cBhvr>
                                      <p:to>
                                        <p:strVal val="visible"/>
                                      </p:to>
                                    </p:set>
                                    <p:animEffect transition="in" filter="fade">
                                      <p:cBhvr>
                                        <p:cTn id="47" dur="1000"/>
                                        <p:tgtEl>
                                          <p:spTgt spid="64"/>
                                        </p:tgtEl>
                                      </p:cBhvr>
                                    </p:animEffect>
                                    <p:anim calcmode="lin" valueType="num">
                                      <p:cBhvr>
                                        <p:cTn id="48" dur="1000" fill="hold"/>
                                        <p:tgtEl>
                                          <p:spTgt spid="64"/>
                                        </p:tgtEl>
                                        <p:attrNameLst>
                                          <p:attrName>ppt_x</p:attrName>
                                        </p:attrNameLst>
                                      </p:cBhvr>
                                      <p:tavLst>
                                        <p:tav tm="0">
                                          <p:val>
                                            <p:strVal val="#ppt_x"/>
                                          </p:val>
                                        </p:tav>
                                        <p:tav tm="100000">
                                          <p:val>
                                            <p:strVal val="#ppt_x"/>
                                          </p:val>
                                        </p:tav>
                                      </p:tavLst>
                                    </p:anim>
                                    <p:anim calcmode="lin" valueType="num">
                                      <p:cBhvr>
                                        <p:cTn id="49"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2" grpId="0"/>
      <p:bldP spid="63" grpId="0"/>
      <p:bldP spid="6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95187" y="1639253"/>
            <a:ext cx="2353151" cy="1384935"/>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95663" y="3092768"/>
            <a:ext cx="2353151" cy="1384935"/>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折线柱形图"/>
          <p:cNvSpPr/>
          <p:nvPr/>
        </p:nvSpPr>
        <p:spPr bwMode="auto">
          <a:xfrm>
            <a:off x="1944053" y="1639253"/>
            <a:ext cx="411480" cy="411480"/>
          </a:xfrm>
          <a:custGeom>
            <a:avLst/>
            <a:gdLst>
              <a:gd name="T0" fmla="*/ 269770 w 11301413"/>
              <a:gd name="T1" fmla="*/ 1200927 h 11718926"/>
              <a:gd name="T2" fmla="*/ 408539 w 11301413"/>
              <a:gd name="T3" fmla="*/ 1208278 h 11718926"/>
              <a:gd name="T4" fmla="*/ 479976 w 11301413"/>
              <a:gd name="T5" fmla="*/ 1297067 h 11718926"/>
              <a:gd name="T6" fmla="*/ 479976 w 11301413"/>
              <a:gd name="T7" fmla="*/ 1710455 h 11718926"/>
              <a:gd name="T8" fmla="*/ 401049 w 11301413"/>
              <a:gd name="T9" fmla="*/ 1800397 h 11718926"/>
              <a:gd name="T10" fmla="*/ 138923 w 11301413"/>
              <a:gd name="T11" fmla="*/ 1800397 h 11718926"/>
              <a:gd name="T12" fmla="*/ 59997 w 11301413"/>
              <a:gd name="T13" fmla="*/ 1710455 h 11718926"/>
              <a:gd name="T14" fmla="*/ 59997 w 11301413"/>
              <a:gd name="T15" fmla="*/ 1297643 h 11718926"/>
              <a:gd name="T16" fmla="*/ 131434 w 11301413"/>
              <a:gd name="T17" fmla="*/ 1208278 h 11718926"/>
              <a:gd name="T18" fmla="*/ 269770 w 11301413"/>
              <a:gd name="T19" fmla="*/ 1200927 h 11718926"/>
              <a:gd name="T20" fmla="*/ 869740 w 11301413"/>
              <a:gd name="T21" fmla="*/ 1021179 h 11718926"/>
              <a:gd name="T22" fmla="*/ 1008508 w 11301413"/>
              <a:gd name="T23" fmla="*/ 1028529 h 11718926"/>
              <a:gd name="T24" fmla="*/ 1079945 w 11301413"/>
              <a:gd name="T25" fmla="*/ 1117879 h 11718926"/>
              <a:gd name="T26" fmla="*/ 1079945 w 11301413"/>
              <a:gd name="T27" fmla="*/ 1710471 h 11718926"/>
              <a:gd name="T28" fmla="*/ 1001019 w 11301413"/>
              <a:gd name="T29" fmla="*/ 1800397 h 11718926"/>
              <a:gd name="T30" fmla="*/ 738892 w 11301413"/>
              <a:gd name="T31" fmla="*/ 1800397 h 11718926"/>
              <a:gd name="T32" fmla="*/ 659966 w 11301413"/>
              <a:gd name="T33" fmla="*/ 1710471 h 11718926"/>
              <a:gd name="T34" fmla="*/ 659966 w 11301413"/>
              <a:gd name="T35" fmla="*/ 1117879 h 11718926"/>
              <a:gd name="T36" fmla="*/ 731403 w 11301413"/>
              <a:gd name="T37" fmla="*/ 1028529 h 11718926"/>
              <a:gd name="T38" fmla="*/ 869740 w 11301413"/>
              <a:gd name="T39" fmla="*/ 1021179 h 11718926"/>
              <a:gd name="T40" fmla="*/ 1469559 w 11301413"/>
              <a:gd name="T41" fmla="*/ 720707 h 11718926"/>
              <a:gd name="T42" fmla="*/ 1608510 w 11301413"/>
              <a:gd name="T43" fmla="*/ 728058 h 11718926"/>
              <a:gd name="T44" fmla="*/ 1679427 w 11301413"/>
              <a:gd name="T45" fmla="*/ 817996 h 11718926"/>
              <a:gd name="T46" fmla="*/ 1679427 w 11301413"/>
              <a:gd name="T47" fmla="*/ 1710459 h 11718926"/>
              <a:gd name="T48" fmla="*/ 1601015 w 11301413"/>
              <a:gd name="T49" fmla="*/ 1800397 h 11718926"/>
              <a:gd name="T50" fmla="*/ 1338104 w 11301413"/>
              <a:gd name="T51" fmla="*/ 1800397 h 11718926"/>
              <a:gd name="T52" fmla="*/ 1259692 w 11301413"/>
              <a:gd name="T53" fmla="*/ 1710459 h 11718926"/>
              <a:gd name="T54" fmla="*/ 1259692 w 11301413"/>
              <a:gd name="T55" fmla="*/ 817996 h 11718926"/>
              <a:gd name="T56" fmla="*/ 1330609 w 11301413"/>
              <a:gd name="T57" fmla="*/ 728058 h 11718926"/>
              <a:gd name="T58" fmla="*/ 1469559 w 11301413"/>
              <a:gd name="T59" fmla="*/ 720707 h 11718926"/>
              <a:gd name="T60" fmla="*/ 1527073 w 11301413"/>
              <a:gd name="T61" fmla="*/ 0 h 11718926"/>
              <a:gd name="T62" fmla="*/ 1736253 w 11301413"/>
              <a:gd name="T63" fmla="*/ 210420 h 11718926"/>
              <a:gd name="T64" fmla="*/ 1527073 w 11301413"/>
              <a:gd name="T65" fmla="*/ 420264 h 11718926"/>
              <a:gd name="T66" fmla="*/ 1462532 w 11301413"/>
              <a:gd name="T67" fmla="*/ 409311 h 11718926"/>
              <a:gd name="T68" fmla="*/ 970988 w 11301413"/>
              <a:gd name="T69" fmla="*/ 779997 h 11718926"/>
              <a:gd name="T70" fmla="*/ 810213 w 11301413"/>
              <a:gd name="T71" fmla="*/ 765008 h 11718926"/>
              <a:gd name="T72" fmla="*/ 595270 w 11301413"/>
              <a:gd name="T73" fmla="*/ 528645 h 11718926"/>
              <a:gd name="T74" fmla="*/ 415479 w 11301413"/>
              <a:gd name="T75" fmla="*/ 711970 h 11718926"/>
              <a:gd name="T76" fmla="*/ 418937 w 11301413"/>
              <a:gd name="T77" fmla="*/ 750019 h 11718926"/>
              <a:gd name="T78" fmla="*/ 209756 w 11301413"/>
              <a:gd name="T79" fmla="*/ 960439 h 11718926"/>
              <a:gd name="T80" fmla="*/ 0 w 11301413"/>
              <a:gd name="T81" fmla="*/ 750019 h 11718926"/>
              <a:gd name="T82" fmla="*/ 209756 w 11301413"/>
              <a:gd name="T83" fmla="*/ 540175 h 11718926"/>
              <a:gd name="T84" fmla="*/ 244332 w 11301413"/>
              <a:gd name="T85" fmla="*/ 543634 h 11718926"/>
              <a:gd name="T86" fmla="*/ 513442 w 11301413"/>
              <a:gd name="T87" fmla="*/ 276141 h 11718926"/>
              <a:gd name="T88" fmla="*/ 601033 w 11301413"/>
              <a:gd name="T89" fmla="*/ 240398 h 11718926"/>
              <a:gd name="T90" fmla="*/ 687471 w 11301413"/>
              <a:gd name="T91" fmla="*/ 279600 h 11718926"/>
              <a:gd name="T92" fmla="*/ 913939 w 11301413"/>
              <a:gd name="T93" fmla="*/ 522304 h 11718926"/>
              <a:gd name="T94" fmla="*/ 1317893 w 11301413"/>
              <a:gd name="T95" fmla="*/ 217338 h 11718926"/>
              <a:gd name="T96" fmla="*/ 1317316 w 11301413"/>
              <a:gd name="T97" fmla="*/ 210420 h 11718926"/>
              <a:gd name="T98" fmla="*/ 1527073 w 11301413"/>
              <a:gd name="T99" fmla="*/ 0 h 1171892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1301413" h="11718926">
                <a:moveTo>
                  <a:pt x="1755956" y="7816926"/>
                </a:moveTo>
                <a:cubicBezTo>
                  <a:pt x="2057354" y="7816926"/>
                  <a:pt x="2359221" y="7832876"/>
                  <a:pt x="2659213" y="7864774"/>
                </a:cubicBezTo>
                <a:cubicBezTo>
                  <a:pt x="2921705" y="7894796"/>
                  <a:pt x="3124200" y="8142484"/>
                  <a:pt x="3124200" y="8442710"/>
                </a:cubicBezTo>
                <a:cubicBezTo>
                  <a:pt x="3124200" y="8442710"/>
                  <a:pt x="3124200" y="8442710"/>
                  <a:pt x="3124200" y="11133486"/>
                </a:cubicBezTo>
                <a:cubicBezTo>
                  <a:pt x="3124200" y="11456228"/>
                  <a:pt x="2895456" y="11718926"/>
                  <a:pt x="2610464" y="11718926"/>
                </a:cubicBezTo>
                <a:cubicBezTo>
                  <a:pt x="2610464" y="11718926"/>
                  <a:pt x="2610464" y="11718926"/>
                  <a:pt x="904261" y="11718926"/>
                </a:cubicBezTo>
                <a:cubicBezTo>
                  <a:pt x="619269" y="11718926"/>
                  <a:pt x="390525" y="11456228"/>
                  <a:pt x="390525" y="11133486"/>
                </a:cubicBezTo>
                <a:cubicBezTo>
                  <a:pt x="390525" y="11133486"/>
                  <a:pt x="390525" y="11133486"/>
                  <a:pt x="390525" y="8446462"/>
                </a:cubicBezTo>
                <a:cubicBezTo>
                  <a:pt x="390525" y="8146236"/>
                  <a:pt x="593019" y="7894796"/>
                  <a:pt x="855512" y="7864774"/>
                </a:cubicBezTo>
                <a:cubicBezTo>
                  <a:pt x="1153629" y="7832876"/>
                  <a:pt x="1454558" y="7816926"/>
                  <a:pt x="1755956" y="7816926"/>
                </a:cubicBezTo>
                <a:close/>
                <a:moveTo>
                  <a:pt x="5661206" y="6646934"/>
                </a:moveTo>
                <a:cubicBezTo>
                  <a:pt x="5962604" y="6646934"/>
                  <a:pt x="6264471" y="6662880"/>
                  <a:pt x="6564463" y="6694774"/>
                </a:cubicBezTo>
                <a:cubicBezTo>
                  <a:pt x="6826955" y="6721040"/>
                  <a:pt x="7029450" y="6976188"/>
                  <a:pt x="7029450" y="7276360"/>
                </a:cubicBezTo>
                <a:cubicBezTo>
                  <a:pt x="7029450" y="7276360"/>
                  <a:pt x="7029450" y="7276360"/>
                  <a:pt x="7029450" y="11133588"/>
                </a:cubicBezTo>
                <a:cubicBezTo>
                  <a:pt x="7029450" y="11456274"/>
                  <a:pt x="6796957" y="11718926"/>
                  <a:pt x="6515714" y="11718926"/>
                </a:cubicBezTo>
                <a:cubicBezTo>
                  <a:pt x="6515714" y="11718926"/>
                  <a:pt x="6515714" y="11718926"/>
                  <a:pt x="4809511" y="11718926"/>
                </a:cubicBezTo>
                <a:cubicBezTo>
                  <a:pt x="4524519" y="11718926"/>
                  <a:pt x="4295775" y="11456274"/>
                  <a:pt x="4295775" y="11133588"/>
                </a:cubicBezTo>
                <a:cubicBezTo>
                  <a:pt x="4295775" y="11133588"/>
                  <a:pt x="4295775" y="11133588"/>
                  <a:pt x="4295775" y="7276360"/>
                </a:cubicBezTo>
                <a:cubicBezTo>
                  <a:pt x="4295775" y="6976188"/>
                  <a:pt x="4498269" y="6721040"/>
                  <a:pt x="4760762" y="6694774"/>
                </a:cubicBezTo>
                <a:cubicBezTo>
                  <a:pt x="5058879" y="6662880"/>
                  <a:pt x="5359808" y="6646934"/>
                  <a:pt x="5661206" y="6646934"/>
                </a:cubicBezTo>
                <a:close/>
                <a:moveTo>
                  <a:pt x="9565481" y="4691138"/>
                </a:moveTo>
                <a:cubicBezTo>
                  <a:pt x="9867587" y="4691138"/>
                  <a:pt x="10169692" y="4707086"/>
                  <a:pt x="10469922" y="4738984"/>
                </a:cubicBezTo>
                <a:cubicBezTo>
                  <a:pt x="10732623" y="4769004"/>
                  <a:pt x="10931525" y="5020432"/>
                  <a:pt x="10931525" y="5324398"/>
                </a:cubicBezTo>
                <a:cubicBezTo>
                  <a:pt x="10931525" y="5324398"/>
                  <a:pt x="10931525" y="5324398"/>
                  <a:pt x="10931525" y="11133512"/>
                </a:cubicBezTo>
                <a:cubicBezTo>
                  <a:pt x="10931525" y="11456240"/>
                  <a:pt x="10702600" y="11718926"/>
                  <a:pt x="10421135" y="11718926"/>
                </a:cubicBezTo>
                <a:cubicBezTo>
                  <a:pt x="10421135" y="11718926"/>
                  <a:pt x="10421135" y="11718926"/>
                  <a:pt x="8709827" y="11718926"/>
                </a:cubicBezTo>
                <a:cubicBezTo>
                  <a:pt x="8428362" y="11718926"/>
                  <a:pt x="8199437" y="11456240"/>
                  <a:pt x="8199437" y="11133512"/>
                </a:cubicBezTo>
                <a:cubicBezTo>
                  <a:pt x="8199437" y="11133512"/>
                  <a:pt x="8199437" y="11133512"/>
                  <a:pt x="8199437" y="5324398"/>
                </a:cubicBezTo>
                <a:cubicBezTo>
                  <a:pt x="8199437" y="5020432"/>
                  <a:pt x="8398339" y="4769004"/>
                  <a:pt x="8661040" y="4738984"/>
                </a:cubicBezTo>
                <a:cubicBezTo>
                  <a:pt x="8961270" y="4707086"/>
                  <a:pt x="9263375" y="4691138"/>
                  <a:pt x="9565481" y="4691138"/>
                </a:cubicBezTo>
                <a:close/>
                <a:moveTo>
                  <a:pt x="9939842" y="0"/>
                </a:moveTo>
                <a:cubicBezTo>
                  <a:pt x="10693770" y="0"/>
                  <a:pt x="11301413" y="611648"/>
                  <a:pt x="11301413" y="1369642"/>
                </a:cubicBezTo>
                <a:cubicBezTo>
                  <a:pt x="11301413" y="2123884"/>
                  <a:pt x="10693770" y="2735532"/>
                  <a:pt x="9939842" y="2735532"/>
                </a:cubicBezTo>
                <a:cubicBezTo>
                  <a:pt x="9789807" y="2735532"/>
                  <a:pt x="9651024" y="2705514"/>
                  <a:pt x="9519743" y="2664236"/>
                </a:cubicBezTo>
                <a:cubicBezTo>
                  <a:pt x="9519743" y="2664236"/>
                  <a:pt x="9519743" y="2664236"/>
                  <a:pt x="6320239" y="5077060"/>
                </a:cubicBezTo>
                <a:cubicBezTo>
                  <a:pt x="5997663" y="5320968"/>
                  <a:pt x="5543807" y="5275940"/>
                  <a:pt x="5273743" y="4979496"/>
                </a:cubicBezTo>
                <a:cubicBezTo>
                  <a:pt x="5273743" y="4979496"/>
                  <a:pt x="5273743" y="4979496"/>
                  <a:pt x="3874663" y="3440992"/>
                </a:cubicBezTo>
                <a:cubicBezTo>
                  <a:pt x="3874663" y="3440992"/>
                  <a:pt x="3874663" y="3440992"/>
                  <a:pt x="2704387" y="4634272"/>
                </a:cubicBezTo>
                <a:cubicBezTo>
                  <a:pt x="2719391" y="4716824"/>
                  <a:pt x="2726893" y="4799378"/>
                  <a:pt x="2726893" y="4881932"/>
                </a:cubicBezTo>
                <a:cubicBezTo>
                  <a:pt x="2726893" y="5639926"/>
                  <a:pt x="2119249" y="6251576"/>
                  <a:pt x="1365322" y="6251576"/>
                </a:cubicBezTo>
                <a:cubicBezTo>
                  <a:pt x="611394" y="6251576"/>
                  <a:pt x="0" y="5639926"/>
                  <a:pt x="0" y="4881932"/>
                </a:cubicBezTo>
                <a:cubicBezTo>
                  <a:pt x="0" y="4127690"/>
                  <a:pt x="611394" y="3516042"/>
                  <a:pt x="1365322" y="3516042"/>
                </a:cubicBezTo>
                <a:cubicBezTo>
                  <a:pt x="1440339" y="3516042"/>
                  <a:pt x="1515357" y="3527300"/>
                  <a:pt x="1590375" y="3538556"/>
                </a:cubicBezTo>
                <a:cubicBezTo>
                  <a:pt x="1590375" y="3538556"/>
                  <a:pt x="1590375" y="3538556"/>
                  <a:pt x="3342037" y="1797422"/>
                </a:cubicBezTo>
                <a:cubicBezTo>
                  <a:pt x="3492073" y="1647324"/>
                  <a:pt x="3702122" y="1557266"/>
                  <a:pt x="3912172" y="1564770"/>
                </a:cubicBezTo>
                <a:cubicBezTo>
                  <a:pt x="4125972" y="1572274"/>
                  <a:pt x="4328520" y="1662334"/>
                  <a:pt x="4474805" y="1819936"/>
                </a:cubicBezTo>
                <a:cubicBezTo>
                  <a:pt x="4474805" y="1819936"/>
                  <a:pt x="4474805" y="1819936"/>
                  <a:pt x="5948902" y="3399716"/>
                </a:cubicBezTo>
                <a:cubicBezTo>
                  <a:pt x="5948902" y="3399716"/>
                  <a:pt x="5948902" y="3399716"/>
                  <a:pt x="8578271" y="1414672"/>
                </a:cubicBezTo>
                <a:cubicBezTo>
                  <a:pt x="8578271" y="1399662"/>
                  <a:pt x="8574520" y="1384652"/>
                  <a:pt x="8574520" y="1369642"/>
                </a:cubicBezTo>
                <a:cubicBezTo>
                  <a:pt x="8574520" y="611648"/>
                  <a:pt x="9185915" y="0"/>
                  <a:pt x="9939842" y="0"/>
                </a:cubicBezTo>
                <a:close/>
              </a:path>
            </a:pathLst>
          </a:custGeom>
          <a:solidFill>
            <a:srgbClr val="672317"/>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 name="四项箭头"/>
          <p:cNvSpPr/>
          <p:nvPr/>
        </p:nvSpPr>
        <p:spPr bwMode="auto">
          <a:xfrm>
            <a:off x="6788468" y="1639253"/>
            <a:ext cx="411480" cy="411480"/>
          </a:xfrm>
          <a:custGeom>
            <a:avLst/>
            <a:gdLst>
              <a:gd name="T0" fmla="*/ 1330672 w 2775"/>
              <a:gd name="T1" fmla="*/ 1049154 h 2774"/>
              <a:gd name="T2" fmla="*/ 1143171 w 2775"/>
              <a:gd name="T3" fmla="*/ 1055643 h 2774"/>
              <a:gd name="T4" fmla="*/ 1136034 w 2775"/>
              <a:gd name="T5" fmla="*/ 1065375 h 2774"/>
              <a:gd name="T6" fmla="*/ 1126951 w 2775"/>
              <a:gd name="T7" fmla="*/ 1077703 h 2774"/>
              <a:gd name="T8" fmla="*/ 1119166 w 2775"/>
              <a:gd name="T9" fmla="*/ 1086786 h 2774"/>
              <a:gd name="T10" fmla="*/ 1108785 w 2775"/>
              <a:gd name="T11" fmla="*/ 1098465 h 2774"/>
              <a:gd name="T12" fmla="*/ 1100351 w 2775"/>
              <a:gd name="T13" fmla="*/ 1106900 h 2774"/>
              <a:gd name="T14" fmla="*/ 1095160 w 2775"/>
              <a:gd name="T15" fmla="*/ 1112091 h 2774"/>
              <a:gd name="T16" fmla="*/ 1084780 w 2775"/>
              <a:gd name="T17" fmla="*/ 1121174 h 2774"/>
              <a:gd name="T18" fmla="*/ 1074399 w 2775"/>
              <a:gd name="T19" fmla="*/ 1128960 h 2774"/>
              <a:gd name="T20" fmla="*/ 1056882 w 2775"/>
              <a:gd name="T21" fmla="*/ 1138044 h 2774"/>
              <a:gd name="T22" fmla="*/ 1046501 w 2775"/>
              <a:gd name="T23" fmla="*/ 1144532 h 2774"/>
              <a:gd name="T24" fmla="*/ 1261251 w 2775"/>
              <a:gd name="T25" fmla="*/ 1339180 h 2774"/>
              <a:gd name="T26" fmla="*/ 757140 w 2775"/>
              <a:gd name="T27" fmla="*/ 1339180 h 2774"/>
              <a:gd name="T28" fmla="*/ 750003 w 2775"/>
              <a:gd name="T29" fmla="*/ 1143234 h 2774"/>
              <a:gd name="T30" fmla="*/ 739623 w 2775"/>
              <a:gd name="T31" fmla="*/ 1136746 h 2774"/>
              <a:gd name="T32" fmla="*/ 721456 w 2775"/>
              <a:gd name="T33" fmla="*/ 1127663 h 2774"/>
              <a:gd name="T34" fmla="*/ 711725 w 2775"/>
              <a:gd name="T35" fmla="*/ 1119877 h 2774"/>
              <a:gd name="T36" fmla="*/ 701344 w 2775"/>
              <a:gd name="T37" fmla="*/ 1110144 h 2774"/>
              <a:gd name="T38" fmla="*/ 691612 w 2775"/>
              <a:gd name="T39" fmla="*/ 1101061 h 2774"/>
              <a:gd name="T40" fmla="*/ 682529 w 2775"/>
              <a:gd name="T41" fmla="*/ 1090679 h 2774"/>
              <a:gd name="T42" fmla="*/ 673446 w 2775"/>
              <a:gd name="T43" fmla="*/ 1080298 h 2774"/>
              <a:gd name="T44" fmla="*/ 665012 w 2775"/>
              <a:gd name="T45" fmla="*/ 1069268 h 2774"/>
              <a:gd name="T46" fmla="*/ 657226 w 2775"/>
              <a:gd name="T47" fmla="*/ 1058238 h 2774"/>
              <a:gd name="T48" fmla="*/ 652036 w 2775"/>
              <a:gd name="T49" fmla="*/ 1049154 h 2774"/>
              <a:gd name="T50" fmla="*/ 0 w 2775"/>
              <a:gd name="T51" fmla="*/ 899924 h 2774"/>
              <a:gd name="T52" fmla="*/ 652036 w 2775"/>
              <a:gd name="T53" fmla="*/ 759128 h 2774"/>
              <a:gd name="T54" fmla="*/ 657226 w 2775"/>
              <a:gd name="T55" fmla="*/ 741610 h 2774"/>
              <a:gd name="T56" fmla="*/ 665012 w 2775"/>
              <a:gd name="T57" fmla="*/ 730580 h 2774"/>
              <a:gd name="T58" fmla="*/ 673446 w 2775"/>
              <a:gd name="T59" fmla="*/ 719550 h 2774"/>
              <a:gd name="T60" fmla="*/ 682529 w 2775"/>
              <a:gd name="T61" fmla="*/ 709169 h 2774"/>
              <a:gd name="T62" fmla="*/ 691612 w 2775"/>
              <a:gd name="T63" fmla="*/ 698787 h 2774"/>
              <a:gd name="T64" fmla="*/ 696802 w 2775"/>
              <a:gd name="T65" fmla="*/ 693597 h 2774"/>
              <a:gd name="T66" fmla="*/ 699397 w 2775"/>
              <a:gd name="T67" fmla="*/ 691650 h 2774"/>
              <a:gd name="T68" fmla="*/ 705237 w 2775"/>
              <a:gd name="T69" fmla="*/ 685811 h 2774"/>
              <a:gd name="T70" fmla="*/ 717564 w 2775"/>
              <a:gd name="T71" fmla="*/ 675430 h 2774"/>
              <a:gd name="T72" fmla="*/ 726647 w 2775"/>
              <a:gd name="T73" fmla="*/ 667644 h 2774"/>
              <a:gd name="T74" fmla="*/ 745462 w 2775"/>
              <a:gd name="T75" fmla="*/ 658560 h 2774"/>
              <a:gd name="T76" fmla="*/ 755194 w 2775"/>
              <a:gd name="T77" fmla="*/ 652072 h 2774"/>
              <a:gd name="T78" fmla="*/ 539795 w 2775"/>
              <a:gd name="T79" fmla="*/ 472347 h 2774"/>
              <a:gd name="T80" fmla="*/ 1043906 w 2775"/>
              <a:gd name="T81" fmla="*/ 472347 h 2774"/>
              <a:gd name="T82" fmla="*/ 1048447 w 2775"/>
              <a:gd name="T83" fmla="*/ 654018 h 2774"/>
              <a:gd name="T84" fmla="*/ 1061423 w 2775"/>
              <a:gd name="T85" fmla="*/ 663102 h 2774"/>
              <a:gd name="T86" fmla="*/ 1071155 w 2775"/>
              <a:gd name="T87" fmla="*/ 670239 h 2774"/>
              <a:gd name="T88" fmla="*/ 1089321 w 2775"/>
              <a:gd name="T89" fmla="*/ 679971 h 2774"/>
              <a:gd name="T90" fmla="*/ 1097756 w 2775"/>
              <a:gd name="T91" fmla="*/ 687757 h 2774"/>
              <a:gd name="T92" fmla="*/ 1108785 w 2775"/>
              <a:gd name="T93" fmla="*/ 698787 h 2774"/>
              <a:gd name="T94" fmla="*/ 1117219 w 2775"/>
              <a:gd name="T95" fmla="*/ 707871 h 2774"/>
              <a:gd name="T96" fmla="*/ 1126302 w 2775"/>
              <a:gd name="T97" fmla="*/ 718901 h 2774"/>
              <a:gd name="T98" fmla="*/ 1134088 w 2775"/>
              <a:gd name="T99" fmla="*/ 729282 h 2774"/>
              <a:gd name="T100" fmla="*/ 1142522 w 2775"/>
              <a:gd name="T101" fmla="*/ 740961 h 2774"/>
              <a:gd name="T102" fmla="*/ 1148361 w 2775"/>
              <a:gd name="T103" fmla="*/ 759128 h 2774"/>
              <a:gd name="T104" fmla="*/ 1800397 w 2775"/>
              <a:gd name="T105" fmla="*/ 899924 h 2774"/>
              <a:gd name="T106" fmla="*/ 1000437 w 2775"/>
              <a:gd name="T107" fmla="*/ 1000492 h 2774"/>
              <a:gd name="T108" fmla="*/ 799311 w 2775"/>
              <a:gd name="T109" fmla="*/ 798058 h 27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75" h="2774">
                <a:moveTo>
                  <a:pt x="2775" y="1387"/>
                </a:moveTo>
                <a:cubicBezTo>
                  <a:pt x="2051" y="1943"/>
                  <a:pt x="2051" y="1943"/>
                  <a:pt x="2051" y="1943"/>
                </a:cubicBezTo>
                <a:cubicBezTo>
                  <a:pt x="2051" y="1617"/>
                  <a:pt x="2051" y="1617"/>
                  <a:pt x="2051" y="1617"/>
                </a:cubicBezTo>
                <a:cubicBezTo>
                  <a:pt x="1767" y="1617"/>
                  <a:pt x="1767" y="1617"/>
                  <a:pt x="1767" y="1617"/>
                </a:cubicBezTo>
                <a:cubicBezTo>
                  <a:pt x="1767" y="1619"/>
                  <a:pt x="1766" y="1620"/>
                  <a:pt x="1765" y="1621"/>
                </a:cubicBezTo>
                <a:cubicBezTo>
                  <a:pt x="1764" y="1623"/>
                  <a:pt x="1763" y="1625"/>
                  <a:pt x="1762" y="1627"/>
                </a:cubicBezTo>
                <a:cubicBezTo>
                  <a:pt x="1760" y="1628"/>
                  <a:pt x="1759" y="1630"/>
                  <a:pt x="1758" y="1632"/>
                </a:cubicBezTo>
                <a:cubicBezTo>
                  <a:pt x="1757" y="1634"/>
                  <a:pt x="1756" y="1635"/>
                  <a:pt x="1754" y="1637"/>
                </a:cubicBezTo>
                <a:cubicBezTo>
                  <a:pt x="1753" y="1639"/>
                  <a:pt x="1752" y="1641"/>
                  <a:pt x="1751" y="1642"/>
                </a:cubicBezTo>
                <a:cubicBezTo>
                  <a:pt x="1749" y="1645"/>
                  <a:pt x="1747" y="1648"/>
                  <a:pt x="1744" y="1651"/>
                </a:cubicBezTo>
                <a:cubicBezTo>
                  <a:pt x="1743" y="1653"/>
                  <a:pt x="1742" y="1654"/>
                  <a:pt x="1741" y="1656"/>
                </a:cubicBezTo>
                <a:cubicBezTo>
                  <a:pt x="1740" y="1657"/>
                  <a:pt x="1738" y="1659"/>
                  <a:pt x="1737" y="1661"/>
                </a:cubicBezTo>
                <a:cubicBezTo>
                  <a:pt x="1736" y="1663"/>
                  <a:pt x="1734" y="1664"/>
                  <a:pt x="1733" y="1666"/>
                </a:cubicBezTo>
                <a:cubicBezTo>
                  <a:pt x="1732" y="1668"/>
                  <a:pt x="1730" y="1669"/>
                  <a:pt x="1729" y="1671"/>
                </a:cubicBezTo>
                <a:cubicBezTo>
                  <a:pt x="1728" y="1672"/>
                  <a:pt x="1726" y="1674"/>
                  <a:pt x="1725" y="1675"/>
                </a:cubicBezTo>
                <a:cubicBezTo>
                  <a:pt x="1723" y="1677"/>
                  <a:pt x="1721" y="1680"/>
                  <a:pt x="1720" y="1682"/>
                </a:cubicBezTo>
                <a:cubicBezTo>
                  <a:pt x="1718" y="1684"/>
                  <a:pt x="1716" y="1685"/>
                  <a:pt x="1714" y="1687"/>
                </a:cubicBezTo>
                <a:cubicBezTo>
                  <a:pt x="1713" y="1689"/>
                  <a:pt x="1711" y="1691"/>
                  <a:pt x="1709" y="1693"/>
                </a:cubicBezTo>
                <a:cubicBezTo>
                  <a:pt x="1708" y="1694"/>
                  <a:pt x="1706" y="1696"/>
                  <a:pt x="1705" y="1697"/>
                </a:cubicBezTo>
                <a:cubicBezTo>
                  <a:pt x="1703" y="1699"/>
                  <a:pt x="1702" y="1700"/>
                  <a:pt x="1700" y="1702"/>
                </a:cubicBezTo>
                <a:cubicBezTo>
                  <a:pt x="1699" y="1703"/>
                  <a:pt x="1697" y="1705"/>
                  <a:pt x="1696" y="1706"/>
                </a:cubicBezTo>
                <a:cubicBezTo>
                  <a:pt x="1696" y="1706"/>
                  <a:pt x="1696" y="1706"/>
                  <a:pt x="1696" y="1706"/>
                </a:cubicBezTo>
                <a:cubicBezTo>
                  <a:pt x="1695" y="1707"/>
                  <a:pt x="1694" y="1708"/>
                  <a:pt x="1694" y="1708"/>
                </a:cubicBezTo>
                <a:cubicBezTo>
                  <a:pt x="1692" y="1710"/>
                  <a:pt x="1690" y="1712"/>
                  <a:pt x="1688" y="1714"/>
                </a:cubicBezTo>
                <a:cubicBezTo>
                  <a:pt x="1686" y="1715"/>
                  <a:pt x="1684" y="1717"/>
                  <a:pt x="1682" y="1719"/>
                </a:cubicBezTo>
                <a:cubicBezTo>
                  <a:pt x="1680" y="1721"/>
                  <a:pt x="1678" y="1722"/>
                  <a:pt x="1676" y="1724"/>
                </a:cubicBezTo>
                <a:cubicBezTo>
                  <a:pt x="1675" y="1726"/>
                  <a:pt x="1673" y="1727"/>
                  <a:pt x="1672" y="1728"/>
                </a:cubicBezTo>
                <a:cubicBezTo>
                  <a:pt x="1670" y="1729"/>
                  <a:pt x="1668" y="1731"/>
                  <a:pt x="1667" y="1732"/>
                </a:cubicBezTo>
                <a:cubicBezTo>
                  <a:pt x="1665" y="1733"/>
                  <a:pt x="1663" y="1735"/>
                  <a:pt x="1662" y="1736"/>
                </a:cubicBezTo>
                <a:cubicBezTo>
                  <a:pt x="1660" y="1737"/>
                  <a:pt x="1658" y="1739"/>
                  <a:pt x="1656" y="1740"/>
                </a:cubicBezTo>
                <a:cubicBezTo>
                  <a:pt x="1655" y="1741"/>
                  <a:pt x="1644" y="1743"/>
                  <a:pt x="1643" y="1744"/>
                </a:cubicBezTo>
                <a:cubicBezTo>
                  <a:pt x="1640" y="1746"/>
                  <a:pt x="1637" y="1748"/>
                  <a:pt x="1634" y="1750"/>
                </a:cubicBezTo>
                <a:cubicBezTo>
                  <a:pt x="1632" y="1751"/>
                  <a:pt x="1630" y="1752"/>
                  <a:pt x="1629" y="1754"/>
                </a:cubicBezTo>
                <a:cubicBezTo>
                  <a:pt x="1627" y="1755"/>
                  <a:pt x="1625" y="1756"/>
                  <a:pt x="1623" y="1757"/>
                </a:cubicBezTo>
                <a:cubicBezTo>
                  <a:pt x="1622" y="1758"/>
                  <a:pt x="1620" y="1760"/>
                  <a:pt x="1618" y="1761"/>
                </a:cubicBezTo>
                <a:cubicBezTo>
                  <a:pt x="1616" y="1762"/>
                  <a:pt x="1614" y="1763"/>
                  <a:pt x="1613" y="1764"/>
                </a:cubicBezTo>
                <a:cubicBezTo>
                  <a:pt x="1611" y="1765"/>
                  <a:pt x="1610" y="1766"/>
                  <a:pt x="1609" y="1767"/>
                </a:cubicBezTo>
                <a:cubicBezTo>
                  <a:pt x="1609" y="2064"/>
                  <a:pt x="1609" y="2064"/>
                  <a:pt x="1609" y="2064"/>
                </a:cubicBezTo>
                <a:cubicBezTo>
                  <a:pt x="1944" y="2064"/>
                  <a:pt x="1944" y="2064"/>
                  <a:pt x="1944" y="2064"/>
                </a:cubicBezTo>
                <a:cubicBezTo>
                  <a:pt x="1388" y="2774"/>
                  <a:pt x="1388" y="2774"/>
                  <a:pt x="1388" y="2774"/>
                </a:cubicBezTo>
                <a:cubicBezTo>
                  <a:pt x="832" y="2064"/>
                  <a:pt x="832" y="2064"/>
                  <a:pt x="832" y="2064"/>
                </a:cubicBezTo>
                <a:cubicBezTo>
                  <a:pt x="1167" y="2064"/>
                  <a:pt x="1167" y="2064"/>
                  <a:pt x="1167" y="2064"/>
                </a:cubicBezTo>
                <a:cubicBezTo>
                  <a:pt x="1167" y="1769"/>
                  <a:pt x="1167" y="1769"/>
                  <a:pt x="1167" y="1769"/>
                </a:cubicBezTo>
                <a:cubicBezTo>
                  <a:pt x="1166" y="1769"/>
                  <a:pt x="1166" y="1769"/>
                  <a:pt x="1165" y="1768"/>
                </a:cubicBezTo>
                <a:cubicBezTo>
                  <a:pt x="1162" y="1766"/>
                  <a:pt x="1159" y="1764"/>
                  <a:pt x="1156" y="1762"/>
                </a:cubicBezTo>
                <a:cubicBezTo>
                  <a:pt x="1154" y="1762"/>
                  <a:pt x="1153" y="1761"/>
                  <a:pt x="1152" y="1760"/>
                </a:cubicBezTo>
                <a:cubicBezTo>
                  <a:pt x="1149" y="1758"/>
                  <a:pt x="1147" y="1757"/>
                  <a:pt x="1144" y="1755"/>
                </a:cubicBezTo>
                <a:cubicBezTo>
                  <a:pt x="1143" y="1754"/>
                  <a:pt x="1142" y="1753"/>
                  <a:pt x="1140" y="1752"/>
                </a:cubicBezTo>
                <a:cubicBezTo>
                  <a:pt x="1138" y="1751"/>
                  <a:pt x="1136" y="1749"/>
                  <a:pt x="1134" y="1748"/>
                </a:cubicBezTo>
                <a:cubicBezTo>
                  <a:pt x="1133" y="1747"/>
                  <a:pt x="1131" y="1745"/>
                  <a:pt x="1130" y="1744"/>
                </a:cubicBezTo>
                <a:cubicBezTo>
                  <a:pt x="1127" y="1742"/>
                  <a:pt x="1115" y="1740"/>
                  <a:pt x="1112" y="1738"/>
                </a:cubicBezTo>
                <a:cubicBezTo>
                  <a:pt x="1111" y="1737"/>
                  <a:pt x="1110" y="1736"/>
                  <a:pt x="1109" y="1735"/>
                </a:cubicBezTo>
                <a:cubicBezTo>
                  <a:pt x="1106" y="1733"/>
                  <a:pt x="1104" y="1731"/>
                  <a:pt x="1101" y="1729"/>
                </a:cubicBezTo>
                <a:cubicBezTo>
                  <a:pt x="1100" y="1728"/>
                  <a:pt x="1099" y="1727"/>
                  <a:pt x="1097" y="1726"/>
                </a:cubicBezTo>
                <a:cubicBezTo>
                  <a:pt x="1095" y="1724"/>
                  <a:pt x="1093" y="1723"/>
                  <a:pt x="1091" y="1721"/>
                </a:cubicBezTo>
                <a:cubicBezTo>
                  <a:pt x="1090" y="1720"/>
                  <a:pt x="1089" y="1719"/>
                  <a:pt x="1088" y="1718"/>
                </a:cubicBezTo>
                <a:cubicBezTo>
                  <a:pt x="1085" y="1715"/>
                  <a:pt x="1083" y="1713"/>
                  <a:pt x="1081" y="1711"/>
                </a:cubicBezTo>
                <a:cubicBezTo>
                  <a:pt x="1080" y="1710"/>
                  <a:pt x="1078" y="1709"/>
                  <a:pt x="1077" y="1708"/>
                </a:cubicBezTo>
                <a:cubicBezTo>
                  <a:pt x="1075" y="1706"/>
                  <a:pt x="1072" y="1703"/>
                  <a:pt x="1070" y="1701"/>
                </a:cubicBezTo>
                <a:cubicBezTo>
                  <a:pt x="1069" y="1699"/>
                  <a:pt x="1068" y="1698"/>
                  <a:pt x="1066" y="1697"/>
                </a:cubicBezTo>
                <a:cubicBezTo>
                  <a:pt x="1065" y="1695"/>
                  <a:pt x="1063" y="1693"/>
                  <a:pt x="1061" y="1691"/>
                </a:cubicBezTo>
                <a:cubicBezTo>
                  <a:pt x="1060" y="1690"/>
                  <a:pt x="1059" y="1689"/>
                  <a:pt x="1058" y="1688"/>
                </a:cubicBezTo>
                <a:cubicBezTo>
                  <a:pt x="1055" y="1686"/>
                  <a:pt x="1054" y="1683"/>
                  <a:pt x="1052" y="1681"/>
                </a:cubicBezTo>
                <a:cubicBezTo>
                  <a:pt x="1051" y="1680"/>
                  <a:pt x="1050" y="1679"/>
                  <a:pt x="1049" y="1678"/>
                </a:cubicBezTo>
                <a:cubicBezTo>
                  <a:pt x="1046" y="1675"/>
                  <a:pt x="1044" y="1672"/>
                  <a:pt x="1041" y="1669"/>
                </a:cubicBezTo>
                <a:cubicBezTo>
                  <a:pt x="1040" y="1668"/>
                  <a:pt x="1039" y="1666"/>
                  <a:pt x="1038" y="1665"/>
                </a:cubicBezTo>
                <a:cubicBezTo>
                  <a:pt x="1037" y="1663"/>
                  <a:pt x="1035" y="1661"/>
                  <a:pt x="1033" y="1659"/>
                </a:cubicBezTo>
                <a:cubicBezTo>
                  <a:pt x="1032" y="1658"/>
                  <a:pt x="1031" y="1656"/>
                  <a:pt x="1030" y="1655"/>
                </a:cubicBezTo>
                <a:cubicBezTo>
                  <a:pt x="1029" y="1653"/>
                  <a:pt x="1027" y="1651"/>
                  <a:pt x="1025" y="1648"/>
                </a:cubicBezTo>
                <a:cubicBezTo>
                  <a:pt x="1024" y="1647"/>
                  <a:pt x="1024" y="1646"/>
                  <a:pt x="1023" y="1645"/>
                </a:cubicBezTo>
                <a:cubicBezTo>
                  <a:pt x="1020" y="1642"/>
                  <a:pt x="1018" y="1638"/>
                  <a:pt x="1016" y="1635"/>
                </a:cubicBezTo>
                <a:cubicBezTo>
                  <a:pt x="1015" y="1634"/>
                  <a:pt x="1014" y="1632"/>
                  <a:pt x="1013" y="1631"/>
                </a:cubicBezTo>
                <a:cubicBezTo>
                  <a:pt x="1012" y="1629"/>
                  <a:pt x="1010" y="1627"/>
                  <a:pt x="1009" y="1624"/>
                </a:cubicBezTo>
                <a:cubicBezTo>
                  <a:pt x="1008" y="1623"/>
                  <a:pt x="1007" y="1621"/>
                  <a:pt x="1006" y="1620"/>
                </a:cubicBezTo>
                <a:cubicBezTo>
                  <a:pt x="1006" y="1619"/>
                  <a:pt x="1005" y="1618"/>
                  <a:pt x="1005" y="1617"/>
                </a:cubicBezTo>
                <a:cubicBezTo>
                  <a:pt x="724" y="1617"/>
                  <a:pt x="724" y="1617"/>
                  <a:pt x="724" y="1617"/>
                </a:cubicBezTo>
                <a:cubicBezTo>
                  <a:pt x="724" y="1943"/>
                  <a:pt x="724" y="1943"/>
                  <a:pt x="724" y="1943"/>
                </a:cubicBezTo>
                <a:cubicBezTo>
                  <a:pt x="0" y="1387"/>
                  <a:pt x="0" y="1387"/>
                  <a:pt x="0" y="1387"/>
                </a:cubicBezTo>
                <a:cubicBezTo>
                  <a:pt x="724" y="831"/>
                  <a:pt x="724" y="831"/>
                  <a:pt x="724" y="831"/>
                </a:cubicBezTo>
                <a:cubicBezTo>
                  <a:pt x="724" y="1170"/>
                  <a:pt x="724" y="1170"/>
                  <a:pt x="724" y="1170"/>
                </a:cubicBezTo>
                <a:cubicBezTo>
                  <a:pt x="1005" y="1170"/>
                  <a:pt x="1005" y="1170"/>
                  <a:pt x="1005" y="1170"/>
                </a:cubicBezTo>
                <a:cubicBezTo>
                  <a:pt x="1005" y="1170"/>
                  <a:pt x="1006" y="1169"/>
                  <a:pt x="1006" y="1168"/>
                </a:cubicBezTo>
                <a:cubicBezTo>
                  <a:pt x="1007" y="1166"/>
                  <a:pt x="1008" y="1165"/>
                  <a:pt x="1009" y="1163"/>
                </a:cubicBezTo>
                <a:cubicBezTo>
                  <a:pt x="1010" y="1161"/>
                  <a:pt x="1012" y="1145"/>
                  <a:pt x="1013" y="1143"/>
                </a:cubicBezTo>
                <a:cubicBezTo>
                  <a:pt x="1014" y="1142"/>
                  <a:pt x="1015" y="1140"/>
                  <a:pt x="1016" y="1139"/>
                </a:cubicBezTo>
                <a:cubicBezTo>
                  <a:pt x="1018" y="1136"/>
                  <a:pt x="1020" y="1132"/>
                  <a:pt x="1023" y="1129"/>
                </a:cubicBezTo>
                <a:cubicBezTo>
                  <a:pt x="1024" y="1128"/>
                  <a:pt x="1024" y="1127"/>
                  <a:pt x="1025" y="1126"/>
                </a:cubicBezTo>
                <a:cubicBezTo>
                  <a:pt x="1027" y="1123"/>
                  <a:pt x="1029" y="1121"/>
                  <a:pt x="1030" y="1119"/>
                </a:cubicBezTo>
                <a:cubicBezTo>
                  <a:pt x="1031" y="1118"/>
                  <a:pt x="1032" y="1116"/>
                  <a:pt x="1033" y="1115"/>
                </a:cubicBezTo>
                <a:cubicBezTo>
                  <a:pt x="1035" y="1113"/>
                  <a:pt x="1037" y="1111"/>
                  <a:pt x="1038" y="1109"/>
                </a:cubicBezTo>
                <a:cubicBezTo>
                  <a:pt x="1039" y="1107"/>
                  <a:pt x="1040" y="1106"/>
                  <a:pt x="1041" y="1105"/>
                </a:cubicBezTo>
                <a:cubicBezTo>
                  <a:pt x="1044" y="1102"/>
                  <a:pt x="1046" y="1099"/>
                  <a:pt x="1049" y="1096"/>
                </a:cubicBezTo>
                <a:cubicBezTo>
                  <a:pt x="1050" y="1095"/>
                  <a:pt x="1051" y="1094"/>
                  <a:pt x="1052" y="1093"/>
                </a:cubicBezTo>
                <a:cubicBezTo>
                  <a:pt x="1054" y="1091"/>
                  <a:pt x="1055" y="1088"/>
                  <a:pt x="1058" y="1086"/>
                </a:cubicBezTo>
                <a:cubicBezTo>
                  <a:pt x="1059" y="1085"/>
                  <a:pt x="1060" y="1084"/>
                  <a:pt x="1061" y="1082"/>
                </a:cubicBezTo>
                <a:cubicBezTo>
                  <a:pt x="1063" y="1080"/>
                  <a:pt x="1065" y="1079"/>
                  <a:pt x="1066" y="1077"/>
                </a:cubicBezTo>
                <a:cubicBezTo>
                  <a:pt x="1068" y="1076"/>
                  <a:pt x="1069" y="1074"/>
                  <a:pt x="1070" y="1073"/>
                </a:cubicBezTo>
                <a:cubicBezTo>
                  <a:pt x="1071" y="1072"/>
                  <a:pt x="1072" y="1071"/>
                  <a:pt x="1074" y="1070"/>
                </a:cubicBezTo>
                <a:cubicBezTo>
                  <a:pt x="1074" y="1069"/>
                  <a:pt x="1074" y="1069"/>
                  <a:pt x="1074" y="1069"/>
                </a:cubicBezTo>
                <a:cubicBezTo>
                  <a:pt x="1075" y="1068"/>
                  <a:pt x="1075" y="1068"/>
                  <a:pt x="1076" y="1067"/>
                </a:cubicBezTo>
                <a:cubicBezTo>
                  <a:pt x="1077" y="1067"/>
                  <a:pt x="1077" y="1066"/>
                  <a:pt x="1077" y="1066"/>
                </a:cubicBezTo>
                <a:cubicBezTo>
                  <a:pt x="1077" y="1066"/>
                  <a:pt x="1078" y="1066"/>
                  <a:pt x="1078" y="1066"/>
                </a:cubicBezTo>
                <a:cubicBezTo>
                  <a:pt x="1078" y="1066"/>
                  <a:pt x="1078" y="1066"/>
                  <a:pt x="1078" y="1066"/>
                </a:cubicBezTo>
                <a:cubicBezTo>
                  <a:pt x="1079" y="1064"/>
                  <a:pt x="1081" y="1062"/>
                  <a:pt x="1083" y="1060"/>
                </a:cubicBezTo>
                <a:cubicBezTo>
                  <a:pt x="1085" y="1059"/>
                  <a:pt x="1086" y="1058"/>
                  <a:pt x="1087" y="1057"/>
                </a:cubicBezTo>
                <a:cubicBezTo>
                  <a:pt x="1089" y="1055"/>
                  <a:pt x="1091" y="1053"/>
                  <a:pt x="1094" y="1051"/>
                </a:cubicBezTo>
                <a:cubicBezTo>
                  <a:pt x="1095" y="1050"/>
                  <a:pt x="1096" y="1049"/>
                  <a:pt x="1096" y="1048"/>
                </a:cubicBezTo>
                <a:cubicBezTo>
                  <a:pt x="1099" y="1046"/>
                  <a:pt x="1102" y="1043"/>
                  <a:pt x="1106" y="1041"/>
                </a:cubicBezTo>
                <a:cubicBezTo>
                  <a:pt x="1107" y="1040"/>
                  <a:pt x="1108" y="1038"/>
                  <a:pt x="1109" y="1038"/>
                </a:cubicBezTo>
                <a:cubicBezTo>
                  <a:pt x="1111" y="1036"/>
                  <a:pt x="1114" y="1034"/>
                  <a:pt x="1116" y="1033"/>
                </a:cubicBezTo>
                <a:cubicBezTo>
                  <a:pt x="1117" y="1032"/>
                  <a:pt x="1118" y="1031"/>
                  <a:pt x="1120" y="1029"/>
                </a:cubicBezTo>
                <a:cubicBezTo>
                  <a:pt x="1122" y="1028"/>
                  <a:pt x="1124" y="1026"/>
                  <a:pt x="1127" y="1024"/>
                </a:cubicBezTo>
                <a:cubicBezTo>
                  <a:pt x="1128" y="1024"/>
                  <a:pt x="1129" y="1023"/>
                  <a:pt x="1130" y="1022"/>
                </a:cubicBezTo>
                <a:cubicBezTo>
                  <a:pt x="1133" y="1020"/>
                  <a:pt x="1146" y="1017"/>
                  <a:pt x="1149" y="1015"/>
                </a:cubicBezTo>
                <a:cubicBezTo>
                  <a:pt x="1150" y="1014"/>
                  <a:pt x="1152" y="1013"/>
                  <a:pt x="1153" y="1013"/>
                </a:cubicBezTo>
                <a:cubicBezTo>
                  <a:pt x="1155" y="1011"/>
                  <a:pt x="1157" y="1010"/>
                  <a:pt x="1160" y="1008"/>
                </a:cubicBezTo>
                <a:cubicBezTo>
                  <a:pt x="1161" y="1007"/>
                  <a:pt x="1163" y="1006"/>
                  <a:pt x="1164" y="1005"/>
                </a:cubicBezTo>
                <a:cubicBezTo>
                  <a:pt x="1165" y="1005"/>
                  <a:pt x="1166" y="1005"/>
                  <a:pt x="1167" y="1004"/>
                </a:cubicBezTo>
                <a:cubicBezTo>
                  <a:pt x="1167" y="728"/>
                  <a:pt x="1167" y="728"/>
                  <a:pt x="1167" y="728"/>
                </a:cubicBezTo>
                <a:cubicBezTo>
                  <a:pt x="832" y="728"/>
                  <a:pt x="832" y="728"/>
                  <a:pt x="832" y="728"/>
                </a:cubicBezTo>
                <a:cubicBezTo>
                  <a:pt x="1388" y="0"/>
                  <a:pt x="1388" y="0"/>
                  <a:pt x="1388" y="0"/>
                </a:cubicBezTo>
                <a:cubicBezTo>
                  <a:pt x="1944" y="728"/>
                  <a:pt x="1944" y="728"/>
                  <a:pt x="1944" y="728"/>
                </a:cubicBezTo>
                <a:cubicBezTo>
                  <a:pt x="1609" y="728"/>
                  <a:pt x="1609" y="728"/>
                  <a:pt x="1609" y="728"/>
                </a:cubicBezTo>
                <a:cubicBezTo>
                  <a:pt x="1609" y="1004"/>
                  <a:pt x="1609" y="1004"/>
                  <a:pt x="1609" y="1004"/>
                </a:cubicBezTo>
                <a:cubicBezTo>
                  <a:pt x="1610" y="1004"/>
                  <a:pt x="1611" y="1005"/>
                  <a:pt x="1611" y="1005"/>
                </a:cubicBezTo>
                <a:cubicBezTo>
                  <a:pt x="1613" y="1006"/>
                  <a:pt x="1614" y="1007"/>
                  <a:pt x="1616" y="1008"/>
                </a:cubicBezTo>
                <a:cubicBezTo>
                  <a:pt x="1618" y="1010"/>
                  <a:pt x="1620" y="1011"/>
                  <a:pt x="1623" y="1013"/>
                </a:cubicBezTo>
                <a:cubicBezTo>
                  <a:pt x="1624" y="1013"/>
                  <a:pt x="1625" y="1014"/>
                  <a:pt x="1627" y="1015"/>
                </a:cubicBezTo>
                <a:cubicBezTo>
                  <a:pt x="1630" y="1017"/>
                  <a:pt x="1633" y="1020"/>
                  <a:pt x="1636" y="1022"/>
                </a:cubicBezTo>
                <a:cubicBezTo>
                  <a:pt x="1637" y="1023"/>
                  <a:pt x="1639" y="1024"/>
                  <a:pt x="1640" y="1024"/>
                </a:cubicBezTo>
                <a:cubicBezTo>
                  <a:pt x="1642" y="1026"/>
                  <a:pt x="1644" y="1028"/>
                  <a:pt x="1647" y="1029"/>
                </a:cubicBezTo>
                <a:cubicBezTo>
                  <a:pt x="1648" y="1031"/>
                  <a:pt x="1649" y="1032"/>
                  <a:pt x="1651" y="1033"/>
                </a:cubicBezTo>
                <a:cubicBezTo>
                  <a:pt x="1653" y="1034"/>
                  <a:pt x="1655" y="1036"/>
                  <a:pt x="1657" y="1038"/>
                </a:cubicBezTo>
                <a:cubicBezTo>
                  <a:pt x="1658" y="1038"/>
                  <a:pt x="1659" y="1040"/>
                  <a:pt x="1661" y="1041"/>
                </a:cubicBezTo>
                <a:cubicBezTo>
                  <a:pt x="1664" y="1043"/>
                  <a:pt x="1676" y="1046"/>
                  <a:pt x="1679" y="1048"/>
                </a:cubicBezTo>
                <a:cubicBezTo>
                  <a:pt x="1680" y="1049"/>
                  <a:pt x="1681" y="1050"/>
                  <a:pt x="1682" y="1051"/>
                </a:cubicBezTo>
                <a:cubicBezTo>
                  <a:pt x="1684" y="1053"/>
                  <a:pt x="1686" y="1055"/>
                  <a:pt x="1688" y="1057"/>
                </a:cubicBezTo>
                <a:cubicBezTo>
                  <a:pt x="1690" y="1058"/>
                  <a:pt x="1691" y="1059"/>
                  <a:pt x="1692" y="1060"/>
                </a:cubicBezTo>
                <a:cubicBezTo>
                  <a:pt x="1694" y="1062"/>
                  <a:pt x="1696" y="1064"/>
                  <a:pt x="1698" y="1066"/>
                </a:cubicBezTo>
                <a:cubicBezTo>
                  <a:pt x="1699" y="1067"/>
                  <a:pt x="1700" y="1068"/>
                  <a:pt x="1701" y="1069"/>
                </a:cubicBezTo>
                <a:cubicBezTo>
                  <a:pt x="1704" y="1072"/>
                  <a:pt x="1706" y="1074"/>
                  <a:pt x="1709" y="1077"/>
                </a:cubicBezTo>
                <a:cubicBezTo>
                  <a:pt x="1710" y="1078"/>
                  <a:pt x="1711" y="1079"/>
                  <a:pt x="1712" y="1080"/>
                </a:cubicBezTo>
                <a:cubicBezTo>
                  <a:pt x="1714" y="1082"/>
                  <a:pt x="1716" y="1084"/>
                  <a:pt x="1718" y="1087"/>
                </a:cubicBezTo>
                <a:cubicBezTo>
                  <a:pt x="1720" y="1088"/>
                  <a:pt x="1721" y="1089"/>
                  <a:pt x="1722" y="1091"/>
                </a:cubicBezTo>
                <a:cubicBezTo>
                  <a:pt x="1724" y="1093"/>
                  <a:pt x="1725" y="1095"/>
                  <a:pt x="1727" y="1097"/>
                </a:cubicBezTo>
                <a:cubicBezTo>
                  <a:pt x="1728" y="1098"/>
                  <a:pt x="1729" y="1099"/>
                  <a:pt x="1730" y="1101"/>
                </a:cubicBezTo>
                <a:cubicBezTo>
                  <a:pt x="1732" y="1103"/>
                  <a:pt x="1734" y="1105"/>
                  <a:pt x="1736" y="1108"/>
                </a:cubicBezTo>
                <a:cubicBezTo>
                  <a:pt x="1737" y="1109"/>
                  <a:pt x="1738" y="1110"/>
                  <a:pt x="1739" y="1111"/>
                </a:cubicBezTo>
                <a:cubicBezTo>
                  <a:pt x="1741" y="1114"/>
                  <a:pt x="1743" y="1117"/>
                  <a:pt x="1745" y="1120"/>
                </a:cubicBezTo>
                <a:cubicBezTo>
                  <a:pt x="1746" y="1121"/>
                  <a:pt x="1747" y="1122"/>
                  <a:pt x="1748" y="1124"/>
                </a:cubicBezTo>
                <a:cubicBezTo>
                  <a:pt x="1750" y="1126"/>
                  <a:pt x="1751" y="1128"/>
                  <a:pt x="1753" y="1130"/>
                </a:cubicBezTo>
                <a:cubicBezTo>
                  <a:pt x="1754" y="1132"/>
                  <a:pt x="1755" y="1133"/>
                  <a:pt x="1756" y="1134"/>
                </a:cubicBezTo>
                <a:cubicBezTo>
                  <a:pt x="1757" y="1137"/>
                  <a:pt x="1759" y="1139"/>
                  <a:pt x="1761" y="1142"/>
                </a:cubicBezTo>
                <a:cubicBezTo>
                  <a:pt x="1762" y="1143"/>
                  <a:pt x="1762" y="1144"/>
                  <a:pt x="1763" y="1146"/>
                </a:cubicBezTo>
                <a:cubicBezTo>
                  <a:pt x="1765" y="1149"/>
                  <a:pt x="1767" y="1166"/>
                  <a:pt x="1769" y="1169"/>
                </a:cubicBezTo>
                <a:cubicBezTo>
                  <a:pt x="1769" y="1169"/>
                  <a:pt x="1770" y="1170"/>
                  <a:pt x="1770" y="1170"/>
                </a:cubicBezTo>
                <a:cubicBezTo>
                  <a:pt x="2051" y="1170"/>
                  <a:pt x="2051" y="1170"/>
                  <a:pt x="2051" y="1170"/>
                </a:cubicBezTo>
                <a:cubicBezTo>
                  <a:pt x="2051" y="831"/>
                  <a:pt x="2051" y="831"/>
                  <a:pt x="2051" y="831"/>
                </a:cubicBezTo>
                <a:lnTo>
                  <a:pt x="2775" y="1387"/>
                </a:lnTo>
                <a:close/>
                <a:moveTo>
                  <a:pt x="1168" y="1385"/>
                </a:moveTo>
                <a:cubicBezTo>
                  <a:pt x="1168" y="1506"/>
                  <a:pt x="1266" y="1605"/>
                  <a:pt x="1388" y="1605"/>
                </a:cubicBezTo>
                <a:cubicBezTo>
                  <a:pt x="1448" y="1605"/>
                  <a:pt x="1502" y="1581"/>
                  <a:pt x="1542" y="1542"/>
                </a:cubicBezTo>
                <a:cubicBezTo>
                  <a:pt x="1581" y="1502"/>
                  <a:pt x="1606" y="1447"/>
                  <a:pt x="1606" y="1387"/>
                </a:cubicBezTo>
                <a:cubicBezTo>
                  <a:pt x="1606" y="1265"/>
                  <a:pt x="1507" y="1167"/>
                  <a:pt x="1386" y="1167"/>
                </a:cubicBezTo>
                <a:cubicBezTo>
                  <a:pt x="1326" y="1167"/>
                  <a:pt x="1271" y="1191"/>
                  <a:pt x="1232" y="1230"/>
                </a:cubicBezTo>
                <a:cubicBezTo>
                  <a:pt x="1192" y="1270"/>
                  <a:pt x="1168" y="1324"/>
                  <a:pt x="1168" y="1385"/>
                </a:cubicBezTo>
                <a:close/>
              </a:path>
            </a:pathLst>
          </a:custGeom>
          <a:solidFill>
            <a:srgbClr val="672317"/>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8" name="循环箭头"/>
          <p:cNvSpPr/>
          <p:nvPr/>
        </p:nvSpPr>
        <p:spPr bwMode="auto">
          <a:xfrm>
            <a:off x="1944529" y="3092768"/>
            <a:ext cx="411480" cy="411480"/>
          </a:xfrm>
          <a:custGeom>
            <a:avLst/>
            <a:gdLst/>
            <a:ahLst/>
            <a:cxnLst/>
            <a:rect l="0" t="0" r="r" b="b"/>
            <a:pathLst>
              <a:path w="11316632" h="11327810">
                <a:moveTo>
                  <a:pt x="9851561" y="3907555"/>
                </a:moveTo>
                <a:cubicBezTo>
                  <a:pt x="10012569" y="3901911"/>
                  <a:pt x="10172296" y="3961139"/>
                  <a:pt x="10289527" y="4076079"/>
                </a:cubicBezTo>
                <a:cubicBezTo>
                  <a:pt x="10289527" y="4076079"/>
                  <a:pt x="10289527" y="4076079"/>
                  <a:pt x="10390814" y="4177413"/>
                </a:cubicBezTo>
                <a:cubicBezTo>
                  <a:pt x="10390814" y="4177413"/>
                  <a:pt x="10420825" y="4203685"/>
                  <a:pt x="10477095" y="4259983"/>
                </a:cubicBezTo>
                <a:cubicBezTo>
                  <a:pt x="10529615" y="4312527"/>
                  <a:pt x="10612145" y="4395095"/>
                  <a:pt x="10705929" y="4515195"/>
                </a:cubicBezTo>
                <a:cubicBezTo>
                  <a:pt x="10882244" y="4751643"/>
                  <a:pt x="11122332" y="5126957"/>
                  <a:pt x="11253630" y="5663657"/>
                </a:cubicBezTo>
                <a:cubicBezTo>
                  <a:pt x="11366171" y="6196603"/>
                  <a:pt x="11347414" y="6890933"/>
                  <a:pt x="11036050" y="7581511"/>
                </a:cubicBezTo>
                <a:cubicBezTo>
                  <a:pt x="10889746" y="7926799"/>
                  <a:pt x="10649659" y="8249569"/>
                  <a:pt x="10360803" y="8534807"/>
                </a:cubicBezTo>
                <a:cubicBezTo>
                  <a:pt x="10068196" y="8827553"/>
                  <a:pt x="9715566" y="9067753"/>
                  <a:pt x="9332926" y="9236645"/>
                </a:cubicBezTo>
                <a:cubicBezTo>
                  <a:pt x="8950286" y="9413043"/>
                  <a:pt x="8541386" y="9525637"/>
                  <a:pt x="8139989" y="9585687"/>
                </a:cubicBezTo>
                <a:cubicBezTo>
                  <a:pt x="7798614" y="9619465"/>
                  <a:pt x="7460990" y="9653243"/>
                  <a:pt x="7138372" y="9687021"/>
                </a:cubicBezTo>
                <a:cubicBezTo>
                  <a:pt x="6530649" y="9735811"/>
                  <a:pt x="5967943" y="9758331"/>
                  <a:pt x="5484016" y="9765837"/>
                </a:cubicBezTo>
                <a:cubicBezTo>
                  <a:pt x="5337712" y="9769591"/>
                  <a:pt x="5202663" y="9765837"/>
                  <a:pt x="5071365" y="9762083"/>
                </a:cubicBezTo>
                <a:cubicBezTo>
                  <a:pt x="5071365" y="9762083"/>
                  <a:pt x="5071365" y="9762083"/>
                  <a:pt x="5071365" y="10981855"/>
                </a:cubicBezTo>
                <a:cubicBezTo>
                  <a:pt x="5071365" y="11120721"/>
                  <a:pt x="4992586" y="11244575"/>
                  <a:pt x="4865039" y="11297119"/>
                </a:cubicBezTo>
                <a:cubicBezTo>
                  <a:pt x="4741244" y="11353415"/>
                  <a:pt x="4594940" y="11330895"/>
                  <a:pt x="4493653" y="11240821"/>
                </a:cubicBezTo>
                <a:cubicBezTo>
                  <a:pt x="3424511" y="10291277"/>
                  <a:pt x="2471662" y="8947653"/>
                  <a:pt x="2374126" y="8741231"/>
                </a:cubicBezTo>
                <a:cubicBezTo>
                  <a:pt x="2325358" y="8647401"/>
                  <a:pt x="2329110" y="8534807"/>
                  <a:pt x="2374126" y="8440979"/>
                </a:cubicBezTo>
                <a:cubicBezTo>
                  <a:pt x="2475413" y="8238309"/>
                  <a:pt x="3428262" y="6898439"/>
                  <a:pt x="4493653" y="5948895"/>
                </a:cubicBezTo>
                <a:cubicBezTo>
                  <a:pt x="4557426" y="5892597"/>
                  <a:pt x="4639957" y="5862573"/>
                  <a:pt x="4722487" y="5862573"/>
                </a:cubicBezTo>
                <a:cubicBezTo>
                  <a:pt x="4771255" y="5862573"/>
                  <a:pt x="4820023" y="5870079"/>
                  <a:pt x="4865039" y="5892597"/>
                </a:cubicBezTo>
                <a:cubicBezTo>
                  <a:pt x="4992586" y="5945141"/>
                  <a:pt x="5071365" y="6068995"/>
                  <a:pt x="5071365" y="6207861"/>
                </a:cubicBezTo>
                <a:cubicBezTo>
                  <a:pt x="5071365" y="6207861"/>
                  <a:pt x="5071365" y="6207861"/>
                  <a:pt x="5071365" y="7461409"/>
                </a:cubicBezTo>
                <a:cubicBezTo>
                  <a:pt x="5202663" y="7461409"/>
                  <a:pt x="5337712" y="7461409"/>
                  <a:pt x="5484016" y="7461409"/>
                </a:cubicBezTo>
                <a:cubicBezTo>
                  <a:pt x="5967943" y="7461409"/>
                  <a:pt x="6530649" y="7461409"/>
                  <a:pt x="7138372" y="7461409"/>
                </a:cubicBezTo>
                <a:cubicBezTo>
                  <a:pt x="7288427" y="7461409"/>
                  <a:pt x="7442233" y="7461409"/>
                  <a:pt x="7599791" y="7461409"/>
                </a:cubicBezTo>
                <a:cubicBezTo>
                  <a:pt x="7599791" y="7461409"/>
                  <a:pt x="7599791" y="7461409"/>
                  <a:pt x="7824874" y="7461409"/>
                </a:cubicBezTo>
                <a:cubicBezTo>
                  <a:pt x="7824874" y="7461409"/>
                  <a:pt x="7824874" y="7461409"/>
                  <a:pt x="7993685" y="7453903"/>
                </a:cubicBezTo>
                <a:cubicBezTo>
                  <a:pt x="8215017" y="7438891"/>
                  <a:pt x="8428845" y="7397607"/>
                  <a:pt x="8620165" y="7330051"/>
                </a:cubicBezTo>
                <a:cubicBezTo>
                  <a:pt x="9002805" y="7194937"/>
                  <a:pt x="9302915" y="6947229"/>
                  <a:pt x="9482981" y="6654485"/>
                </a:cubicBezTo>
                <a:cubicBezTo>
                  <a:pt x="9666799" y="6357987"/>
                  <a:pt x="9730572" y="6027711"/>
                  <a:pt x="9711815" y="5746225"/>
                </a:cubicBezTo>
                <a:cubicBezTo>
                  <a:pt x="9696810" y="5460987"/>
                  <a:pt x="9606777" y="5220785"/>
                  <a:pt x="9531749" y="5059401"/>
                </a:cubicBezTo>
                <a:cubicBezTo>
                  <a:pt x="9516744" y="5029375"/>
                  <a:pt x="9501738" y="5003103"/>
                  <a:pt x="9490484" y="4976831"/>
                </a:cubicBezTo>
                <a:cubicBezTo>
                  <a:pt x="9482981" y="4961819"/>
                  <a:pt x="9445467" y="4901769"/>
                  <a:pt x="9430462" y="4875497"/>
                </a:cubicBezTo>
                <a:cubicBezTo>
                  <a:pt x="9389197" y="4811693"/>
                  <a:pt x="9370440" y="4777915"/>
                  <a:pt x="9370440" y="4777915"/>
                </a:cubicBezTo>
                <a:cubicBezTo>
                  <a:pt x="9201628" y="4507689"/>
                  <a:pt x="9291661" y="4151141"/>
                  <a:pt x="9569263" y="3989757"/>
                </a:cubicBezTo>
                <a:cubicBezTo>
                  <a:pt x="9657889" y="3937683"/>
                  <a:pt x="9754956" y="3910941"/>
                  <a:pt x="9851561" y="3907555"/>
                </a:cubicBezTo>
                <a:close/>
                <a:moveTo>
                  <a:pt x="6546440" y="2947"/>
                </a:moveTo>
                <a:cubicBezTo>
                  <a:pt x="6646151" y="-10071"/>
                  <a:pt x="6747445" y="20187"/>
                  <a:pt x="6823415" y="90553"/>
                </a:cubicBezTo>
                <a:cubicBezTo>
                  <a:pt x="7892625" y="1040023"/>
                  <a:pt x="8841783" y="2383543"/>
                  <a:pt x="8943077" y="2586197"/>
                </a:cubicBezTo>
                <a:cubicBezTo>
                  <a:pt x="8988096" y="2683771"/>
                  <a:pt x="8988096" y="2792605"/>
                  <a:pt x="8943077" y="2890179"/>
                </a:cubicBezTo>
                <a:cubicBezTo>
                  <a:pt x="8841783" y="3092833"/>
                  <a:pt x="7888873" y="4432599"/>
                  <a:pt x="6823415" y="5382071"/>
                </a:cubicBezTo>
                <a:cubicBezTo>
                  <a:pt x="6759638" y="5438363"/>
                  <a:pt x="6677102" y="5468387"/>
                  <a:pt x="6590815" y="5468387"/>
                </a:cubicBezTo>
                <a:cubicBezTo>
                  <a:pt x="6542044" y="5468387"/>
                  <a:pt x="6493273" y="5460881"/>
                  <a:pt x="6448254" y="5438363"/>
                </a:cubicBezTo>
                <a:cubicBezTo>
                  <a:pt x="6324450" y="5385823"/>
                  <a:pt x="6245666" y="5258227"/>
                  <a:pt x="6245666" y="5123123"/>
                </a:cubicBezTo>
                <a:cubicBezTo>
                  <a:pt x="6245666" y="5123123"/>
                  <a:pt x="6245666" y="5123123"/>
                  <a:pt x="6245666" y="3869673"/>
                </a:cubicBezTo>
                <a:cubicBezTo>
                  <a:pt x="6114360" y="3869673"/>
                  <a:pt x="5979302" y="3869673"/>
                  <a:pt x="5832989" y="3869673"/>
                </a:cubicBezTo>
                <a:cubicBezTo>
                  <a:pt x="5349031" y="3869673"/>
                  <a:pt x="4782537" y="3869673"/>
                  <a:pt x="4178527" y="3869673"/>
                </a:cubicBezTo>
                <a:cubicBezTo>
                  <a:pt x="4028463" y="3869673"/>
                  <a:pt x="3874647" y="3869673"/>
                  <a:pt x="3717079" y="3869673"/>
                </a:cubicBezTo>
                <a:cubicBezTo>
                  <a:pt x="3717079" y="3869673"/>
                  <a:pt x="3717079" y="3869673"/>
                  <a:pt x="3488230" y="3869673"/>
                </a:cubicBezTo>
                <a:cubicBezTo>
                  <a:pt x="3488230" y="3869673"/>
                  <a:pt x="3488230" y="3869673"/>
                  <a:pt x="3319407" y="3873425"/>
                </a:cubicBezTo>
                <a:cubicBezTo>
                  <a:pt x="3098062" y="3888437"/>
                  <a:pt x="2887972" y="3933471"/>
                  <a:pt x="2696640" y="4001023"/>
                </a:cubicBezTo>
                <a:cubicBezTo>
                  <a:pt x="2310223" y="4136125"/>
                  <a:pt x="2013845" y="4383813"/>
                  <a:pt x="1830016" y="4676535"/>
                </a:cubicBezTo>
                <a:cubicBezTo>
                  <a:pt x="1646187" y="4969257"/>
                  <a:pt x="1582410" y="5299507"/>
                  <a:pt x="1601168" y="5584725"/>
                </a:cubicBezTo>
                <a:cubicBezTo>
                  <a:pt x="1616174" y="5869941"/>
                  <a:pt x="1706213" y="6110123"/>
                  <a:pt x="1784997" y="6271497"/>
                </a:cubicBezTo>
                <a:cubicBezTo>
                  <a:pt x="1800003" y="6301519"/>
                  <a:pt x="1815010" y="6327789"/>
                  <a:pt x="1826265" y="6354059"/>
                </a:cubicBezTo>
                <a:cubicBezTo>
                  <a:pt x="1830016" y="6369071"/>
                  <a:pt x="1871284" y="6429115"/>
                  <a:pt x="1886291" y="6455387"/>
                </a:cubicBezTo>
                <a:cubicBezTo>
                  <a:pt x="1923807" y="6519185"/>
                  <a:pt x="1946316" y="6552959"/>
                  <a:pt x="1946316" y="6552959"/>
                </a:cubicBezTo>
                <a:cubicBezTo>
                  <a:pt x="2111388" y="6823165"/>
                  <a:pt x="2021349" y="7175933"/>
                  <a:pt x="1743729" y="7341059"/>
                </a:cubicBezTo>
                <a:cubicBezTo>
                  <a:pt x="1507378" y="7479915"/>
                  <a:pt x="1214752" y="7438633"/>
                  <a:pt x="1027171" y="7254743"/>
                </a:cubicBezTo>
                <a:cubicBezTo>
                  <a:pt x="1027171" y="7254743"/>
                  <a:pt x="1027171" y="7254743"/>
                  <a:pt x="925877" y="7153415"/>
                </a:cubicBezTo>
                <a:cubicBezTo>
                  <a:pt x="925877" y="7153415"/>
                  <a:pt x="895864" y="7123393"/>
                  <a:pt x="839590" y="7070853"/>
                </a:cubicBezTo>
                <a:cubicBezTo>
                  <a:pt x="783316" y="7018313"/>
                  <a:pt x="704532" y="6931999"/>
                  <a:pt x="606990" y="6815659"/>
                </a:cubicBezTo>
                <a:cubicBezTo>
                  <a:pt x="430664" y="6579231"/>
                  <a:pt x="194313" y="6203945"/>
                  <a:pt x="63006" y="5667287"/>
                </a:cubicBezTo>
                <a:cubicBezTo>
                  <a:pt x="-49542" y="5134383"/>
                  <a:pt x="-30784" y="4440105"/>
                  <a:pt x="280600" y="3749581"/>
                </a:cubicBezTo>
                <a:cubicBezTo>
                  <a:pt x="426913" y="3404319"/>
                  <a:pt x="667016" y="3081573"/>
                  <a:pt x="955890" y="2792605"/>
                </a:cubicBezTo>
                <a:cubicBezTo>
                  <a:pt x="1244765" y="2503635"/>
                  <a:pt x="1601168" y="2263453"/>
                  <a:pt x="1983833" y="2090821"/>
                </a:cubicBezTo>
                <a:cubicBezTo>
                  <a:pt x="2366498" y="1918191"/>
                  <a:pt x="2775423" y="1805605"/>
                  <a:pt x="3176846" y="1741807"/>
                </a:cubicBezTo>
                <a:cubicBezTo>
                  <a:pt x="3518243" y="1708031"/>
                  <a:pt x="3852137" y="1678007"/>
                  <a:pt x="4178527" y="1644233"/>
                </a:cubicBezTo>
                <a:cubicBezTo>
                  <a:pt x="4782537" y="1595445"/>
                  <a:pt x="5349031" y="1572929"/>
                  <a:pt x="5832989" y="1565423"/>
                </a:cubicBezTo>
                <a:cubicBezTo>
                  <a:pt x="5979302" y="1561669"/>
                  <a:pt x="6114360" y="1565423"/>
                  <a:pt x="6245666" y="1565423"/>
                </a:cubicBezTo>
                <a:cubicBezTo>
                  <a:pt x="6245666" y="1565423"/>
                  <a:pt x="6245666" y="1565423"/>
                  <a:pt x="6245666" y="345747"/>
                </a:cubicBezTo>
                <a:cubicBezTo>
                  <a:pt x="6245666" y="210643"/>
                  <a:pt x="6324450" y="86799"/>
                  <a:pt x="6448254" y="30507"/>
                </a:cubicBezTo>
                <a:cubicBezTo>
                  <a:pt x="6480142" y="16435"/>
                  <a:pt x="6513203" y="7287"/>
                  <a:pt x="6546440" y="2947"/>
                </a:cubicBezTo>
                <a:close/>
              </a:path>
            </a:pathLst>
          </a:custGeom>
          <a:solidFill>
            <a:srgbClr val="672317"/>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0" name="向下箭头"/>
          <p:cNvSpPr/>
          <p:nvPr/>
        </p:nvSpPr>
        <p:spPr bwMode="auto">
          <a:xfrm>
            <a:off x="6787991" y="3092768"/>
            <a:ext cx="411480" cy="411480"/>
          </a:xfrm>
          <a:custGeom>
            <a:avLst/>
            <a:gdLst>
              <a:gd name="T0" fmla="*/ 1594573 w 2388"/>
              <a:gd name="T1" fmla="*/ 674161 h 2152"/>
              <a:gd name="T2" fmla="*/ 1605128 w 2388"/>
              <a:gd name="T3" fmla="*/ 564817 h 2152"/>
              <a:gd name="T4" fmla="*/ 1076619 w 2388"/>
              <a:gd name="T5" fmla="*/ 0 h 2152"/>
              <a:gd name="T6" fmla="*/ 592593 w 2388"/>
              <a:gd name="T7" fmla="*/ 279769 h 2152"/>
              <a:gd name="T8" fmla="*/ 542079 w 2388"/>
              <a:gd name="T9" fmla="*/ 275999 h 2152"/>
              <a:gd name="T10" fmla="*/ 189238 w 2388"/>
              <a:gd name="T11" fmla="*/ 628161 h 2152"/>
              <a:gd name="T12" fmla="*/ 193761 w 2388"/>
              <a:gd name="T13" fmla="*/ 680194 h 2152"/>
              <a:gd name="T14" fmla="*/ 0 w 2388"/>
              <a:gd name="T15" fmla="*/ 1073831 h 2152"/>
              <a:gd name="T16" fmla="*/ 477241 w 2388"/>
              <a:gd name="T17" fmla="*/ 1596419 h 2152"/>
              <a:gd name="T18" fmla="*/ 1317879 w 2388"/>
              <a:gd name="T19" fmla="*/ 1596419 h 2152"/>
              <a:gd name="T20" fmla="*/ 1800397 w 2388"/>
              <a:gd name="T21" fmla="*/ 1073831 h 2152"/>
              <a:gd name="T22" fmla="*/ 1594573 w 2388"/>
              <a:gd name="T23" fmla="*/ 674161 h 2152"/>
              <a:gd name="T24" fmla="*/ 937141 w 2388"/>
              <a:gd name="T25" fmla="*/ 1368682 h 2152"/>
              <a:gd name="T26" fmla="*/ 900199 w 2388"/>
              <a:gd name="T27" fmla="*/ 1381502 h 2152"/>
              <a:gd name="T28" fmla="*/ 862502 w 2388"/>
              <a:gd name="T29" fmla="*/ 1368682 h 2152"/>
              <a:gd name="T30" fmla="*/ 441052 w 2388"/>
              <a:gd name="T31" fmla="*/ 921504 h 2152"/>
              <a:gd name="T32" fmla="*/ 438036 w 2388"/>
              <a:gd name="T33" fmla="*/ 860422 h 2152"/>
              <a:gd name="T34" fmla="*/ 491566 w 2388"/>
              <a:gd name="T35" fmla="*/ 827996 h 2152"/>
              <a:gd name="T36" fmla="*/ 701160 w 2388"/>
              <a:gd name="T37" fmla="*/ 827996 h 2152"/>
              <a:gd name="T38" fmla="*/ 779569 w 2388"/>
              <a:gd name="T39" fmla="*/ 522588 h 2152"/>
              <a:gd name="T40" fmla="*/ 899445 w 2388"/>
              <a:gd name="T41" fmla="*/ 469801 h 2152"/>
              <a:gd name="T42" fmla="*/ 1020074 w 2388"/>
              <a:gd name="T43" fmla="*/ 522588 h 2152"/>
              <a:gd name="T44" fmla="*/ 1098483 w 2388"/>
              <a:gd name="T45" fmla="*/ 827996 h 2152"/>
              <a:gd name="T46" fmla="*/ 1308831 w 2388"/>
              <a:gd name="T47" fmla="*/ 827996 h 2152"/>
              <a:gd name="T48" fmla="*/ 1361607 w 2388"/>
              <a:gd name="T49" fmla="*/ 860422 h 2152"/>
              <a:gd name="T50" fmla="*/ 1358591 w 2388"/>
              <a:gd name="T51" fmla="*/ 921504 h 2152"/>
              <a:gd name="T52" fmla="*/ 937141 w 2388"/>
              <a:gd name="T53" fmla="*/ 1368682 h 21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388" h="2152">
                <a:moveTo>
                  <a:pt x="2115" y="894"/>
                </a:moveTo>
                <a:cubicBezTo>
                  <a:pt x="2124" y="847"/>
                  <a:pt x="2129" y="799"/>
                  <a:pt x="2129" y="749"/>
                </a:cubicBezTo>
                <a:cubicBezTo>
                  <a:pt x="2129" y="349"/>
                  <a:pt x="1828" y="0"/>
                  <a:pt x="1428" y="0"/>
                </a:cubicBezTo>
                <a:cubicBezTo>
                  <a:pt x="1166" y="0"/>
                  <a:pt x="913" y="163"/>
                  <a:pt x="786" y="371"/>
                </a:cubicBezTo>
                <a:cubicBezTo>
                  <a:pt x="764" y="367"/>
                  <a:pt x="742" y="366"/>
                  <a:pt x="719" y="366"/>
                </a:cubicBezTo>
                <a:cubicBezTo>
                  <a:pt x="461" y="366"/>
                  <a:pt x="251" y="575"/>
                  <a:pt x="251" y="833"/>
                </a:cubicBezTo>
                <a:cubicBezTo>
                  <a:pt x="251" y="857"/>
                  <a:pt x="253" y="880"/>
                  <a:pt x="257" y="902"/>
                </a:cubicBezTo>
                <a:cubicBezTo>
                  <a:pt x="98" y="1038"/>
                  <a:pt x="0" y="1234"/>
                  <a:pt x="0" y="1424"/>
                </a:cubicBezTo>
                <a:cubicBezTo>
                  <a:pt x="0" y="1739"/>
                  <a:pt x="278" y="2073"/>
                  <a:pt x="633" y="2117"/>
                </a:cubicBezTo>
                <a:cubicBezTo>
                  <a:pt x="1004" y="2152"/>
                  <a:pt x="1377" y="2152"/>
                  <a:pt x="1748" y="2117"/>
                </a:cubicBezTo>
                <a:cubicBezTo>
                  <a:pt x="2103" y="2073"/>
                  <a:pt x="2388" y="1739"/>
                  <a:pt x="2388" y="1424"/>
                </a:cubicBezTo>
                <a:cubicBezTo>
                  <a:pt x="2388" y="1230"/>
                  <a:pt x="2280" y="1030"/>
                  <a:pt x="2115" y="894"/>
                </a:cubicBezTo>
                <a:close/>
                <a:moveTo>
                  <a:pt x="1243" y="1815"/>
                </a:moveTo>
                <a:cubicBezTo>
                  <a:pt x="1229" y="1827"/>
                  <a:pt x="1211" y="1832"/>
                  <a:pt x="1194" y="1832"/>
                </a:cubicBezTo>
                <a:cubicBezTo>
                  <a:pt x="1176" y="1832"/>
                  <a:pt x="1159" y="1827"/>
                  <a:pt x="1144" y="1815"/>
                </a:cubicBezTo>
                <a:cubicBezTo>
                  <a:pt x="1130" y="1804"/>
                  <a:pt x="798" y="1539"/>
                  <a:pt x="585" y="1222"/>
                </a:cubicBezTo>
                <a:cubicBezTo>
                  <a:pt x="569" y="1198"/>
                  <a:pt x="567" y="1167"/>
                  <a:pt x="581" y="1141"/>
                </a:cubicBezTo>
                <a:cubicBezTo>
                  <a:pt x="595" y="1115"/>
                  <a:pt x="622" y="1098"/>
                  <a:pt x="652" y="1098"/>
                </a:cubicBezTo>
                <a:cubicBezTo>
                  <a:pt x="930" y="1098"/>
                  <a:pt x="930" y="1098"/>
                  <a:pt x="930" y="1098"/>
                </a:cubicBezTo>
                <a:cubicBezTo>
                  <a:pt x="959" y="925"/>
                  <a:pt x="1014" y="722"/>
                  <a:pt x="1034" y="693"/>
                </a:cubicBezTo>
                <a:cubicBezTo>
                  <a:pt x="1064" y="651"/>
                  <a:pt x="1113" y="623"/>
                  <a:pt x="1193" y="623"/>
                </a:cubicBezTo>
                <a:cubicBezTo>
                  <a:pt x="1273" y="623"/>
                  <a:pt x="1323" y="651"/>
                  <a:pt x="1353" y="693"/>
                </a:cubicBezTo>
                <a:cubicBezTo>
                  <a:pt x="1373" y="722"/>
                  <a:pt x="1428" y="925"/>
                  <a:pt x="1457" y="1098"/>
                </a:cubicBezTo>
                <a:cubicBezTo>
                  <a:pt x="1736" y="1098"/>
                  <a:pt x="1736" y="1098"/>
                  <a:pt x="1736" y="1098"/>
                </a:cubicBezTo>
                <a:cubicBezTo>
                  <a:pt x="1765" y="1098"/>
                  <a:pt x="1792" y="1115"/>
                  <a:pt x="1806" y="1141"/>
                </a:cubicBezTo>
                <a:cubicBezTo>
                  <a:pt x="1820" y="1167"/>
                  <a:pt x="1818" y="1198"/>
                  <a:pt x="1802" y="1222"/>
                </a:cubicBezTo>
                <a:cubicBezTo>
                  <a:pt x="1589" y="1539"/>
                  <a:pt x="1257" y="1804"/>
                  <a:pt x="1243" y="1815"/>
                </a:cubicBezTo>
                <a:close/>
              </a:path>
            </a:pathLst>
          </a:custGeom>
          <a:solidFill>
            <a:srgbClr val="672317"/>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74" name="TextBox 73"/>
          <p:cNvSpPr txBox="1"/>
          <p:nvPr/>
        </p:nvSpPr>
        <p:spPr>
          <a:xfrm>
            <a:off x="1103947" y="2130743"/>
            <a:ext cx="2090738" cy="715581"/>
          </a:xfrm>
          <a:prstGeom prst="roundRect">
            <a:avLst>
              <a:gd name="adj" fmla="val 0"/>
            </a:avLst>
          </a:prstGeom>
          <a:noFill/>
        </p:spPr>
        <p:txBody>
          <a:bodyPr wrap="square" rtlCol="0">
            <a:spAutoFit/>
          </a:bodyPr>
          <a:lstStyle/>
          <a:p>
            <a:pPr algn="ctr">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点击此处更换文本替换文字点击此处更换文本替换文字点击此处更换文本替换文字</a:t>
            </a:r>
            <a:endParaRPr lang="zh-CN" altLang="en-US" sz="67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TextBox 73"/>
          <p:cNvSpPr txBox="1"/>
          <p:nvPr/>
        </p:nvSpPr>
        <p:spPr>
          <a:xfrm>
            <a:off x="1104424" y="3574733"/>
            <a:ext cx="2089785" cy="715581"/>
          </a:xfrm>
          <a:prstGeom prst="roundRect">
            <a:avLst>
              <a:gd name="adj" fmla="val 0"/>
            </a:avLst>
          </a:prstGeom>
          <a:noFill/>
        </p:spPr>
        <p:txBody>
          <a:bodyPr wrap="square" rtlCol="0">
            <a:spAutoFit/>
          </a:bodyPr>
          <a:lstStyle/>
          <a:p>
            <a:pPr algn="ctr">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点击此处更换文本替换文字点击此处更换文本替换文字点击此处更换文本替换文字</a:t>
            </a:r>
            <a:endParaRPr lang="zh-CN" altLang="en-US" sz="67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TextBox 73"/>
          <p:cNvSpPr txBox="1"/>
          <p:nvPr/>
        </p:nvSpPr>
        <p:spPr>
          <a:xfrm>
            <a:off x="5902643" y="2130743"/>
            <a:ext cx="2181701" cy="715581"/>
          </a:xfrm>
          <a:prstGeom prst="roundRect">
            <a:avLst>
              <a:gd name="adj" fmla="val 0"/>
            </a:avLst>
          </a:prstGeom>
          <a:noFill/>
        </p:spPr>
        <p:txBody>
          <a:bodyPr wrap="square" rtlCol="0">
            <a:spAutoFit/>
          </a:bodyPr>
          <a:lstStyle/>
          <a:p>
            <a:pPr algn="ctr">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点击此处更换文本替换文字点击此处更换文本替换文字点击此处更换文本替换文字</a:t>
            </a:r>
            <a:endParaRPr lang="zh-CN" altLang="en-US" sz="67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TextBox 73"/>
          <p:cNvSpPr txBox="1"/>
          <p:nvPr/>
        </p:nvSpPr>
        <p:spPr>
          <a:xfrm>
            <a:off x="5902166" y="3574733"/>
            <a:ext cx="2182178" cy="715581"/>
          </a:xfrm>
          <a:prstGeom prst="roundRect">
            <a:avLst>
              <a:gd name="adj" fmla="val 0"/>
            </a:avLst>
          </a:prstGeom>
          <a:noFill/>
        </p:spPr>
        <p:txBody>
          <a:bodyPr wrap="square" rtlCol="0">
            <a:spAutoFit/>
          </a:bodyPr>
          <a:lstStyle/>
          <a:p>
            <a:pPr algn="ctr">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点击此处更换文本替换文字点击此处更换文本替换文字点击此处更换文本替换文字</a:t>
            </a:r>
            <a:endParaRPr lang="zh-CN" altLang="en-US" sz="67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p:tgtEl>
                                          <p:spTgt spid="2050"/>
                                        </p:tgtEl>
                                        <p:attrNameLst>
                                          <p:attrName>ppt_y</p:attrName>
                                        </p:attrNameLst>
                                      </p:cBhvr>
                                      <p:tavLst>
                                        <p:tav tm="0">
                                          <p:val>
                                            <p:strVal val="#ppt_y+#ppt_h*1.125000"/>
                                          </p:val>
                                        </p:tav>
                                        <p:tav tm="100000">
                                          <p:val>
                                            <p:strVal val="#ppt_y"/>
                                          </p:val>
                                        </p:tav>
                                      </p:tavLst>
                                    </p:anim>
                                    <p:animEffect transition="in" filter="wipe(up)">
                                      <p:cBhvr>
                                        <p:cTn id="8" dur="500"/>
                                        <p:tgtEl>
                                          <p:spTgt spid="2050"/>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fade">
                                      <p:cBhvr>
                                        <p:cTn id="12" dur="500"/>
                                        <p:tgtEl>
                                          <p:spTgt spid="74"/>
                                        </p:tgtEl>
                                      </p:cBhvr>
                                    </p:animEffect>
                                    <p:anim calcmode="lin" valueType="num">
                                      <p:cBhvr>
                                        <p:cTn id="13" dur="500" fill="hold"/>
                                        <p:tgtEl>
                                          <p:spTgt spid="74"/>
                                        </p:tgtEl>
                                        <p:attrNameLst>
                                          <p:attrName>ppt_x</p:attrName>
                                        </p:attrNameLst>
                                      </p:cBhvr>
                                      <p:tavLst>
                                        <p:tav tm="0">
                                          <p:val>
                                            <p:strVal val="#ppt_x"/>
                                          </p:val>
                                        </p:tav>
                                        <p:tav tm="100000">
                                          <p:val>
                                            <p:strVal val="#ppt_x"/>
                                          </p:val>
                                        </p:tav>
                                      </p:tavLst>
                                    </p:anim>
                                    <p:anim calcmode="lin" valueType="num">
                                      <p:cBhvr>
                                        <p:cTn id="14" dur="500" fill="hold"/>
                                        <p:tgtEl>
                                          <p:spTgt spid="7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9"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2"/>
                                          </p:val>
                                        </p:tav>
                                        <p:tav tm="100000">
                                          <p:val>
                                            <p:strVal val="#ppt_x"/>
                                          </p:val>
                                        </p:tav>
                                      </p:tavLst>
                                    </p:anim>
                                    <p:anim calcmode="lin" valueType="num">
                                      <p:cBhvr>
                                        <p:cTn id="19" dur="5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0" dur="500"/>
                                        <p:tgtEl>
                                          <p:spTgt spid="5"/>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p:tgtEl>
                                          <p:spTgt spid="2"/>
                                        </p:tgtEl>
                                        <p:attrNameLst>
                                          <p:attrName>ppt_y</p:attrName>
                                        </p:attrNameLst>
                                      </p:cBhvr>
                                      <p:tavLst>
                                        <p:tav tm="0">
                                          <p:val>
                                            <p:strVal val="#ppt_y+#ppt_h*1.125000"/>
                                          </p:val>
                                        </p:tav>
                                        <p:tav tm="100000">
                                          <p:val>
                                            <p:strVal val="#ppt_y"/>
                                          </p:val>
                                        </p:tav>
                                      </p:tavLst>
                                    </p:anim>
                                    <p:animEffect transition="in" filter="wipe(up)">
                                      <p:cBhvr>
                                        <p:cTn id="25" dur="500"/>
                                        <p:tgtEl>
                                          <p:spTgt spid="2"/>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anim calcmode="lin" valueType="num">
                                      <p:cBhvr>
                                        <p:cTn id="30" dur="500" fill="hold"/>
                                        <p:tgtEl>
                                          <p:spTgt spid="14"/>
                                        </p:tgtEl>
                                        <p:attrNameLst>
                                          <p:attrName>ppt_x</p:attrName>
                                        </p:attrNameLst>
                                      </p:cBhvr>
                                      <p:tavLst>
                                        <p:tav tm="0">
                                          <p:val>
                                            <p:strVal val="#ppt_x"/>
                                          </p:val>
                                        </p:tav>
                                        <p:tav tm="100000">
                                          <p:val>
                                            <p:strVal val="#ppt_x"/>
                                          </p:val>
                                        </p:tav>
                                      </p:tavLst>
                                    </p:anim>
                                    <p:anim calcmode="lin" valueType="num">
                                      <p:cBhvr>
                                        <p:cTn id="31" dur="50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12" presetClass="entr" presetSubtype="4"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p:tgtEl>
                                          <p:spTgt spid="8"/>
                                        </p:tgtEl>
                                        <p:attrNameLst>
                                          <p:attrName>ppt_y</p:attrName>
                                        </p:attrNameLst>
                                      </p:cBhvr>
                                      <p:tavLst>
                                        <p:tav tm="0">
                                          <p:val>
                                            <p:strVal val="#ppt_y+#ppt_h*1.125000"/>
                                          </p:val>
                                        </p:tav>
                                        <p:tav tm="100000">
                                          <p:val>
                                            <p:strVal val="#ppt_y"/>
                                          </p:val>
                                        </p:tav>
                                      </p:tavLst>
                                    </p:anim>
                                    <p:animEffect transition="in" filter="wipe(up)">
                                      <p:cBhvr>
                                        <p:cTn id="36" dur="500"/>
                                        <p:tgtEl>
                                          <p:spTgt spid="8"/>
                                        </p:tgtEl>
                                      </p:cBhvr>
                                    </p:animEffect>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anim calcmode="lin" valueType="num">
                                      <p:cBhvr>
                                        <p:cTn id="41" dur="500" fill="hold"/>
                                        <p:tgtEl>
                                          <p:spTgt spid="13"/>
                                        </p:tgtEl>
                                        <p:attrNameLst>
                                          <p:attrName>ppt_x</p:attrName>
                                        </p:attrNameLst>
                                      </p:cBhvr>
                                      <p:tavLst>
                                        <p:tav tm="0">
                                          <p:val>
                                            <p:strVal val="#ppt_x"/>
                                          </p:val>
                                        </p:tav>
                                        <p:tav tm="100000">
                                          <p:val>
                                            <p:strVal val="#ppt_x"/>
                                          </p:val>
                                        </p:tav>
                                      </p:tavLst>
                                    </p:anim>
                                    <p:anim calcmode="lin" valueType="num">
                                      <p:cBhvr>
                                        <p:cTn id="42" dur="500" fill="hold"/>
                                        <p:tgtEl>
                                          <p:spTgt spid="13"/>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childTnLst>
                          </p:cTn>
                        </p:par>
                        <p:par>
                          <p:cTn id="47" fill="hold">
                            <p:stCondLst>
                              <p:cond delay="4000"/>
                            </p:stCondLst>
                            <p:childTnLst>
                              <p:par>
                                <p:cTn id="48" presetID="12" presetClass="entr" presetSubtype="4"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p:tgtEl>
                                          <p:spTgt spid="10"/>
                                        </p:tgtEl>
                                        <p:attrNameLst>
                                          <p:attrName>ppt_y</p:attrName>
                                        </p:attrNameLst>
                                      </p:cBhvr>
                                      <p:tavLst>
                                        <p:tav tm="0">
                                          <p:val>
                                            <p:strVal val="#ppt_y+#ppt_h*1.125000"/>
                                          </p:val>
                                        </p:tav>
                                        <p:tav tm="100000">
                                          <p:val>
                                            <p:strVal val="#ppt_y"/>
                                          </p:val>
                                        </p:tav>
                                      </p:tavLst>
                                    </p:anim>
                                    <p:animEffect transition="in" filter="wipe(up)">
                                      <p:cBhvr>
                                        <p:cTn id="51" dur="500"/>
                                        <p:tgtEl>
                                          <p:spTgt spid="10"/>
                                        </p:tgtEl>
                                      </p:cBhvr>
                                    </p:animEffect>
                                  </p:childTnLst>
                                </p:cTn>
                              </p:par>
                            </p:childTnLst>
                          </p:cTn>
                        </p:par>
                        <p:par>
                          <p:cTn id="52" fill="hold">
                            <p:stCondLst>
                              <p:cond delay="4500"/>
                            </p:stCondLst>
                            <p:childTnLst>
                              <p:par>
                                <p:cTn id="53" presetID="42"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anim calcmode="lin" valueType="num">
                                      <p:cBhvr>
                                        <p:cTn id="56" dur="500" fill="hold"/>
                                        <p:tgtEl>
                                          <p:spTgt spid="15"/>
                                        </p:tgtEl>
                                        <p:attrNameLst>
                                          <p:attrName>ppt_x</p:attrName>
                                        </p:attrNameLst>
                                      </p:cBhvr>
                                      <p:tavLst>
                                        <p:tav tm="0">
                                          <p:val>
                                            <p:strVal val="#ppt_x"/>
                                          </p:val>
                                        </p:tav>
                                        <p:tav tm="100000">
                                          <p:val>
                                            <p:strVal val="#ppt_x"/>
                                          </p:val>
                                        </p:tav>
                                      </p:tavLst>
                                    </p:anim>
                                    <p:anim calcmode="lin" valueType="num">
                                      <p:cBhvr>
                                        <p:cTn id="57"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2050" grpId="0" bldLvl="0" animBg="1"/>
      <p:bldP spid="2" grpId="0" bldLvl="0" animBg="1"/>
      <p:bldP spid="8" grpId="0" bldLvl="0" animBg="1"/>
      <p:bldP spid="10" grpId="0" bldLvl="0" animBg="1"/>
      <p:bldP spid="74"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579383" y="4029712"/>
            <a:ext cx="595035" cy="338554"/>
          </a:xfrm>
          <a:prstGeom prst="rect">
            <a:avLst/>
          </a:prstGeom>
          <a:noFill/>
        </p:spPr>
        <p:txBody>
          <a:bodyPr wrap="none" rtlCol="0">
            <a:spAutoFit/>
          </a:bodyPr>
          <a:lstStyle/>
          <a:p>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餐厅</a:t>
            </a:r>
            <a:endPar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10474" y="4323845"/>
            <a:ext cx="830677" cy="253916"/>
          </a:xfrm>
          <a:prstGeom prst="rect">
            <a:avLst/>
          </a:prstGeom>
          <a:noFill/>
        </p:spPr>
        <p:txBody>
          <a:bodyPr wrap="none" rtlCol="0">
            <a:spAutoFit/>
          </a:bodyPr>
          <a:lstStyle/>
          <a:p>
            <a:r>
              <a:rPr lang="en-US" altLang="zh-CN" sz="1050" dirty="0">
                <a:solidFill>
                  <a:prstClr val="black">
                    <a:lumMod val="50000"/>
                    <a:lumOff val="50000"/>
                  </a:prstClr>
                </a:solidFill>
                <a:latin typeface="华文细黑" panose="02010600040101010101" pitchFamily="2" charset="-122"/>
                <a:ea typeface="华文细黑" panose="02010600040101010101" pitchFamily="2" charset="-122"/>
              </a:rPr>
              <a:t>CAN TING</a:t>
            </a:r>
            <a:endParaRPr lang="zh-CN" altLang="en-US" sz="1050" dirty="0">
              <a:solidFill>
                <a:prstClr val="black">
                  <a:lumMod val="50000"/>
                  <a:lumOff val="50000"/>
                </a:prstClr>
              </a:solidFill>
              <a:latin typeface="华文细黑" panose="02010600040101010101" pitchFamily="2" charset="-122"/>
              <a:ea typeface="华文细黑" panose="02010600040101010101" pitchFamily="2" charset="-122"/>
            </a:endParaRPr>
          </a:p>
        </p:txBody>
      </p:sp>
      <p:sp>
        <p:nvSpPr>
          <p:cNvPr id="38" name="TextBox 37"/>
          <p:cNvSpPr txBox="1"/>
          <p:nvPr/>
        </p:nvSpPr>
        <p:spPr>
          <a:xfrm>
            <a:off x="1658346" y="3947488"/>
            <a:ext cx="2279880" cy="646331"/>
          </a:xfrm>
          <a:prstGeom prst="rect">
            <a:avLst/>
          </a:prstGeom>
          <a:noFill/>
        </p:spPr>
        <p:txBody>
          <a:bodyPr wrap="square" rtlCol="0">
            <a:spAutoFit/>
          </a:bodyPr>
          <a:lstStyle/>
          <a:p>
            <a:pPr>
              <a:lnSpc>
                <a:spcPct val="150000"/>
              </a:lnSpc>
            </a:pPr>
            <a:r>
              <a:rPr lang="zh-CN" altLang="en-US" sz="800" dirty="0">
                <a:solidFill>
                  <a:prstClr val="black">
                    <a:lumMod val="65000"/>
                    <a:lumOff val="35000"/>
                  </a:prstClr>
                </a:solidFill>
                <a:latin typeface="微软雅黑" panose="020B0503020204020204" pitchFamily="34" charset="-122"/>
                <a:ea typeface="微软雅黑" panose="020B0503020204020204" pitchFamily="34" charset="-122"/>
              </a:rPr>
              <a:t>       充满自然气息的木材在设计天花、柜体、吧台、地板等部分合理运用，和浅灰色椅子相配合，让整体空间显得温暖朴实又不失质感。</a:t>
            </a:r>
            <a:endParaRPr lang="zh-CN" altLang="en-US" sz="800" dirty="0">
              <a:solidFill>
                <a:prstClr val="black">
                  <a:lumMod val="65000"/>
                  <a:lumOff val="35000"/>
                </a:prstClr>
              </a:solidFill>
              <a:latin typeface="微软雅黑" panose="020B0503020204020204" pitchFamily="34" charset="-122"/>
              <a:ea typeface="微软雅黑" panose="020B0503020204020204" pitchFamily="34" charset="-122"/>
            </a:endParaRPr>
          </a:p>
        </p:txBody>
      </p:sp>
      <p:cxnSp>
        <p:nvCxnSpPr>
          <p:cNvPr id="39" name="直接连接符 38"/>
          <p:cNvCxnSpPr/>
          <p:nvPr/>
        </p:nvCxnSpPr>
        <p:spPr>
          <a:xfrm>
            <a:off x="1524971" y="4018501"/>
            <a:ext cx="0" cy="478795"/>
          </a:xfrm>
          <a:prstGeom prst="line">
            <a:avLst/>
          </a:prstGeom>
          <a:noFill/>
          <a:ln w="19050" cap="flat" cmpd="sng" algn="ctr">
            <a:solidFill>
              <a:sysClr val="window" lastClr="FFFFFF">
                <a:lumMod val="65000"/>
              </a:sysClr>
            </a:solidFill>
            <a:prstDash val="sysDot"/>
          </a:ln>
          <a:effectLst/>
        </p:spPr>
      </p:cxnSp>
      <p:sp>
        <p:nvSpPr>
          <p:cNvPr id="40" name="TextBox 39"/>
          <p:cNvSpPr txBox="1"/>
          <p:nvPr/>
        </p:nvSpPr>
        <p:spPr>
          <a:xfrm>
            <a:off x="4151750" y="4379263"/>
            <a:ext cx="595035" cy="338554"/>
          </a:xfrm>
          <a:prstGeom prst="rect">
            <a:avLst/>
          </a:prstGeom>
          <a:noFill/>
        </p:spPr>
        <p:txBody>
          <a:bodyPr wrap="none" rtlCol="0">
            <a:spAutoFit/>
          </a:bodyPr>
          <a:lstStyle/>
          <a:p>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客厅</a:t>
            </a:r>
            <a:endPar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4182839" y="4673396"/>
            <a:ext cx="675185" cy="253916"/>
          </a:xfrm>
          <a:prstGeom prst="rect">
            <a:avLst/>
          </a:prstGeom>
          <a:noFill/>
        </p:spPr>
        <p:txBody>
          <a:bodyPr wrap="none" rtlCol="0">
            <a:spAutoFit/>
          </a:bodyPr>
          <a:lstStyle/>
          <a:p>
            <a:r>
              <a:rPr lang="en-US" altLang="zh-CN" sz="1050" dirty="0">
                <a:solidFill>
                  <a:prstClr val="black">
                    <a:lumMod val="50000"/>
                    <a:lumOff val="50000"/>
                  </a:prstClr>
                </a:solidFill>
                <a:latin typeface="华文细黑" panose="02010600040101010101" pitchFamily="2" charset="-122"/>
                <a:ea typeface="华文细黑" panose="02010600040101010101" pitchFamily="2" charset="-122"/>
              </a:rPr>
              <a:t>KE TING</a:t>
            </a:r>
            <a:endParaRPr lang="zh-CN" altLang="en-US" sz="1050" dirty="0">
              <a:solidFill>
                <a:prstClr val="black">
                  <a:lumMod val="50000"/>
                  <a:lumOff val="50000"/>
                </a:prstClr>
              </a:solidFill>
              <a:latin typeface="华文细黑" panose="02010600040101010101" pitchFamily="2" charset="-122"/>
              <a:ea typeface="华文细黑" panose="02010600040101010101" pitchFamily="2" charset="-122"/>
            </a:endParaRPr>
          </a:p>
        </p:txBody>
      </p:sp>
      <p:sp>
        <p:nvSpPr>
          <p:cNvPr id="42" name="TextBox 41"/>
          <p:cNvSpPr txBox="1"/>
          <p:nvPr/>
        </p:nvSpPr>
        <p:spPr>
          <a:xfrm>
            <a:off x="5076056" y="4297039"/>
            <a:ext cx="2952328" cy="646331"/>
          </a:xfrm>
          <a:prstGeom prst="rect">
            <a:avLst/>
          </a:prstGeom>
          <a:noFill/>
        </p:spPr>
        <p:txBody>
          <a:bodyPr wrap="square" rtlCol="0">
            <a:spAutoFit/>
          </a:bodyPr>
          <a:lstStyle/>
          <a:p>
            <a:pPr>
              <a:lnSpc>
                <a:spcPct val="150000"/>
              </a:lnSpc>
            </a:pPr>
            <a:r>
              <a:rPr lang="zh-CN" altLang="en-US" sz="800" dirty="0">
                <a:solidFill>
                  <a:prstClr val="black">
                    <a:lumMod val="65000"/>
                    <a:lumOff val="35000"/>
                  </a:prstClr>
                </a:solidFill>
                <a:latin typeface="微软雅黑" panose="020B0503020204020204" pitchFamily="34" charset="-122"/>
                <a:ea typeface="微软雅黑" panose="020B0503020204020204" pitchFamily="34" charset="-122"/>
              </a:rPr>
              <a:t>       自然简约的风格弥漫在整个客厅里，整个客厅几乎都是由几何体拼凑而成，直线条显得简约而又整洁。空间中并不缺乏柔和的线条，使得整个空间给人温暖和煦的感觉。</a:t>
            </a:r>
            <a:endParaRPr lang="zh-CN" altLang="en-US" sz="800" dirty="0">
              <a:solidFill>
                <a:prstClr val="black">
                  <a:lumMod val="65000"/>
                  <a:lumOff val="35000"/>
                </a:prstClr>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4942681" y="4404525"/>
            <a:ext cx="0" cy="478795"/>
          </a:xfrm>
          <a:prstGeom prst="line">
            <a:avLst/>
          </a:prstGeom>
          <a:noFill/>
          <a:ln w="19050" cap="flat" cmpd="sng" algn="ctr">
            <a:solidFill>
              <a:sysClr val="window" lastClr="FFFFFF">
                <a:lumMod val="65000"/>
              </a:sysClr>
            </a:solidFill>
            <a:prstDash val="sysDot"/>
          </a:ln>
          <a:effectLst/>
        </p:spPr>
      </p:cxnSp>
      <p:pic>
        <p:nvPicPr>
          <p:cNvPr id="44" name="图片 4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2908" y="1777380"/>
            <a:ext cx="3153496" cy="2171108"/>
          </a:xfrm>
          <a:prstGeom prst="rect">
            <a:avLst/>
          </a:prstGeom>
        </p:spPr>
      </p:pic>
      <p:pic>
        <p:nvPicPr>
          <p:cNvPr id="45" name="图片 4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78872" y="974144"/>
            <a:ext cx="4669592" cy="328885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advClick="0" advTm="3000">
        <p14:flythrough/>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ipe(left)">
                                      <p:cBhvr>
                                        <p:cTn id="13" dur="500"/>
                                        <p:tgtEl>
                                          <p:spTgt spid="36"/>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left)">
                                      <p:cBhvr>
                                        <p:cTn id="17" dur="500"/>
                                        <p:tgtEl>
                                          <p:spTgt spid="37"/>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up)">
                                      <p:cBhvr>
                                        <p:cTn id="21" dur="500"/>
                                        <p:tgtEl>
                                          <p:spTgt spid="39"/>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1000"/>
                                        <p:tgtEl>
                                          <p:spTgt spid="38"/>
                                        </p:tgtEl>
                                      </p:cBhvr>
                                    </p:animEffect>
                                    <p:anim calcmode="lin" valueType="num">
                                      <p:cBhvr>
                                        <p:cTn id="25" dur="1000" fill="hold"/>
                                        <p:tgtEl>
                                          <p:spTgt spid="38"/>
                                        </p:tgtEl>
                                        <p:attrNameLst>
                                          <p:attrName>ppt_x</p:attrName>
                                        </p:attrNameLst>
                                      </p:cBhvr>
                                      <p:tavLst>
                                        <p:tav tm="0">
                                          <p:val>
                                            <p:strVal val="#ppt_x"/>
                                          </p:val>
                                        </p:tav>
                                        <p:tav tm="100000">
                                          <p:val>
                                            <p:strVal val="#ppt_x"/>
                                          </p:val>
                                        </p:tav>
                                      </p:tavLst>
                                    </p:anim>
                                    <p:anim calcmode="lin" valueType="num">
                                      <p:cBhvr>
                                        <p:cTn id="26" dur="1000" fill="hold"/>
                                        <p:tgtEl>
                                          <p:spTgt spid="38"/>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wipe(left)">
                                      <p:cBhvr>
                                        <p:cTn id="40" dur="500"/>
                                        <p:tgtEl>
                                          <p:spTgt spid="41"/>
                                        </p:tgtEl>
                                      </p:cBhvr>
                                    </p:animEffect>
                                  </p:childTnLst>
                                </p:cTn>
                              </p:par>
                            </p:childTnLst>
                          </p:cTn>
                        </p:par>
                        <p:par>
                          <p:cTn id="41" fill="hold">
                            <p:stCondLst>
                              <p:cond delay="4500"/>
                            </p:stCondLst>
                            <p:childTnLst>
                              <p:par>
                                <p:cTn id="42" presetID="22" presetClass="entr" presetSubtype="1" fill="hold"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wipe(up)">
                                      <p:cBhvr>
                                        <p:cTn id="44" dur="500"/>
                                        <p:tgtEl>
                                          <p:spTgt spid="43"/>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1000"/>
                                        <p:tgtEl>
                                          <p:spTgt spid="42"/>
                                        </p:tgtEl>
                                      </p:cBhvr>
                                    </p:animEffect>
                                    <p:anim calcmode="lin" valueType="num">
                                      <p:cBhvr>
                                        <p:cTn id="48" dur="1000" fill="hold"/>
                                        <p:tgtEl>
                                          <p:spTgt spid="42"/>
                                        </p:tgtEl>
                                        <p:attrNameLst>
                                          <p:attrName>ppt_x</p:attrName>
                                        </p:attrNameLst>
                                      </p:cBhvr>
                                      <p:tavLst>
                                        <p:tav tm="0">
                                          <p:val>
                                            <p:strVal val="#ppt_x"/>
                                          </p:val>
                                        </p:tav>
                                        <p:tav tm="100000">
                                          <p:val>
                                            <p:strVal val="#ppt_x"/>
                                          </p:val>
                                        </p:tav>
                                      </p:tavLst>
                                    </p:anim>
                                    <p:anim calcmode="lin" valueType="num">
                                      <p:cBhvr>
                                        <p:cTn id="4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40" grpId="0"/>
      <p:bldP spid="41" grpId="0"/>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39106" y="1704093"/>
            <a:ext cx="3860198" cy="2972119"/>
          </a:xfrm>
          <a:prstGeom prst="rect">
            <a:avLst/>
          </a:prstGeom>
          <a:blipFill dpi="0" rotWithShape="1">
            <a:blip r:embed="rId1" cstate="print"/>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endParaRPr sz="1800"/>
          </a:p>
        </p:txBody>
      </p:sp>
      <p:grpSp>
        <p:nvGrpSpPr>
          <p:cNvPr id="2" name="组合 4"/>
          <p:cNvGrpSpPr/>
          <p:nvPr/>
        </p:nvGrpSpPr>
        <p:grpSpPr>
          <a:xfrm>
            <a:off x="1590642" y="1722759"/>
            <a:ext cx="1504475" cy="1134742"/>
            <a:chOff x="2399137" y="1456900"/>
            <a:chExt cx="2006237" cy="1512989"/>
          </a:xfrm>
        </p:grpSpPr>
        <p:sp>
          <p:nvSpPr>
            <p:cNvPr id="27" name="文本框 9"/>
            <p:cNvSpPr txBox="1"/>
            <p:nvPr/>
          </p:nvSpPr>
          <p:spPr>
            <a:xfrm>
              <a:off x="2399137" y="1456900"/>
              <a:ext cx="2006237" cy="707886"/>
            </a:xfrm>
            <a:prstGeom prst="rect">
              <a:avLst/>
            </a:prstGeom>
            <a:noFill/>
          </p:spPr>
          <p:txBody>
            <a:bodyPr wrap="none" lIns="0" tIns="0" rIns="0" bIns="0" anchor="ctr" anchorCtr="0">
              <a:norm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文本框 12"/>
            <p:cNvSpPr txBox="1"/>
            <p:nvPr/>
          </p:nvSpPr>
          <p:spPr bwMode="auto">
            <a:xfrm>
              <a:off x="2399137" y="2157359"/>
              <a:ext cx="2006237" cy="812530"/>
            </a:xfrm>
            <a:prstGeom prst="rect">
              <a:avLst/>
            </a:prstGeom>
            <a:noFill/>
            <a:ln w="9525">
              <a:noFill/>
              <a:miter lim="800000"/>
            </a:ln>
          </p:spPr>
          <p:txBody>
            <a:bodyPr wrap="square" lIns="0" tIns="0" rIns="0" bIns="0" anchor="ctr" anchorCtr="0">
              <a:normAutofit fontScale="85000" lnSpcReduction="10000"/>
              <a:scene3d>
                <a:camera prst="orthographicFront"/>
                <a:lightRig rig="threePt" dir="t"/>
              </a:scene3d>
              <a:sp3d>
                <a:bevelT w="0" h="0"/>
              </a:sp3d>
            </a:bodyPr>
            <a:lstStyle/>
            <a:p>
              <a:pPr algn="l">
                <a:lnSpc>
                  <a:spcPct val="120000"/>
                </a:lnSpc>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1100" dirty="0">
                  <a:solidFill>
                    <a:schemeClr val="bg1">
                      <a:lumMod val="50000"/>
                    </a:schemeClr>
                  </a:solidFill>
                  <a:latin typeface="微软雅黑" panose="020B0503020204020204" pitchFamily="34" charset="-122"/>
                  <a:ea typeface="微软雅黑" panose="020B0503020204020204" pitchFamily="34" charset="-122"/>
                </a:rPr>
              </a:br>
              <a:r>
                <a:rPr lang="zh-CN" altLang="en-US" sz="1100" dirty="0">
                  <a:solidFill>
                    <a:schemeClr val="bg1">
                      <a:lumMod val="50000"/>
                    </a:schemeClr>
                  </a:solidFill>
                  <a:latin typeface="微软雅黑" panose="020B0503020204020204" pitchFamily="34" charset="-122"/>
                  <a:ea typeface="微软雅黑" panose="020B0503020204020204" pitchFamily="34" charset="-122"/>
                </a:rPr>
                <a:t>如需更改请在（设置形状格式）菜单下（文本选项）中调整</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 name="组合 5"/>
          <p:cNvGrpSpPr/>
          <p:nvPr/>
        </p:nvGrpSpPr>
        <p:grpSpPr>
          <a:xfrm>
            <a:off x="1590643" y="3037497"/>
            <a:ext cx="1959486" cy="493675"/>
            <a:chOff x="1487488" y="2204864"/>
            <a:chExt cx="2613001" cy="658233"/>
          </a:xfrm>
        </p:grpSpPr>
        <p:sp>
          <p:nvSpPr>
            <p:cNvPr id="21" name="圆角矩形 15"/>
            <p:cNvSpPr/>
            <p:nvPr/>
          </p:nvSpPr>
          <p:spPr>
            <a:xfrm>
              <a:off x="1487488" y="2312730"/>
              <a:ext cx="2613001" cy="442502"/>
            </a:xfrm>
            <a:prstGeom prst="roundRect">
              <a:avLst>
                <a:gd name="adj" fmla="val 21525"/>
              </a:avLst>
            </a:prstGeom>
            <a:solidFill>
              <a:schemeClr val="accent4">
                <a:lumMod val="100000"/>
              </a:schemeClr>
            </a:solidFill>
            <a:ln w="12700" cap="flat">
              <a:noFill/>
              <a:miter lim="400000"/>
            </a:ln>
            <a:effectLst/>
          </p:spPr>
          <p:txBody>
            <a:bodyPr anchor="ctr"/>
            <a:lstStyle/>
            <a:p>
              <a:pPr algn="ctr"/>
              <a:endParaRPr sz="1800"/>
            </a:p>
          </p:txBody>
        </p:sp>
        <p:sp>
          <p:nvSpPr>
            <p:cNvPr id="22" name="任意多边形 19"/>
            <p:cNvSpPr/>
            <p:nvPr/>
          </p:nvSpPr>
          <p:spPr>
            <a:xfrm>
              <a:off x="1769354" y="220486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sz="1800"/>
            </a:p>
          </p:txBody>
        </p:sp>
        <p:sp>
          <p:nvSpPr>
            <p:cNvPr id="23" name="矩形 22"/>
            <p:cNvSpPr/>
            <p:nvPr/>
          </p:nvSpPr>
          <p:spPr>
            <a:xfrm>
              <a:off x="2474831" y="2404750"/>
              <a:ext cx="1499260" cy="234875"/>
            </a:xfrm>
            <a:prstGeom prst="rect">
              <a:avLst/>
            </a:prstGeom>
            <a:noFill/>
            <a:ln w="12700" cap="flat">
              <a:noFill/>
              <a:miter lim="400000"/>
            </a:ln>
            <a:effectLst/>
          </p:spPr>
          <p:txBody>
            <a:bodyPr wrap="none" lIns="0" tIns="0" rIns="0" bIns="0" anchor="ctr">
              <a:normAutofit lnSpcReduction="10000"/>
            </a:bodyPr>
            <a:lstStyle/>
            <a:p>
              <a:pPr lvl="0">
                <a:defRPr sz="1800">
                  <a:solidFill>
                    <a:srgbClr val="000000"/>
                  </a:solidFill>
                </a:defRPr>
              </a:pPr>
              <a:r>
                <a:rPr lang="zh-CN" altLang="en-US" sz="1200" dirty="0">
                  <a:solidFill>
                    <a:schemeClr val="bg1"/>
                  </a:solidFill>
                </a:rPr>
                <a:t>标题文本预设</a:t>
              </a:r>
              <a:endParaRPr lang="zh-CN" altLang="en-US" sz="1200" dirty="0">
                <a:solidFill>
                  <a:schemeClr val="bg1"/>
                </a:solidFill>
              </a:endParaRPr>
            </a:p>
          </p:txBody>
        </p:sp>
        <p:grpSp>
          <p:nvGrpSpPr>
            <p:cNvPr id="5" name="组合 23"/>
            <p:cNvGrpSpPr/>
            <p:nvPr/>
          </p:nvGrpSpPr>
          <p:grpSpPr>
            <a:xfrm>
              <a:off x="1877220" y="2312730"/>
              <a:ext cx="442502" cy="442502"/>
              <a:chOff x="0" y="0"/>
              <a:chExt cx="885002" cy="885002"/>
            </a:xfrm>
          </p:grpSpPr>
          <p:sp>
            <p:nvSpPr>
              <p:cNvPr id="25" name="任意多边形 23"/>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4"/>
                </a:solidFill>
                <a:prstDash val="solid"/>
                <a:miter lim="400000"/>
              </a:ln>
              <a:effectLst/>
            </p:spPr>
            <p:txBody>
              <a:bodyPr anchor="ctr"/>
              <a:lstStyle/>
              <a:p>
                <a:pPr algn="ctr"/>
                <a:endParaRPr sz="1800"/>
              </a:p>
            </p:txBody>
          </p:sp>
          <p:sp>
            <p:nvSpPr>
              <p:cNvPr id="26" name="任意多边形 24"/>
              <p:cNvSpPr/>
              <p:nvPr/>
            </p:nvSpPr>
            <p:spPr>
              <a:xfrm>
                <a:off x="204600" y="195529"/>
                <a:ext cx="475801" cy="401439"/>
              </a:xfrm>
              <a:custGeom>
                <a:avLst/>
                <a:gdLst/>
                <a:ahLst/>
                <a:cxnLst>
                  <a:cxn ang="0">
                    <a:pos x="wd2" y="hd2"/>
                  </a:cxn>
                  <a:cxn ang="5400000">
                    <a:pos x="wd2" y="hd2"/>
                  </a:cxn>
                  <a:cxn ang="10800000">
                    <a:pos x="wd2" y="hd2"/>
                  </a:cxn>
                  <a:cxn ang="16200000">
                    <a:pos x="wd2" y="hd2"/>
                  </a:cxn>
                </a:cxnLst>
                <a:rect l="0" t="0" r="r" b="b"/>
                <a:pathLst>
                  <a:path w="21600" h="21600" extrusionOk="0">
                    <a:moveTo>
                      <a:pt x="7427" y="0"/>
                    </a:moveTo>
                    <a:cubicBezTo>
                      <a:pt x="6595" y="0"/>
                      <a:pt x="5854" y="590"/>
                      <a:pt x="5543" y="1508"/>
                    </a:cubicBezTo>
                    <a:lnTo>
                      <a:pt x="4621" y="4258"/>
                    </a:lnTo>
                    <a:lnTo>
                      <a:pt x="1689" y="4833"/>
                    </a:lnTo>
                    <a:cubicBezTo>
                      <a:pt x="708" y="5026"/>
                      <a:pt x="0" y="6024"/>
                      <a:pt x="0" y="7204"/>
                    </a:cubicBezTo>
                    <a:lnTo>
                      <a:pt x="0" y="19206"/>
                    </a:lnTo>
                    <a:cubicBezTo>
                      <a:pt x="0" y="20530"/>
                      <a:pt x="912" y="21600"/>
                      <a:pt x="2029" y="21600"/>
                    </a:cubicBezTo>
                    <a:lnTo>
                      <a:pt x="19571" y="21600"/>
                    </a:lnTo>
                    <a:cubicBezTo>
                      <a:pt x="20687" y="21600"/>
                      <a:pt x="21600" y="20530"/>
                      <a:pt x="21600" y="19206"/>
                    </a:cubicBezTo>
                    <a:lnTo>
                      <a:pt x="21600" y="7204"/>
                    </a:lnTo>
                    <a:cubicBezTo>
                      <a:pt x="21600" y="6024"/>
                      <a:pt x="20892" y="5026"/>
                      <a:pt x="19911" y="4833"/>
                    </a:cubicBezTo>
                    <a:lnTo>
                      <a:pt x="16979" y="4258"/>
                    </a:lnTo>
                    <a:lnTo>
                      <a:pt x="16057" y="1508"/>
                    </a:lnTo>
                    <a:cubicBezTo>
                      <a:pt x="15747" y="591"/>
                      <a:pt x="15005" y="0"/>
                      <a:pt x="14173" y="0"/>
                    </a:cubicBezTo>
                    <a:lnTo>
                      <a:pt x="7427" y="0"/>
                    </a:lnTo>
                    <a:close/>
                    <a:moveTo>
                      <a:pt x="7320" y="1841"/>
                    </a:moveTo>
                    <a:lnTo>
                      <a:pt x="14067" y="1841"/>
                    </a:lnTo>
                    <a:cubicBezTo>
                      <a:pt x="14342" y="1841"/>
                      <a:pt x="14595" y="2044"/>
                      <a:pt x="14698" y="2348"/>
                    </a:cubicBezTo>
                    <a:lnTo>
                      <a:pt x="15901" y="5926"/>
                    </a:lnTo>
                    <a:lnTo>
                      <a:pt x="19581" y="6651"/>
                    </a:lnTo>
                    <a:cubicBezTo>
                      <a:pt x="19906" y="6715"/>
                      <a:pt x="20144" y="7054"/>
                      <a:pt x="20144" y="7445"/>
                    </a:cubicBezTo>
                    <a:cubicBezTo>
                      <a:pt x="20144" y="7445"/>
                      <a:pt x="20144" y="19448"/>
                      <a:pt x="20144" y="19448"/>
                    </a:cubicBezTo>
                    <a:cubicBezTo>
                      <a:pt x="20144" y="19890"/>
                      <a:pt x="19837" y="20242"/>
                      <a:pt x="19464" y="20242"/>
                    </a:cubicBezTo>
                    <a:lnTo>
                      <a:pt x="1922" y="20242"/>
                    </a:lnTo>
                    <a:cubicBezTo>
                      <a:pt x="1549" y="20242"/>
                      <a:pt x="1243" y="19890"/>
                      <a:pt x="1243" y="19448"/>
                    </a:cubicBezTo>
                    <a:lnTo>
                      <a:pt x="1243" y="7445"/>
                    </a:lnTo>
                    <a:cubicBezTo>
                      <a:pt x="1243" y="7054"/>
                      <a:pt x="1480" y="6715"/>
                      <a:pt x="1806" y="6651"/>
                    </a:cubicBezTo>
                    <a:lnTo>
                      <a:pt x="5485" y="5926"/>
                    </a:lnTo>
                    <a:lnTo>
                      <a:pt x="6689" y="2348"/>
                    </a:lnTo>
                    <a:cubicBezTo>
                      <a:pt x="6792" y="2044"/>
                      <a:pt x="7043" y="1841"/>
                      <a:pt x="7320" y="1841"/>
                    </a:cubicBezTo>
                    <a:close/>
                    <a:moveTo>
                      <a:pt x="10679" y="5892"/>
                    </a:moveTo>
                    <a:cubicBezTo>
                      <a:pt x="7695" y="5892"/>
                      <a:pt x="5281" y="8755"/>
                      <a:pt x="5281" y="12290"/>
                    </a:cubicBezTo>
                    <a:cubicBezTo>
                      <a:pt x="5281" y="15826"/>
                      <a:pt x="7695" y="18689"/>
                      <a:pt x="10679" y="18689"/>
                    </a:cubicBezTo>
                    <a:cubicBezTo>
                      <a:pt x="13661" y="18689"/>
                      <a:pt x="16076" y="15826"/>
                      <a:pt x="16076" y="12290"/>
                    </a:cubicBezTo>
                    <a:cubicBezTo>
                      <a:pt x="16076" y="8755"/>
                      <a:pt x="13661" y="5892"/>
                      <a:pt x="10679" y="5892"/>
                    </a:cubicBezTo>
                    <a:close/>
                    <a:moveTo>
                      <a:pt x="10261" y="7376"/>
                    </a:moveTo>
                    <a:cubicBezTo>
                      <a:pt x="11295" y="7282"/>
                      <a:pt x="12363" y="7653"/>
                      <a:pt x="13212" y="8516"/>
                    </a:cubicBezTo>
                    <a:cubicBezTo>
                      <a:pt x="14911" y="10240"/>
                      <a:pt x="15105" y="13280"/>
                      <a:pt x="13649" y="15294"/>
                    </a:cubicBezTo>
                    <a:cubicBezTo>
                      <a:pt x="12194" y="17308"/>
                      <a:pt x="9639" y="17537"/>
                      <a:pt x="7941" y="15812"/>
                    </a:cubicBezTo>
                    <a:cubicBezTo>
                      <a:pt x="6242" y="14086"/>
                      <a:pt x="6039" y="11058"/>
                      <a:pt x="7494" y="9045"/>
                    </a:cubicBezTo>
                    <a:cubicBezTo>
                      <a:pt x="8222" y="8038"/>
                      <a:pt x="9228" y="7470"/>
                      <a:pt x="10261" y="7376"/>
                    </a:cubicBezTo>
                    <a:close/>
                    <a:moveTo>
                      <a:pt x="10776" y="8838"/>
                    </a:moveTo>
                    <a:cubicBezTo>
                      <a:pt x="9285" y="8838"/>
                      <a:pt x="8077" y="10270"/>
                      <a:pt x="8077" y="12037"/>
                    </a:cubicBezTo>
                    <a:cubicBezTo>
                      <a:pt x="8077" y="12258"/>
                      <a:pt x="8229" y="12440"/>
                      <a:pt x="8417" y="12440"/>
                    </a:cubicBezTo>
                    <a:cubicBezTo>
                      <a:pt x="8603" y="12440"/>
                      <a:pt x="8756" y="12258"/>
                      <a:pt x="8756" y="12037"/>
                    </a:cubicBezTo>
                    <a:cubicBezTo>
                      <a:pt x="8756" y="10711"/>
                      <a:pt x="9657" y="9643"/>
                      <a:pt x="10776" y="9643"/>
                    </a:cubicBezTo>
                    <a:cubicBezTo>
                      <a:pt x="10962" y="9643"/>
                      <a:pt x="11116" y="9461"/>
                      <a:pt x="11116" y="9241"/>
                    </a:cubicBezTo>
                    <a:cubicBezTo>
                      <a:pt x="11116" y="9020"/>
                      <a:pt x="10962" y="8838"/>
                      <a:pt x="10776" y="8838"/>
                    </a:cubicBezTo>
                    <a:close/>
                  </a:path>
                </a:pathLst>
              </a:custGeom>
              <a:solidFill>
                <a:schemeClr val="accent4"/>
              </a:solidFill>
              <a:ln w="12700" cap="flat">
                <a:noFill/>
                <a:miter lim="400000"/>
              </a:ln>
              <a:effectLst/>
            </p:spPr>
            <p:txBody>
              <a:bodyPr anchor="ctr"/>
              <a:lstStyle/>
              <a:p>
                <a:pPr algn="ctr"/>
                <a:endParaRPr sz="1800"/>
              </a:p>
            </p:txBody>
          </p:sp>
        </p:grpSp>
      </p:grpSp>
      <p:grpSp>
        <p:nvGrpSpPr>
          <p:cNvPr id="6" name="组合 6"/>
          <p:cNvGrpSpPr/>
          <p:nvPr/>
        </p:nvGrpSpPr>
        <p:grpSpPr>
          <a:xfrm>
            <a:off x="1590643" y="3610017"/>
            <a:ext cx="1959486" cy="493675"/>
            <a:chOff x="1487488" y="2807457"/>
            <a:chExt cx="2613001" cy="658233"/>
          </a:xfrm>
        </p:grpSpPr>
        <p:sp>
          <p:nvSpPr>
            <p:cNvPr id="15" name="圆角矩形 26"/>
            <p:cNvSpPr/>
            <p:nvPr/>
          </p:nvSpPr>
          <p:spPr>
            <a:xfrm>
              <a:off x="1487488" y="2915323"/>
              <a:ext cx="2613001" cy="442502"/>
            </a:xfrm>
            <a:prstGeom prst="roundRect">
              <a:avLst>
                <a:gd name="adj" fmla="val 21525"/>
              </a:avLst>
            </a:prstGeom>
            <a:solidFill>
              <a:schemeClr val="accent1"/>
            </a:solidFill>
            <a:ln w="12700" cap="flat">
              <a:noFill/>
              <a:miter lim="400000"/>
            </a:ln>
            <a:effectLst/>
          </p:spPr>
          <p:txBody>
            <a:bodyPr anchor="ctr"/>
            <a:lstStyle/>
            <a:p>
              <a:pPr algn="ctr"/>
              <a:endParaRPr sz="1800"/>
            </a:p>
          </p:txBody>
        </p:sp>
        <p:sp>
          <p:nvSpPr>
            <p:cNvPr id="16" name="任意多边形 27"/>
            <p:cNvSpPr/>
            <p:nvPr/>
          </p:nvSpPr>
          <p:spPr>
            <a:xfrm>
              <a:off x="1769354" y="2807457"/>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sz="1800"/>
            </a:p>
          </p:txBody>
        </p:sp>
        <p:sp>
          <p:nvSpPr>
            <p:cNvPr id="17" name="矩形 16"/>
            <p:cNvSpPr/>
            <p:nvPr/>
          </p:nvSpPr>
          <p:spPr>
            <a:xfrm>
              <a:off x="2474831" y="3007343"/>
              <a:ext cx="1499260" cy="234875"/>
            </a:xfrm>
            <a:prstGeom prst="rect">
              <a:avLst/>
            </a:prstGeom>
            <a:noFill/>
            <a:ln w="12700" cap="flat">
              <a:noFill/>
              <a:miter lim="400000"/>
            </a:ln>
            <a:effectLst/>
          </p:spPr>
          <p:txBody>
            <a:bodyPr wrap="none" lIns="0" tIns="0" rIns="0" bIns="0" anchor="ctr">
              <a:normAutofit lnSpcReduction="10000"/>
            </a:bodyPr>
            <a:lstStyle/>
            <a:p>
              <a:pPr lvl="0">
                <a:defRPr sz="1800">
                  <a:solidFill>
                    <a:srgbClr val="000000"/>
                  </a:solidFill>
                </a:defRPr>
              </a:pPr>
              <a:r>
                <a:rPr lang="zh-CN" altLang="en-US" sz="1200" dirty="0">
                  <a:solidFill>
                    <a:schemeClr val="bg1"/>
                  </a:solidFill>
                </a:rPr>
                <a:t>标题文本预设</a:t>
              </a:r>
              <a:endParaRPr lang="zh-CN" altLang="en-US" sz="1200" dirty="0">
                <a:solidFill>
                  <a:schemeClr val="bg1"/>
                </a:solidFill>
              </a:endParaRPr>
            </a:p>
          </p:txBody>
        </p:sp>
        <p:grpSp>
          <p:nvGrpSpPr>
            <p:cNvPr id="7" name="组合 17"/>
            <p:cNvGrpSpPr/>
            <p:nvPr/>
          </p:nvGrpSpPr>
          <p:grpSpPr>
            <a:xfrm>
              <a:off x="1877220" y="2915323"/>
              <a:ext cx="442502" cy="442502"/>
              <a:chOff x="0" y="0"/>
              <a:chExt cx="885002" cy="885002"/>
            </a:xfrm>
          </p:grpSpPr>
          <p:sp>
            <p:nvSpPr>
              <p:cNvPr id="19" name="任意多边形 30"/>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1"/>
                </a:solidFill>
                <a:prstDash val="solid"/>
                <a:miter lim="400000"/>
              </a:ln>
              <a:effectLst/>
            </p:spPr>
            <p:txBody>
              <a:bodyPr anchor="ctr"/>
              <a:lstStyle/>
              <a:p>
                <a:pPr algn="ctr"/>
                <a:endParaRPr sz="1800"/>
              </a:p>
            </p:txBody>
          </p:sp>
          <p:sp>
            <p:nvSpPr>
              <p:cNvPr id="20" name="任意多边形 31"/>
              <p:cNvSpPr/>
              <p:nvPr/>
            </p:nvSpPr>
            <p:spPr>
              <a:xfrm>
                <a:off x="205258" y="215586"/>
                <a:ext cx="449085" cy="449089"/>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608" y="0"/>
                      <a:pt x="2704" y="903"/>
                      <a:pt x="2704" y="2023"/>
                    </a:cubicBezTo>
                    <a:lnTo>
                      <a:pt x="2704" y="3375"/>
                    </a:lnTo>
                    <a:lnTo>
                      <a:pt x="2023" y="3375"/>
                    </a:lnTo>
                    <a:cubicBezTo>
                      <a:pt x="904" y="3375"/>
                      <a:pt x="0" y="4278"/>
                      <a:pt x="0" y="5397"/>
                    </a:cubicBezTo>
                    <a:lnTo>
                      <a:pt x="0" y="18896"/>
                    </a:lnTo>
                    <a:cubicBezTo>
                      <a:pt x="0" y="20387"/>
                      <a:pt x="1213" y="21600"/>
                      <a:pt x="2704" y="21600"/>
                    </a:cubicBezTo>
                    <a:lnTo>
                      <a:pt x="18896" y="21600"/>
                    </a:lnTo>
                    <a:cubicBezTo>
                      <a:pt x="20387" y="21600"/>
                      <a:pt x="21600" y="20387"/>
                      <a:pt x="21600" y="18896"/>
                    </a:cubicBezTo>
                    <a:lnTo>
                      <a:pt x="21600" y="2023"/>
                    </a:lnTo>
                    <a:cubicBezTo>
                      <a:pt x="21600" y="903"/>
                      <a:pt x="20696" y="0"/>
                      <a:pt x="19577" y="0"/>
                    </a:cubicBezTo>
                    <a:lnTo>
                      <a:pt x="4727" y="0"/>
                    </a:lnTo>
                    <a:close/>
                    <a:moveTo>
                      <a:pt x="4696" y="1321"/>
                    </a:moveTo>
                    <a:lnTo>
                      <a:pt x="19546" y="1321"/>
                    </a:lnTo>
                    <a:cubicBezTo>
                      <a:pt x="19919" y="1321"/>
                      <a:pt x="20217" y="1619"/>
                      <a:pt x="20217" y="1992"/>
                    </a:cubicBezTo>
                    <a:cubicBezTo>
                      <a:pt x="20217" y="1992"/>
                      <a:pt x="20217" y="18865"/>
                      <a:pt x="20217" y="18865"/>
                    </a:cubicBezTo>
                    <a:cubicBezTo>
                      <a:pt x="20217" y="19608"/>
                      <a:pt x="19610" y="20217"/>
                      <a:pt x="18865" y="20217"/>
                    </a:cubicBezTo>
                    <a:lnTo>
                      <a:pt x="2673" y="20217"/>
                    </a:lnTo>
                    <a:cubicBezTo>
                      <a:pt x="1928" y="20217"/>
                      <a:pt x="1321" y="19608"/>
                      <a:pt x="1321" y="18865"/>
                    </a:cubicBezTo>
                    <a:lnTo>
                      <a:pt x="1321" y="5366"/>
                    </a:lnTo>
                    <a:cubicBezTo>
                      <a:pt x="1321" y="4994"/>
                      <a:pt x="1620" y="4696"/>
                      <a:pt x="1992" y="4696"/>
                    </a:cubicBezTo>
                    <a:lnTo>
                      <a:pt x="2673" y="4696"/>
                    </a:lnTo>
                    <a:lnTo>
                      <a:pt x="2673" y="18194"/>
                    </a:lnTo>
                    <a:cubicBezTo>
                      <a:pt x="2673" y="18567"/>
                      <a:pt x="2971" y="18865"/>
                      <a:pt x="3344" y="18865"/>
                    </a:cubicBezTo>
                    <a:cubicBezTo>
                      <a:pt x="3717" y="18865"/>
                      <a:pt x="4025" y="18567"/>
                      <a:pt x="4025" y="18194"/>
                    </a:cubicBezTo>
                    <a:lnTo>
                      <a:pt x="4025" y="1992"/>
                    </a:lnTo>
                    <a:cubicBezTo>
                      <a:pt x="4025" y="1619"/>
                      <a:pt x="4323" y="1321"/>
                      <a:pt x="4696" y="1321"/>
                    </a:cubicBezTo>
                    <a:close/>
                    <a:moveTo>
                      <a:pt x="5955" y="2642"/>
                    </a:moveTo>
                    <a:cubicBezTo>
                      <a:pt x="5582" y="2642"/>
                      <a:pt x="5284" y="2940"/>
                      <a:pt x="5284" y="3313"/>
                    </a:cubicBezTo>
                    <a:lnTo>
                      <a:pt x="5284" y="8039"/>
                    </a:lnTo>
                    <a:cubicBezTo>
                      <a:pt x="5284" y="8412"/>
                      <a:pt x="5582" y="8710"/>
                      <a:pt x="5955" y="8710"/>
                    </a:cubicBezTo>
                    <a:lnTo>
                      <a:pt x="10681" y="8710"/>
                    </a:lnTo>
                    <a:cubicBezTo>
                      <a:pt x="11054" y="8710"/>
                      <a:pt x="11362" y="8412"/>
                      <a:pt x="11362" y="8039"/>
                    </a:cubicBezTo>
                    <a:lnTo>
                      <a:pt x="11362" y="3313"/>
                    </a:lnTo>
                    <a:cubicBezTo>
                      <a:pt x="11362" y="2940"/>
                      <a:pt x="11054" y="2642"/>
                      <a:pt x="10681" y="2642"/>
                    </a:cubicBezTo>
                    <a:lnTo>
                      <a:pt x="5955" y="2642"/>
                    </a:lnTo>
                    <a:close/>
                    <a:moveTo>
                      <a:pt x="6605" y="3963"/>
                    </a:moveTo>
                    <a:lnTo>
                      <a:pt x="9980" y="3963"/>
                    </a:lnTo>
                    <a:lnTo>
                      <a:pt x="9980" y="7338"/>
                    </a:lnTo>
                    <a:lnTo>
                      <a:pt x="6605" y="7338"/>
                    </a:lnTo>
                    <a:cubicBezTo>
                      <a:pt x="6605" y="7338"/>
                      <a:pt x="6605" y="3963"/>
                      <a:pt x="6605" y="3963"/>
                    </a:cubicBezTo>
                    <a:close/>
                    <a:moveTo>
                      <a:pt x="13045" y="3963"/>
                    </a:moveTo>
                    <a:cubicBezTo>
                      <a:pt x="12858" y="3963"/>
                      <a:pt x="12704" y="4117"/>
                      <a:pt x="12704" y="4303"/>
                    </a:cubicBezTo>
                    <a:cubicBezTo>
                      <a:pt x="12704" y="4490"/>
                      <a:pt x="12858" y="4634"/>
                      <a:pt x="13045" y="4634"/>
                    </a:cubicBezTo>
                    <a:lnTo>
                      <a:pt x="18442" y="4634"/>
                    </a:lnTo>
                    <a:cubicBezTo>
                      <a:pt x="18629" y="4634"/>
                      <a:pt x="18783" y="4490"/>
                      <a:pt x="18783" y="4303"/>
                    </a:cubicBezTo>
                    <a:cubicBezTo>
                      <a:pt x="18783" y="4117"/>
                      <a:pt x="18629" y="3963"/>
                      <a:pt x="18442" y="3963"/>
                    </a:cubicBezTo>
                    <a:lnTo>
                      <a:pt x="13045" y="3963"/>
                    </a:lnTo>
                    <a:close/>
                    <a:moveTo>
                      <a:pt x="13045" y="5986"/>
                    </a:moveTo>
                    <a:cubicBezTo>
                      <a:pt x="12858" y="5986"/>
                      <a:pt x="12704" y="6140"/>
                      <a:pt x="12704" y="6326"/>
                    </a:cubicBezTo>
                    <a:cubicBezTo>
                      <a:pt x="12704" y="6512"/>
                      <a:pt x="12858" y="6667"/>
                      <a:pt x="13045" y="6667"/>
                    </a:cubicBezTo>
                    <a:lnTo>
                      <a:pt x="18442" y="6667"/>
                    </a:lnTo>
                    <a:cubicBezTo>
                      <a:pt x="18629" y="6667"/>
                      <a:pt x="18783" y="6512"/>
                      <a:pt x="18783" y="6326"/>
                    </a:cubicBezTo>
                    <a:cubicBezTo>
                      <a:pt x="18783" y="6140"/>
                      <a:pt x="18629" y="5986"/>
                      <a:pt x="18442" y="5986"/>
                    </a:cubicBezTo>
                    <a:lnTo>
                      <a:pt x="13045" y="5986"/>
                    </a:lnTo>
                    <a:close/>
                    <a:moveTo>
                      <a:pt x="13045" y="8008"/>
                    </a:moveTo>
                    <a:cubicBezTo>
                      <a:pt x="12858" y="8008"/>
                      <a:pt x="12704" y="8163"/>
                      <a:pt x="12704" y="8349"/>
                    </a:cubicBezTo>
                    <a:cubicBezTo>
                      <a:pt x="12704" y="8535"/>
                      <a:pt x="12858" y="8690"/>
                      <a:pt x="13045" y="8690"/>
                    </a:cubicBezTo>
                    <a:lnTo>
                      <a:pt x="18442" y="8690"/>
                    </a:lnTo>
                    <a:cubicBezTo>
                      <a:pt x="18629" y="8690"/>
                      <a:pt x="18783" y="8535"/>
                      <a:pt x="18783" y="8349"/>
                    </a:cubicBezTo>
                    <a:cubicBezTo>
                      <a:pt x="18783" y="8163"/>
                      <a:pt x="18629" y="8008"/>
                      <a:pt x="18442" y="8008"/>
                    </a:cubicBezTo>
                    <a:lnTo>
                      <a:pt x="13045" y="8008"/>
                    </a:lnTo>
                    <a:close/>
                    <a:moveTo>
                      <a:pt x="5624" y="10041"/>
                    </a:moveTo>
                    <a:cubicBezTo>
                      <a:pt x="5439" y="10041"/>
                      <a:pt x="5284" y="10186"/>
                      <a:pt x="5284" y="10372"/>
                    </a:cubicBezTo>
                    <a:cubicBezTo>
                      <a:pt x="5284" y="10558"/>
                      <a:pt x="5439" y="10712"/>
                      <a:pt x="5624" y="10712"/>
                    </a:cubicBezTo>
                    <a:lnTo>
                      <a:pt x="18442" y="10712"/>
                    </a:lnTo>
                    <a:cubicBezTo>
                      <a:pt x="18628" y="10712"/>
                      <a:pt x="18783" y="10558"/>
                      <a:pt x="18783" y="10372"/>
                    </a:cubicBezTo>
                    <a:cubicBezTo>
                      <a:pt x="18783" y="10186"/>
                      <a:pt x="18628" y="10041"/>
                      <a:pt x="18442" y="10041"/>
                    </a:cubicBezTo>
                    <a:lnTo>
                      <a:pt x="5624" y="10041"/>
                    </a:lnTo>
                    <a:close/>
                    <a:moveTo>
                      <a:pt x="5624" y="12064"/>
                    </a:moveTo>
                    <a:cubicBezTo>
                      <a:pt x="5439" y="12064"/>
                      <a:pt x="5284" y="12209"/>
                      <a:pt x="5284" y="12394"/>
                    </a:cubicBezTo>
                    <a:cubicBezTo>
                      <a:pt x="5284" y="12582"/>
                      <a:pt x="5439" y="12735"/>
                      <a:pt x="5624" y="12735"/>
                    </a:cubicBezTo>
                    <a:lnTo>
                      <a:pt x="18442" y="12735"/>
                    </a:lnTo>
                    <a:cubicBezTo>
                      <a:pt x="18628" y="12735"/>
                      <a:pt x="18783" y="12582"/>
                      <a:pt x="18783" y="12394"/>
                    </a:cubicBezTo>
                    <a:cubicBezTo>
                      <a:pt x="18783" y="12209"/>
                      <a:pt x="18628" y="12064"/>
                      <a:pt x="18442" y="12064"/>
                    </a:cubicBezTo>
                    <a:lnTo>
                      <a:pt x="5624" y="12064"/>
                    </a:lnTo>
                    <a:close/>
                    <a:moveTo>
                      <a:pt x="5624" y="14087"/>
                    </a:moveTo>
                    <a:cubicBezTo>
                      <a:pt x="5439" y="14087"/>
                      <a:pt x="5284" y="14241"/>
                      <a:pt x="5284" y="14428"/>
                    </a:cubicBezTo>
                    <a:cubicBezTo>
                      <a:pt x="5284" y="14615"/>
                      <a:pt x="5439" y="14758"/>
                      <a:pt x="5624" y="14758"/>
                    </a:cubicBezTo>
                    <a:lnTo>
                      <a:pt x="11022" y="14758"/>
                    </a:lnTo>
                    <a:cubicBezTo>
                      <a:pt x="11208" y="14758"/>
                      <a:pt x="11362" y="14615"/>
                      <a:pt x="11362" y="14428"/>
                    </a:cubicBezTo>
                    <a:cubicBezTo>
                      <a:pt x="11362" y="14241"/>
                      <a:pt x="11208" y="14087"/>
                      <a:pt x="11022" y="14087"/>
                    </a:cubicBezTo>
                    <a:lnTo>
                      <a:pt x="5624" y="14087"/>
                    </a:lnTo>
                    <a:close/>
                    <a:moveTo>
                      <a:pt x="13045" y="14087"/>
                    </a:moveTo>
                    <a:cubicBezTo>
                      <a:pt x="12859" y="14087"/>
                      <a:pt x="12704" y="14241"/>
                      <a:pt x="12704" y="14428"/>
                    </a:cubicBezTo>
                    <a:cubicBezTo>
                      <a:pt x="12704" y="14615"/>
                      <a:pt x="12859" y="14758"/>
                      <a:pt x="13045" y="14758"/>
                    </a:cubicBezTo>
                    <a:lnTo>
                      <a:pt x="18442" y="14758"/>
                    </a:lnTo>
                    <a:cubicBezTo>
                      <a:pt x="18628" y="14758"/>
                      <a:pt x="18783" y="14615"/>
                      <a:pt x="18783" y="14428"/>
                    </a:cubicBezTo>
                    <a:cubicBezTo>
                      <a:pt x="18783" y="14241"/>
                      <a:pt x="18628" y="14087"/>
                      <a:pt x="18442" y="14087"/>
                    </a:cubicBezTo>
                    <a:lnTo>
                      <a:pt x="13045" y="14087"/>
                    </a:lnTo>
                    <a:close/>
                    <a:moveTo>
                      <a:pt x="5624" y="16110"/>
                    </a:moveTo>
                    <a:cubicBezTo>
                      <a:pt x="5439" y="16110"/>
                      <a:pt x="5284" y="16264"/>
                      <a:pt x="5284" y="16450"/>
                    </a:cubicBezTo>
                    <a:cubicBezTo>
                      <a:pt x="5284" y="16637"/>
                      <a:pt x="5439" y="16791"/>
                      <a:pt x="5624" y="16791"/>
                    </a:cubicBezTo>
                    <a:lnTo>
                      <a:pt x="11022" y="16791"/>
                    </a:lnTo>
                    <a:cubicBezTo>
                      <a:pt x="11208" y="16791"/>
                      <a:pt x="11362" y="16637"/>
                      <a:pt x="11362" y="16450"/>
                    </a:cubicBezTo>
                    <a:cubicBezTo>
                      <a:pt x="11362" y="16264"/>
                      <a:pt x="11208" y="16110"/>
                      <a:pt x="11022" y="16110"/>
                    </a:cubicBezTo>
                    <a:lnTo>
                      <a:pt x="5624" y="16110"/>
                    </a:lnTo>
                    <a:close/>
                    <a:moveTo>
                      <a:pt x="13045" y="16110"/>
                    </a:moveTo>
                    <a:cubicBezTo>
                      <a:pt x="12859" y="16110"/>
                      <a:pt x="12704" y="16264"/>
                      <a:pt x="12704" y="16450"/>
                    </a:cubicBezTo>
                    <a:cubicBezTo>
                      <a:pt x="12704" y="16637"/>
                      <a:pt x="12859" y="16791"/>
                      <a:pt x="13045" y="16791"/>
                    </a:cubicBezTo>
                    <a:lnTo>
                      <a:pt x="18442" y="16791"/>
                    </a:lnTo>
                    <a:cubicBezTo>
                      <a:pt x="18628" y="16791"/>
                      <a:pt x="18783" y="16637"/>
                      <a:pt x="18783" y="16450"/>
                    </a:cubicBezTo>
                    <a:cubicBezTo>
                      <a:pt x="18783" y="16264"/>
                      <a:pt x="18628" y="16110"/>
                      <a:pt x="18442" y="16110"/>
                    </a:cubicBezTo>
                    <a:lnTo>
                      <a:pt x="13045" y="16110"/>
                    </a:lnTo>
                    <a:close/>
                    <a:moveTo>
                      <a:pt x="5624" y="18132"/>
                    </a:moveTo>
                    <a:cubicBezTo>
                      <a:pt x="5439" y="18132"/>
                      <a:pt x="5284" y="18287"/>
                      <a:pt x="5284" y="18473"/>
                    </a:cubicBezTo>
                    <a:cubicBezTo>
                      <a:pt x="5284" y="18660"/>
                      <a:pt x="5439" y="18814"/>
                      <a:pt x="5624" y="18814"/>
                    </a:cubicBezTo>
                    <a:lnTo>
                      <a:pt x="11022" y="18814"/>
                    </a:lnTo>
                    <a:cubicBezTo>
                      <a:pt x="11208" y="18814"/>
                      <a:pt x="11362" y="18660"/>
                      <a:pt x="11362" y="18473"/>
                    </a:cubicBezTo>
                    <a:cubicBezTo>
                      <a:pt x="11362" y="18287"/>
                      <a:pt x="11208" y="18132"/>
                      <a:pt x="11022" y="18132"/>
                    </a:cubicBezTo>
                    <a:lnTo>
                      <a:pt x="5624" y="18132"/>
                    </a:lnTo>
                    <a:close/>
                    <a:moveTo>
                      <a:pt x="13045" y="18132"/>
                    </a:moveTo>
                    <a:cubicBezTo>
                      <a:pt x="12859" y="18132"/>
                      <a:pt x="12704" y="18287"/>
                      <a:pt x="12704" y="18473"/>
                    </a:cubicBezTo>
                    <a:cubicBezTo>
                      <a:pt x="12704" y="18660"/>
                      <a:pt x="12859" y="18814"/>
                      <a:pt x="13045" y="18814"/>
                    </a:cubicBezTo>
                    <a:lnTo>
                      <a:pt x="18442" y="18814"/>
                    </a:lnTo>
                    <a:cubicBezTo>
                      <a:pt x="18628" y="18814"/>
                      <a:pt x="18783" y="18660"/>
                      <a:pt x="18783" y="18473"/>
                    </a:cubicBezTo>
                    <a:cubicBezTo>
                      <a:pt x="18783" y="18287"/>
                      <a:pt x="18628" y="18132"/>
                      <a:pt x="18442" y="18132"/>
                    </a:cubicBezTo>
                    <a:lnTo>
                      <a:pt x="13045" y="18132"/>
                    </a:lnTo>
                    <a:close/>
                  </a:path>
                </a:pathLst>
              </a:custGeom>
              <a:solidFill>
                <a:schemeClr val="accent1"/>
              </a:solidFill>
              <a:ln w="12700" cap="flat">
                <a:noFill/>
                <a:miter lim="400000"/>
              </a:ln>
              <a:effectLst/>
            </p:spPr>
            <p:txBody>
              <a:bodyPr anchor="ctr"/>
              <a:lstStyle/>
              <a:p>
                <a:pPr algn="ctr"/>
                <a:endParaRPr sz="1800"/>
              </a:p>
            </p:txBody>
          </p:sp>
        </p:grpSp>
      </p:grpSp>
      <p:grpSp>
        <p:nvGrpSpPr>
          <p:cNvPr id="8" name="组合 7"/>
          <p:cNvGrpSpPr/>
          <p:nvPr/>
        </p:nvGrpSpPr>
        <p:grpSpPr>
          <a:xfrm>
            <a:off x="1590643" y="4182537"/>
            <a:ext cx="1959486" cy="493675"/>
            <a:chOff x="1487488" y="3410050"/>
            <a:chExt cx="2613001" cy="658233"/>
          </a:xfrm>
        </p:grpSpPr>
        <p:sp>
          <p:nvSpPr>
            <p:cNvPr id="9" name="圆角矩形 33"/>
            <p:cNvSpPr/>
            <p:nvPr/>
          </p:nvSpPr>
          <p:spPr>
            <a:xfrm>
              <a:off x="1487488" y="3517916"/>
              <a:ext cx="2613001" cy="442502"/>
            </a:xfrm>
            <a:prstGeom prst="roundRect">
              <a:avLst>
                <a:gd name="adj" fmla="val 21525"/>
              </a:avLst>
            </a:prstGeom>
            <a:solidFill>
              <a:schemeClr val="accent2"/>
            </a:solidFill>
            <a:ln w="12700" cap="flat">
              <a:noFill/>
              <a:miter lim="400000"/>
            </a:ln>
            <a:effectLst/>
          </p:spPr>
          <p:txBody>
            <a:bodyPr anchor="ctr"/>
            <a:lstStyle/>
            <a:p>
              <a:pPr algn="ctr"/>
              <a:endParaRPr sz="1800"/>
            </a:p>
          </p:txBody>
        </p:sp>
        <p:sp>
          <p:nvSpPr>
            <p:cNvPr id="10" name="任意多边形 34"/>
            <p:cNvSpPr/>
            <p:nvPr/>
          </p:nvSpPr>
          <p:spPr>
            <a:xfrm>
              <a:off x="1769354" y="3410050"/>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sz="1800"/>
            </a:p>
          </p:txBody>
        </p:sp>
        <p:sp>
          <p:nvSpPr>
            <p:cNvPr id="11" name="矩形 10"/>
            <p:cNvSpPr/>
            <p:nvPr/>
          </p:nvSpPr>
          <p:spPr>
            <a:xfrm>
              <a:off x="2474831" y="3603889"/>
              <a:ext cx="1499260" cy="234875"/>
            </a:xfrm>
            <a:prstGeom prst="rect">
              <a:avLst/>
            </a:prstGeom>
            <a:noFill/>
            <a:ln w="12700" cap="flat">
              <a:noFill/>
              <a:miter lim="400000"/>
            </a:ln>
            <a:effectLst/>
          </p:spPr>
          <p:txBody>
            <a:bodyPr wrap="none" lIns="0" tIns="0" rIns="0" bIns="0" anchor="ctr">
              <a:normAutofit lnSpcReduction="10000"/>
            </a:bodyPr>
            <a:lstStyle/>
            <a:p>
              <a:pPr lvl="0">
                <a:defRPr sz="1800">
                  <a:solidFill>
                    <a:srgbClr val="000000"/>
                  </a:solidFill>
                </a:defRPr>
              </a:pPr>
              <a:r>
                <a:rPr lang="zh-CN" altLang="en-US" sz="1200" dirty="0">
                  <a:solidFill>
                    <a:schemeClr val="bg1"/>
                  </a:solidFill>
                </a:rPr>
                <a:t>标题文本预设</a:t>
              </a:r>
              <a:endParaRPr lang="zh-CN" altLang="en-US" sz="1200" dirty="0">
                <a:solidFill>
                  <a:schemeClr val="bg1"/>
                </a:solidFill>
              </a:endParaRPr>
            </a:p>
          </p:txBody>
        </p:sp>
        <p:grpSp>
          <p:nvGrpSpPr>
            <p:cNvPr id="12" name="组合 11"/>
            <p:cNvGrpSpPr/>
            <p:nvPr/>
          </p:nvGrpSpPr>
          <p:grpSpPr>
            <a:xfrm>
              <a:off x="1877220" y="3517915"/>
              <a:ext cx="442502" cy="442503"/>
              <a:chOff x="0" y="0"/>
              <a:chExt cx="885002" cy="885002"/>
            </a:xfrm>
          </p:grpSpPr>
          <p:sp>
            <p:nvSpPr>
              <p:cNvPr id="13" name="任意多边形 37"/>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2"/>
                </a:solidFill>
                <a:prstDash val="solid"/>
                <a:miter lim="400000"/>
              </a:ln>
              <a:effectLst/>
            </p:spPr>
            <p:txBody>
              <a:bodyPr anchor="ctr"/>
              <a:lstStyle/>
              <a:p>
                <a:pPr algn="ctr"/>
                <a:endParaRPr sz="1800"/>
              </a:p>
            </p:txBody>
          </p:sp>
          <p:sp>
            <p:nvSpPr>
              <p:cNvPr id="14" name="任意多边形 38"/>
              <p:cNvSpPr/>
              <p:nvPr/>
            </p:nvSpPr>
            <p:spPr>
              <a:xfrm>
                <a:off x="160666" y="222246"/>
                <a:ext cx="512869" cy="449089"/>
              </a:xfrm>
              <a:custGeom>
                <a:avLst/>
                <a:gdLst/>
                <a:ahLst/>
                <a:cxnLst>
                  <a:cxn ang="0">
                    <a:pos x="wd2" y="hd2"/>
                  </a:cxn>
                  <a:cxn ang="5400000">
                    <a:pos x="wd2" y="hd2"/>
                  </a:cxn>
                  <a:cxn ang="10800000">
                    <a:pos x="wd2" y="hd2"/>
                  </a:cxn>
                  <a:cxn ang="16200000">
                    <a:pos x="wd2" y="hd2"/>
                  </a:cxn>
                </a:cxnLst>
                <a:rect l="0" t="0" r="r" b="b"/>
                <a:pathLst>
                  <a:path w="21600" h="21600" extrusionOk="0">
                    <a:moveTo>
                      <a:pt x="10782" y="0"/>
                    </a:moveTo>
                    <a:cubicBezTo>
                      <a:pt x="10633" y="0"/>
                      <a:pt x="10476" y="23"/>
                      <a:pt x="10320" y="63"/>
                    </a:cubicBezTo>
                    <a:lnTo>
                      <a:pt x="1569" y="2361"/>
                    </a:lnTo>
                    <a:cubicBezTo>
                      <a:pt x="647" y="2604"/>
                      <a:pt x="0" y="3536"/>
                      <a:pt x="0" y="4617"/>
                    </a:cubicBezTo>
                    <a:cubicBezTo>
                      <a:pt x="0" y="5699"/>
                      <a:pt x="647" y="6620"/>
                      <a:pt x="1569" y="6863"/>
                    </a:cubicBezTo>
                    <a:lnTo>
                      <a:pt x="3369" y="7337"/>
                    </a:lnTo>
                    <a:lnTo>
                      <a:pt x="3369" y="13841"/>
                    </a:lnTo>
                    <a:cubicBezTo>
                      <a:pt x="3369" y="15882"/>
                      <a:pt x="5418" y="17689"/>
                      <a:pt x="10782" y="17689"/>
                    </a:cubicBezTo>
                    <a:cubicBezTo>
                      <a:pt x="16144" y="17689"/>
                      <a:pt x="18185" y="15882"/>
                      <a:pt x="18185" y="13841"/>
                    </a:cubicBezTo>
                    <a:lnTo>
                      <a:pt x="18185" y="7337"/>
                    </a:lnTo>
                    <a:lnTo>
                      <a:pt x="19985" y="6863"/>
                    </a:lnTo>
                    <a:cubicBezTo>
                      <a:pt x="20907" y="6620"/>
                      <a:pt x="21554" y="5699"/>
                      <a:pt x="21554" y="4617"/>
                    </a:cubicBezTo>
                    <a:cubicBezTo>
                      <a:pt x="21554" y="3536"/>
                      <a:pt x="20906" y="2604"/>
                      <a:pt x="19985" y="2361"/>
                    </a:cubicBezTo>
                    <a:lnTo>
                      <a:pt x="11225" y="53"/>
                    </a:lnTo>
                    <a:cubicBezTo>
                      <a:pt x="11078" y="15"/>
                      <a:pt x="10930" y="0"/>
                      <a:pt x="10782" y="0"/>
                    </a:cubicBezTo>
                    <a:close/>
                    <a:moveTo>
                      <a:pt x="10615" y="1687"/>
                    </a:moveTo>
                    <a:cubicBezTo>
                      <a:pt x="10666" y="1687"/>
                      <a:pt x="10713" y="1695"/>
                      <a:pt x="10763" y="1708"/>
                    </a:cubicBezTo>
                    <a:lnTo>
                      <a:pt x="19523" y="4016"/>
                    </a:lnTo>
                    <a:cubicBezTo>
                      <a:pt x="19830" y="4097"/>
                      <a:pt x="20040" y="4407"/>
                      <a:pt x="20040" y="4765"/>
                    </a:cubicBezTo>
                    <a:cubicBezTo>
                      <a:pt x="20040" y="5123"/>
                      <a:pt x="19830" y="5433"/>
                      <a:pt x="19523" y="5513"/>
                    </a:cubicBezTo>
                    <a:lnTo>
                      <a:pt x="10763" y="7822"/>
                    </a:lnTo>
                    <a:cubicBezTo>
                      <a:pt x="10713" y="7835"/>
                      <a:pt x="10666" y="7843"/>
                      <a:pt x="10615" y="7843"/>
                    </a:cubicBezTo>
                    <a:cubicBezTo>
                      <a:pt x="10564" y="7843"/>
                      <a:pt x="10508" y="7835"/>
                      <a:pt x="10458" y="7822"/>
                    </a:cubicBezTo>
                    <a:lnTo>
                      <a:pt x="1708" y="5513"/>
                    </a:lnTo>
                    <a:cubicBezTo>
                      <a:pt x="1402" y="5433"/>
                      <a:pt x="1182" y="5123"/>
                      <a:pt x="1182" y="4765"/>
                    </a:cubicBezTo>
                    <a:cubicBezTo>
                      <a:pt x="1182" y="4407"/>
                      <a:pt x="1402" y="4097"/>
                      <a:pt x="1708" y="4016"/>
                    </a:cubicBezTo>
                    <a:lnTo>
                      <a:pt x="10458" y="1708"/>
                    </a:lnTo>
                    <a:cubicBezTo>
                      <a:pt x="10508" y="1695"/>
                      <a:pt x="10564" y="1687"/>
                      <a:pt x="10615" y="1687"/>
                    </a:cubicBezTo>
                    <a:close/>
                    <a:moveTo>
                      <a:pt x="4726" y="7759"/>
                    </a:moveTo>
                    <a:lnTo>
                      <a:pt x="10338" y="9235"/>
                    </a:lnTo>
                    <a:cubicBezTo>
                      <a:pt x="10486" y="9272"/>
                      <a:pt x="10642" y="9298"/>
                      <a:pt x="10791" y="9298"/>
                    </a:cubicBezTo>
                    <a:cubicBezTo>
                      <a:pt x="10939" y="9298"/>
                      <a:pt x="11086" y="9275"/>
                      <a:pt x="11243" y="9235"/>
                    </a:cubicBezTo>
                    <a:lnTo>
                      <a:pt x="16846" y="7759"/>
                    </a:lnTo>
                    <a:cubicBezTo>
                      <a:pt x="16846" y="7759"/>
                      <a:pt x="16846" y="13915"/>
                      <a:pt x="16846" y="13915"/>
                    </a:cubicBezTo>
                    <a:cubicBezTo>
                      <a:pt x="16846" y="14765"/>
                      <a:pt x="14832" y="16213"/>
                      <a:pt x="10791" y="16213"/>
                    </a:cubicBezTo>
                    <a:cubicBezTo>
                      <a:pt x="6749" y="16213"/>
                      <a:pt x="4726" y="14765"/>
                      <a:pt x="4726" y="13915"/>
                    </a:cubicBezTo>
                    <a:lnTo>
                      <a:pt x="4726" y="7759"/>
                    </a:lnTo>
                    <a:close/>
                    <a:moveTo>
                      <a:pt x="20252" y="7759"/>
                    </a:moveTo>
                    <a:cubicBezTo>
                      <a:pt x="19881" y="7759"/>
                      <a:pt x="19578" y="8103"/>
                      <a:pt x="19578" y="8528"/>
                    </a:cubicBezTo>
                    <a:lnTo>
                      <a:pt x="19578" y="15454"/>
                    </a:lnTo>
                    <a:cubicBezTo>
                      <a:pt x="19578" y="15880"/>
                      <a:pt x="19881" y="16224"/>
                      <a:pt x="20252" y="16224"/>
                    </a:cubicBezTo>
                    <a:cubicBezTo>
                      <a:pt x="20624" y="16224"/>
                      <a:pt x="20926" y="15880"/>
                      <a:pt x="20926" y="15454"/>
                    </a:cubicBezTo>
                    <a:lnTo>
                      <a:pt x="20926" y="8528"/>
                    </a:lnTo>
                    <a:cubicBezTo>
                      <a:pt x="20926" y="8103"/>
                      <a:pt x="20624" y="7759"/>
                      <a:pt x="20252" y="7759"/>
                    </a:cubicBezTo>
                    <a:close/>
                    <a:moveTo>
                      <a:pt x="20252" y="16993"/>
                    </a:moveTo>
                    <a:cubicBezTo>
                      <a:pt x="19509" y="16993"/>
                      <a:pt x="18905" y="19222"/>
                      <a:pt x="18905" y="20071"/>
                    </a:cubicBezTo>
                    <a:cubicBezTo>
                      <a:pt x="18905" y="20920"/>
                      <a:pt x="19509" y="21600"/>
                      <a:pt x="20252" y="21600"/>
                    </a:cubicBezTo>
                    <a:cubicBezTo>
                      <a:pt x="20995" y="21600"/>
                      <a:pt x="21600" y="20920"/>
                      <a:pt x="21600" y="20071"/>
                    </a:cubicBezTo>
                    <a:cubicBezTo>
                      <a:pt x="21600" y="19222"/>
                      <a:pt x="20995" y="16993"/>
                      <a:pt x="20252" y="16993"/>
                    </a:cubicBezTo>
                    <a:close/>
                  </a:path>
                </a:pathLst>
              </a:custGeom>
              <a:solidFill>
                <a:schemeClr val="accent2"/>
              </a:solidFill>
              <a:ln w="12700" cap="flat">
                <a:noFill/>
                <a:miter lim="400000"/>
              </a:ln>
              <a:effectLst/>
            </p:spPr>
            <p:txBody>
              <a:bodyPr anchor="ctr"/>
              <a:lstStyle/>
              <a:p>
                <a:pPr algn="ctr"/>
                <a:endParaRPr sz="1800"/>
              </a:p>
            </p:txBody>
          </p:sp>
        </p:gr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0-#ppt_w/2"/>
                                          </p:val>
                                        </p:tav>
                                        <p:tav tm="100000">
                                          <p:val>
                                            <p:strVal val="#ppt_x"/>
                                          </p:val>
                                        </p:tav>
                                      </p:tavLst>
                                    </p:anim>
                                    <p:anim calcmode="lin" valueType="num">
                                      <p:cBhvr additive="base">
                                        <p:cTn id="31"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8"/>
          <p:cNvSpPr txBox="1"/>
          <p:nvPr/>
        </p:nvSpPr>
        <p:spPr>
          <a:xfrm>
            <a:off x="2771205" y="1669558"/>
            <a:ext cx="1277722" cy="276999"/>
          </a:xfrm>
          <a:prstGeom prst="rect">
            <a:avLst/>
          </a:prstGeom>
          <a:noFill/>
        </p:spPr>
        <p:txBody>
          <a:bodyPr wrap="none" rtlCol="0">
            <a:spAutoFit/>
          </a:bodyPr>
          <a:lstStyle/>
          <a:p>
            <a:r>
              <a:rPr lang="en-US" altLang="zh-CN" sz="1200" dirty="0">
                <a:solidFill>
                  <a:prstClr val="white">
                    <a:lumMod val="75000"/>
                  </a:prstClr>
                </a:solidFill>
                <a:latin typeface="Calibri" panose="020F0502020204030204" pitchFamily="34" charset="0"/>
                <a:ea typeface="宋体" panose="02010600030101010101" pitchFamily="2" charset="-122"/>
              </a:rPr>
              <a:t>HUAN YI ZUO PIN</a:t>
            </a:r>
            <a:endParaRPr lang="zh-CN" altLang="en-US" sz="1200" dirty="0">
              <a:solidFill>
                <a:prstClr val="white">
                  <a:lumMod val="75000"/>
                </a:prstClr>
              </a:solidFill>
              <a:latin typeface="Calibri" panose="020F0502020204030204" pitchFamily="34" charset="0"/>
              <a:ea typeface="宋体" panose="02010600030101010101" pitchFamily="2" charset="-122"/>
            </a:endParaRPr>
          </a:p>
        </p:txBody>
      </p:sp>
      <p:sp>
        <p:nvSpPr>
          <p:cNvPr id="35" name="矩形 34"/>
          <p:cNvSpPr/>
          <p:nvPr/>
        </p:nvSpPr>
        <p:spPr>
          <a:xfrm>
            <a:off x="1026906" y="786863"/>
            <a:ext cx="554170" cy="548371"/>
          </a:xfrm>
          <a:prstGeom prst="rect">
            <a:avLst/>
          </a:prstGeom>
          <a:solidFill>
            <a:srgbClr val="508486"/>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TextBox 20"/>
          <p:cNvSpPr txBox="1">
            <a:spLocks noChangeArrowheads="1"/>
          </p:cNvSpPr>
          <p:nvPr/>
        </p:nvSpPr>
        <p:spPr bwMode="auto">
          <a:xfrm>
            <a:off x="995848" y="723051"/>
            <a:ext cx="4112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prstClr val="white"/>
                </a:solidFill>
                <a:latin typeface="华文细黑" panose="02010600040101010101" pitchFamily="2" charset="-122"/>
                <a:ea typeface="华文细黑" panose="02010600040101010101" pitchFamily="2" charset="-122"/>
                <a:cs typeface="Arial Unicode MS" panose="020B0604020202020204" pitchFamily="34" charset="-122"/>
              </a:rPr>
              <a:t>壹</a:t>
            </a:r>
            <a:endParaRPr lang="zh-CN" altLang="en-US" sz="3600" dirty="0">
              <a:solidFill>
                <a:prstClr val="white"/>
              </a:solidFill>
              <a:latin typeface="华文细黑" panose="02010600040101010101" pitchFamily="2" charset="-122"/>
              <a:ea typeface="华文细黑" panose="02010600040101010101" pitchFamily="2" charset="-122"/>
              <a:cs typeface="Arial Unicode MS" panose="020B0604020202020204" pitchFamily="34" charset="-122"/>
            </a:endParaRPr>
          </a:p>
        </p:txBody>
      </p:sp>
      <p:sp>
        <p:nvSpPr>
          <p:cNvPr id="37" name="等腰三角形 36"/>
          <p:cNvSpPr/>
          <p:nvPr/>
        </p:nvSpPr>
        <p:spPr>
          <a:xfrm>
            <a:off x="1407049" y="1173932"/>
            <a:ext cx="390053" cy="216024"/>
          </a:xfrm>
          <a:prstGeom prst="triangl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38" name="直接连接符 37"/>
          <p:cNvCxnSpPr/>
          <p:nvPr/>
        </p:nvCxnSpPr>
        <p:spPr>
          <a:xfrm flipV="1">
            <a:off x="1043608" y="-814908"/>
            <a:ext cx="2541710" cy="2564904"/>
          </a:xfrm>
          <a:prstGeom prst="line">
            <a:avLst/>
          </a:prstGeom>
          <a:noFill/>
          <a:ln w="19050" cap="flat" cmpd="sng" algn="ctr">
            <a:solidFill>
              <a:sysClr val="windowText" lastClr="000000">
                <a:lumMod val="65000"/>
                <a:lumOff val="35000"/>
              </a:sysClr>
            </a:solidFill>
            <a:prstDash val="solid"/>
          </a:ln>
          <a:effectLst/>
        </p:spPr>
      </p:cxnSp>
      <p:grpSp>
        <p:nvGrpSpPr>
          <p:cNvPr id="39" name="组合 38"/>
          <p:cNvGrpSpPr/>
          <p:nvPr/>
        </p:nvGrpSpPr>
        <p:grpSpPr>
          <a:xfrm>
            <a:off x="899791" y="1542957"/>
            <a:ext cx="2049636" cy="646331"/>
            <a:chOff x="1226419" y="2357863"/>
            <a:chExt cx="2049636" cy="646331"/>
          </a:xfrm>
        </p:grpSpPr>
        <p:sp>
          <p:nvSpPr>
            <p:cNvPr id="40" name="TextBox 8"/>
            <p:cNvSpPr txBox="1"/>
            <p:nvPr/>
          </p:nvSpPr>
          <p:spPr>
            <a:xfrm>
              <a:off x="1226419" y="2357863"/>
              <a:ext cx="2049636" cy="646331"/>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3600" b="0" i="0" u="none" strike="noStrike" kern="0" cap="none" spc="0" normalizeH="0" baseline="0" noProof="0" dirty="0" smtClean="0">
                  <a:ln>
                    <a:noFill/>
                  </a:ln>
                  <a:solidFill>
                    <a:prstClr val="black">
                      <a:lumMod val="65000"/>
                      <a:lumOff val="35000"/>
                    </a:prstClr>
                  </a:solidFill>
                  <a:effectLst/>
                  <a:uLnTx/>
                  <a:uFillTx/>
                  <a:latin typeface="华文细黑" panose="02010600040101010101" pitchFamily="2" charset="-122"/>
                  <a:ea typeface="华文细黑" panose="02010600040101010101" pitchFamily="2" charset="-122"/>
                </a:rPr>
                <a:t>环艺作品</a:t>
              </a:r>
              <a:endParaRPr kumimoji="0" lang="zh-CN" altLang="en-US" sz="3600" b="0" i="0" u="none" strike="noStrike" kern="0" cap="none" spc="0" normalizeH="0" baseline="0" noProof="0" dirty="0">
                <a:ln>
                  <a:noFill/>
                </a:ln>
                <a:solidFill>
                  <a:prstClr val="black">
                    <a:lumMod val="65000"/>
                    <a:lumOff val="35000"/>
                  </a:prstClr>
                </a:solidFill>
                <a:effectLst/>
                <a:uLnTx/>
                <a:uFillTx/>
                <a:latin typeface="华文细黑" panose="02010600040101010101" pitchFamily="2" charset="-122"/>
                <a:ea typeface="华文细黑" panose="02010600040101010101" pitchFamily="2" charset="-122"/>
              </a:endParaRPr>
            </a:p>
          </p:txBody>
        </p:sp>
        <p:sp>
          <p:nvSpPr>
            <p:cNvPr id="41" name="矩形 40"/>
            <p:cNvSpPr/>
            <p:nvPr/>
          </p:nvSpPr>
          <p:spPr>
            <a:xfrm>
              <a:off x="2854537" y="2531864"/>
              <a:ext cx="222447" cy="116124"/>
            </a:xfrm>
            <a:prstGeom prst="rect">
              <a:avLst/>
            </a:prstGeom>
            <a:solidFill>
              <a:sysClr val="windowText" lastClr="000000">
                <a:lumMod val="65000"/>
                <a:lumOff val="3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42" name="TextBox 26"/>
          <p:cNvSpPr txBox="1"/>
          <p:nvPr/>
        </p:nvSpPr>
        <p:spPr>
          <a:xfrm>
            <a:off x="2771205" y="1866122"/>
            <a:ext cx="2198038" cy="276999"/>
          </a:xfrm>
          <a:prstGeom prst="rect">
            <a:avLst/>
          </a:prstGeom>
          <a:noFill/>
        </p:spPr>
        <p:txBody>
          <a:bodyPr wrap="none" rtlCol="0">
            <a:spAutoFit/>
          </a:bodyPr>
          <a:lstStyle/>
          <a:p>
            <a:r>
              <a:rPr lang="en-US" altLang="zh-CN" sz="1200" dirty="0">
                <a:solidFill>
                  <a:prstClr val="white">
                    <a:lumMod val="75000"/>
                  </a:prstClr>
                </a:solidFill>
                <a:latin typeface="Calibri" panose="020F0502020204030204" pitchFamily="34" charset="0"/>
                <a:ea typeface="宋体" panose="02010600030101010101" pitchFamily="2" charset="-122"/>
              </a:rPr>
              <a:t>ZHANG XIAN SEN BIE SHU SHE JI</a:t>
            </a:r>
            <a:endParaRPr lang="zh-CN" altLang="en-US" sz="1200" dirty="0">
              <a:solidFill>
                <a:prstClr val="white">
                  <a:lumMod val="75000"/>
                </a:prstClr>
              </a:solidFill>
              <a:latin typeface="Calibri" panose="020F0502020204030204" pitchFamily="34" charset="0"/>
              <a:ea typeface="宋体" panose="02010600030101010101" pitchFamily="2" charset="-122"/>
            </a:endParaRPr>
          </a:p>
        </p:txBody>
      </p:sp>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t="23542" b="39116"/>
          <a:stretch>
            <a:fillRect/>
          </a:stretch>
        </p:blipFill>
        <p:spPr>
          <a:xfrm>
            <a:off x="251520" y="2523556"/>
            <a:ext cx="8572500" cy="21341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advClick="0" advTm="3000">
        <p14:flythrough/>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35" presetClass="emph" presetSubtype="0" repeatCount="8000" fill="hold" grpId="1" nodeType="withEffect">
                                  <p:stCondLst>
                                    <p:cond delay="400"/>
                                  </p:stCondLst>
                                  <p:childTnLst>
                                    <p:anim calcmode="discrete" valueType="str">
                                      <p:cBhvr>
                                        <p:cTn id="11" dur="50" fill="hold"/>
                                        <p:tgtEl>
                                          <p:spTgt spid="36"/>
                                        </p:tgtEl>
                                        <p:attrNameLst>
                                          <p:attrName>style.visibility</p:attrName>
                                        </p:attrNameLst>
                                      </p:cBhvr>
                                      <p:tavLst>
                                        <p:tav tm="0">
                                          <p:val>
                                            <p:strVal val="hidden"/>
                                          </p:val>
                                        </p:tav>
                                        <p:tav tm="50000">
                                          <p:val>
                                            <p:strVal val="visible"/>
                                          </p:val>
                                        </p:tav>
                                      </p:tavLst>
                                    </p:anim>
                                  </p:childTnLst>
                                </p:cTn>
                              </p:par>
                            </p:childTnLst>
                          </p:cTn>
                        </p:par>
                        <p:par>
                          <p:cTn id="12" fill="hold">
                            <p:stCondLst>
                              <p:cond delay="500"/>
                            </p:stCondLst>
                            <p:childTnLst>
                              <p:par>
                                <p:cTn id="13" presetID="23" presetClass="entr" presetSubtype="36"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500" fill="hold"/>
                                        <p:tgtEl>
                                          <p:spTgt spid="35"/>
                                        </p:tgtEl>
                                        <p:attrNameLst>
                                          <p:attrName>ppt_w</p:attrName>
                                        </p:attrNameLst>
                                      </p:cBhvr>
                                      <p:tavLst>
                                        <p:tav tm="0">
                                          <p:val>
                                            <p:strVal val="(6*min(max(#ppt_w*#ppt_h,.3),1)-7.4)/-.7*#ppt_w"/>
                                          </p:val>
                                        </p:tav>
                                        <p:tav tm="100000">
                                          <p:val>
                                            <p:strVal val="#ppt_w"/>
                                          </p:val>
                                        </p:tav>
                                      </p:tavLst>
                                    </p:anim>
                                    <p:anim calcmode="lin" valueType="num">
                                      <p:cBhvr>
                                        <p:cTn id="16" dur="500" fill="hold"/>
                                        <p:tgtEl>
                                          <p:spTgt spid="35"/>
                                        </p:tgtEl>
                                        <p:attrNameLst>
                                          <p:attrName>ppt_h</p:attrName>
                                        </p:attrNameLst>
                                      </p:cBhvr>
                                      <p:tavLst>
                                        <p:tav tm="0">
                                          <p:val>
                                            <p:strVal val="(6*min(max(#ppt_w*#ppt_h,.3),1)-7.4)/-.7*#ppt_h"/>
                                          </p:val>
                                        </p:tav>
                                        <p:tav tm="100000">
                                          <p:val>
                                            <p:strVal val="#ppt_h"/>
                                          </p:val>
                                        </p:tav>
                                      </p:tavLst>
                                    </p:anim>
                                    <p:anim calcmode="lin" valueType="num">
                                      <p:cBhvr>
                                        <p:cTn id="17" dur="500" fill="hold"/>
                                        <p:tgtEl>
                                          <p:spTgt spid="35"/>
                                        </p:tgtEl>
                                        <p:attrNameLst>
                                          <p:attrName>ppt_x</p:attrName>
                                        </p:attrNameLst>
                                      </p:cBhvr>
                                      <p:tavLst>
                                        <p:tav tm="0">
                                          <p:val>
                                            <p:fltVal val="0.5"/>
                                          </p:val>
                                        </p:tav>
                                        <p:tav tm="100000">
                                          <p:val>
                                            <p:strVal val="#ppt_x"/>
                                          </p:val>
                                        </p:tav>
                                      </p:tavLst>
                                    </p:anim>
                                    <p:anim calcmode="lin" valueType="num">
                                      <p:cBhvr>
                                        <p:cTn id="18" dur="500" fill="hold"/>
                                        <p:tgtEl>
                                          <p:spTgt spid="35"/>
                                        </p:tgtEl>
                                        <p:attrNameLst>
                                          <p:attrName>ppt_y</p:attrName>
                                        </p:attrNameLst>
                                      </p:cBhvr>
                                      <p:tavLst>
                                        <p:tav tm="0">
                                          <p:val>
                                            <p:strVal val="1+(6*min(max(#ppt_w*#ppt_h,.3),1)-7.4)/-.7*#ppt_h/2"/>
                                          </p:val>
                                        </p:tav>
                                        <p:tav tm="100000">
                                          <p:val>
                                            <p:strVal val="#ppt_y"/>
                                          </p:val>
                                        </p:tav>
                                      </p:tavLst>
                                    </p:anim>
                                  </p:childTnLst>
                                </p:cTn>
                              </p:par>
                              <p:par>
                                <p:cTn id="19" presetID="35" presetClass="emph" presetSubtype="0" repeatCount="5000" fill="hold" grpId="1" nodeType="withEffect">
                                  <p:stCondLst>
                                    <p:cond delay="400"/>
                                  </p:stCondLst>
                                  <p:childTnLst>
                                    <p:anim calcmode="discrete" valueType="str">
                                      <p:cBhvr>
                                        <p:cTn id="20" dur="50" fill="hold"/>
                                        <p:tgtEl>
                                          <p:spTgt spid="35"/>
                                        </p:tgtEl>
                                        <p:attrNameLst>
                                          <p:attrName>style.visibility</p:attrName>
                                        </p:attrNameLst>
                                      </p:cBhvr>
                                      <p:tavLst>
                                        <p:tav tm="0">
                                          <p:val>
                                            <p:strVal val="hidden"/>
                                          </p:val>
                                        </p:tav>
                                        <p:tav tm="50000">
                                          <p:val>
                                            <p:strVal val="visible"/>
                                          </p:val>
                                        </p:tav>
                                      </p:tavLst>
                                    </p:anim>
                                  </p:childTnLst>
                                </p:cTn>
                              </p:par>
                            </p:childTnLst>
                          </p:cTn>
                        </p:par>
                        <p:par>
                          <p:cTn id="21" fill="hold">
                            <p:stCondLst>
                              <p:cond delay="1000"/>
                            </p:stCondLst>
                            <p:childTnLst>
                              <p:par>
                                <p:cTn id="22" presetID="22" presetClass="entr" presetSubtype="2"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right)">
                                      <p:cBhvr>
                                        <p:cTn id="24" dur="500"/>
                                        <p:tgtEl>
                                          <p:spTgt spid="38"/>
                                        </p:tgtEl>
                                      </p:cBhvr>
                                    </p:animEffec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500"/>
                                        <p:tgtEl>
                                          <p:spTgt spid="39"/>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left)">
                                      <p:cBhvr>
                                        <p:cTn id="32" dur="500"/>
                                        <p:tgtEl>
                                          <p:spTgt spid="34"/>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left)">
                                      <p:cBhvr>
                                        <p:cTn id="3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animBg="1"/>
      <p:bldP spid="35" grpId="1" animBg="1"/>
      <p:bldP spid="36" grpId="0"/>
      <p:bldP spid="36" grpId="1"/>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628790" y="1831118"/>
            <a:ext cx="1943507" cy="3012436"/>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788024" y="1001646"/>
            <a:ext cx="2447666" cy="3841907"/>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2588901" y="4962589"/>
            <a:ext cx="492443" cy="276999"/>
          </a:xfrm>
          <a:prstGeom prst="rect">
            <a:avLst/>
          </a:prstGeom>
          <a:noFill/>
        </p:spPr>
        <p:txBody>
          <a:bodyPr wrap="none" rtlCol="0">
            <a:spAutoFit/>
          </a:bodyPr>
          <a:lstStyle/>
          <a:p>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烟民</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2468384" y="5178613"/>
            <a:ext cx="723275" cy="246221"/>
          </a:xfrm>
          <a:prstGeom prst="rect">
            <a:avLst/>
          </a:prstGeom>
          <a:noFill/>
        </p:spPr>
        <p:txBody>
          <a:bodyPr wrap="none" rtlCol="0">
            <a:spAutoFit/>
          </a:bodyPr>
          <a:lstStyle/>
          <a:p>
            <a:r>
              <a:rPr lang="en-US" altLang="zh-CN" sz="1000" dirty="0">
                <a:solidFill>
                  <a:prstClr val="black">
                    <a:lumMod val="50000"/>
                    <a:lumOff val="50000"/>
                  </a:prstClr>
                </a:solidFill>
                <a:latin typeface="华文细黑" panose="02010600040101010101" pitchFamily="2" charset="-122"/>
                <a:ea typeface="华文细黑" panose="02010600040101010101" pitchFamily="2" charset="-122"/>
              </a:rPr>
              <a:t>YAN MIN</a:t>
            </a:r>
            <a:endParaRPr lang="zh-CN" altLang="en-US" sz="1000" dirty="0">
              <a:solidFill>
                <a:prstClr val="black">
                  <a:lumMod val="50000"/>
                  <a:lumOff val="50000"/>
                </a:prstClr>
              </a:solidFill>
              <a:latin typeface="华文细黑" panose="02010600040101010101" pitchFamily="2" charset="-122"/>
              <a:ea typeface="华文细黑" panose="02010600040101010101" pitchFamily="2" charset="-122"/>
            </a:endParaRPr>
          </a:p>
        </p:txBody>
      </p:sp>
      <p:sp>
        <p:nvSpPr>
          <p:cNvPr id="40" name="TextBox 39"/>
          <p:cNvSpPr txBox="1"/>
          <p:nvPr/>
        </p:nvSpPr>
        <p:spPr>
          <a:xfrm>
            <a:off x="5714549" y="4962589"/>
            <a:ext cx="492443" cy="276999"/>
          </a:xfrm>
          <a:prstGeom prst="rect">
            <a:avLst/>
          </a:prstGeom>
          <a:noFill/>
        </p:spPr>
        <p:txBody>
          <a:bodyPr wrap="none" rtlCol="0">
            <a:spAutoFit/>
          </a:bodyPr>
          <a:lstStyle/>
          <a:p>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污染</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5594030" y="5178613"/>
            <a:ext cx="691215" cy="246221"/>
          </a:xfrm>
          <a:prstGeom prst="rect">
            <a:avLst/>
          </a:prstGeom>
          <a:noFill/>
        </p:spPr>
        <p:txBody>
          <a:bodyPr wrap="none" rtlCol="0">
            <a:spAutoFit/>
          </a:bodyPr>
          <a:lstStyle/>
          <a:p>
            <a:r>
              <a:rPr lang="en-US" altLang="zh-CN" sz="1000" dirty="0">
                <a:solidFill>
                  <a:prstClr val="black">
                    <a:lumMod val="50000"/>
                    <a:lumOff val="50000"/>
                  </a:prstClr>
                </a:solidFill>
                <a:latin typeface="华文细黑" panose="02010600040101010101" pitchFamily="2" charset="-122"/>
                <a:ea typeface="华文细黑" panose="02010600040101010101" pitchFamily="2" charset="-122"/>
              </a:rPr>
              <a:t>WU RAN</a:t>
            </a:r>
            <a:endParaRPr lang="zh-CN" altLang="en-US" sz="1000" dirty="0">
              <a:solidFill>
                <a:prstClr val="black">
                  <a:lumMod val="50000"/>
                  <a:lumOff val="50000"/>
                </a:prstClr>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3000">
        <p14:ripp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left)">
                                      <p:cBhvr>
                                        <p:cTn id="13" dur="500"/>
                                        <p:tgtEl>
                                          <p:spTgt spid="38"/>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left)">
                                      <p:cBhvr>
                                        <p:cTn id="17" dur="500"/>
                                        <p:tgtEl>
                                          <p:spTgt spid="39"/>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1000" fill="hold"/>
                                        <p:tgtEl>
                                          <p:spTgt spid="34"/>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left)">
                                      <p:cBhvr>
                                        <p:cTn id="27" dur="500"/>
                                        <p:tgtEl>
                                          <p:spTgt spid="40"/>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left)">
                                      <p:cBhvr>
                                        <p:cTn id="3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TextBox 100"/>
          <p:cNvSpPr txBox="1"/>
          <p:nvPr/>
        </p:nvSpPr>
        <p:spPr>
          <a:xfrm>
            <a:off x="305621" y="3968446"/>
            <a:ext cx="2267609" cy="646331"/>
          </a:xfrm>
          <a:prstGeom prst="rect">
            <a:avLst/>
          </a:prstGeom>
          <a:noFill/>
        </p:spPr>
        <p:txBody>
          <a:bodyPr wrap="square" rtlCol="0">
            <a:spAutoFit/>
          </a:bodyPr>
          <a:lstStyle/>
          <a:p>
            <a:r>
              <a:rPr lang="zh-CN" altLang="en-US" sz="3600" spc="-150" dirty="0">
                <a:solidFill>
                  <a:prstClr val="black"/>
                </a:solidFill>
                <a:latin typeface="华文细黑" panose="02010600040101010101" pitchFamily="2" charset="-122"/>
                <a:ea typeface="华文细黑" panose="02010600040101010101" pitchFamily="2" charset="-122"/>
              </a:rPr>
              <a:t>关于一个</a:t>
            </a:r>
            <a:endParaRPr lang="zh-CN" altLang="en-US" sz="3600" spc="-150" dirty="0">
              <a:solidFill>
                <a:prstClr val="black"/>
              </a:solidFill>
              <a:latin typeface="华文细黑" panose="02010600040101010101" pitchFamily="2" charset="-122"/>
              <a:ea typeface="华文细黑" panose="02010600040101010101" pitchFamily="2" charset="-122"/>
            </a:endParaRPr>
          </a:p>
        </p:txBody>
      </p:sp>
      <p:sp>
        <p:nvSpPr>
          <p:cNvPr id="102" name="TextBox 101"/>
          <p:cNvSpPr txBox="1"/>
          <p:nvPr/>
        </p:nvSpPr>
        <p:spPr>
          <a:xfrm>
            <a:off x="2105819" y="3506780"/>
            <a:ext cx="936104" cy="1107996"/>
          </a:xfrm>
          <a:prstGeom prst="rect">
            <a:avLst/>
          </a:prstGeom>
          <a:noFill/>
        </p:spPr>
        <p:txBody>
          <a:bodyPr wrap="square" rtlCol="0">
            <a:spAutoFit/>
          </a:bodyPr>
          <a:lstStyle/>
          <a:p>
            <a:r>
              <a:rPr lang="zh-CN" altLang="en-US" sz="6600" spc="-150" dirty="0">
                <a:solidFill>
                  <a:prstClr val="black">
                    <a:lumMod val="65000"/>
                    <a:lumOff val="35000"/>
                  </a:prstClr>
                </a:solidFill>
                <a:latin typeface="华文细黑" panose="02010600040101010101" pitchFamily="2" charset="-122"/>
                <a:ea typeface="华文细黑" panose="02010600040101010101" pitchFamily="2" charset="-122"/>
              </a:rPr>
              <a:t>我</a:t>
            </a:r>
            <a:endParaRPr lang="zh-CN" altLang="en-US" sz="6600" spc="-150" dirty="0">
              <a:solidFill>
                <a:prstClr val="black">
                  <a:lumMod val="65000"/>
                  <a:lumOff val="35000"/>
                </a:prstClr>
              </a:solidFill>
              <a:latin typeface="华文细黑" panose="02010600040101010101" pitchFamily="2" charset="-122"/>
              <a:ea typeface="华文细黑" panose="02010600040101010101" pitchFamily="2" charset="-122"/>
            </a:endParaRPr>
          </a:p>
        </p:txBody>
      </p:sp>
      <p:cxnSp>
        <p:nvCxnSpPr>
          <p:cNvPr id="103" name="直接连接符 102"/>
          <p:cNvCxnSpPr/>
          <p:nvPr/>
        </p:nvCxnSpPr>
        <p:spPr>
          <a:xfrm flipH="1">
            <a:off x="3103336" y="1536864"/>
            <a:ext cx="1175561" cy="3061560"/>
          </a:xfrm>
          <a:prstGeom prst="line">
            <a:avLst/>
          </a:prstGeom>
          <a:noFill/>
          <a:ln w="19050" cap="flat" cmpd="sng" algn="ctr">
            <a:solidFill>
              <a:sysClr val="window" lastClr="FFFFFF">
                <a:lumMod val="75000"/>
              </a:sysClr>
            </a:solidFill>
            <a:prstDash val="solid"/>
          </a:ln>
          <a:effectLst/>
        </p:spPr>
      </p:cxnSp>
      <p:sp>
        <p:nvSpPr>
          <p:cNvPr id="104" name="TextBox 103"/>
          <p:cNvSpPr txBox="1"/>
          <p:nvPr/>
        </p:nvSpPr>
        <p:spPr>
          <a:xfrm>
            <a:off x="1493751" y="4575960"/>
            <a:ext cx="2160240" cy="338554"/>
          </a:xfrm>
          <a:prstGeom prst="rect">
            <a:avLst/>
          </a:prstGeom>
          <a:noFill/>
        </p:spPr>
        <p:txBody>
          <a:bodyPr wrap="square" rtlCol="0">
            <a:spAutoFit/>
          </a:bodyPr>
          <a:lstStyle/>
          <a:p>
            <a:r>
              <a:rPr lang="en-US" altLang="zh-CN" sz="1600" spc="600" dirty="0">
                <a:solidFill>
                  <a:prstClr val="black">
                    <a:lumMod val="65000"/>
                    <a:lumOff val="35000"/>
                  </a:prstClr>
                </a:solidFill>
                <a:latin typeface="Arial" panose="020B0604020202020204" pitchFamily="34" charset="0"/>
                <a:ea typeface="宋体" panose="02010600030101010101" pitchFamily="2" charset="-122"/>
                <a:cs typeface="Arial" panose="020B0604020202020204" pitchFamily="34" charset="0"/>
              </a:rPr>
              <a:t>ABOUT ME</a:t>
            </a:r>
            <a:endParaRPr lang="zh-CN" altLang="en-US" sz="1600" spc="600" dirty="0">
              <a:solidFill>
                <a:prstClr val="black">
                  <a:lumMod val="65000"/>
                  <a:lumOff val="35000"/>
                </a:prstClr>
              </a:solidFill>
              <a:latin typeface="Arial" panose="020B0604020202020204" pitchFamily="34" charset="0"/>
              <a:ea typeface="宋体" panose="02010600030101010101" pitchFamily="2" charset="-122"/>
              <a:cs typeface="Arial" panose="020B0604020202020204" pitchFamily="34" charset="0"/>
            </a:endParaRPr>
          </a:p>
        </p:txBody>
      </p:sp>
      <p:pic>
        <p:nvPicPr>
          <p:cNvPr id="105" name="Picture 3"/>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362621" y="1376112"/>
            <a:ext cx="1486396" cy="23096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06" name="组合 105"/>
          <p:cNvGrpSpPr/>
          <p:nvPr/>
        </p:nvGrpSpPr>
        <p:grpSpPr>
          <a:xfrm>
            <a:off x="4427984" y="1850481"/>
            <a:ext cx="2340768" cy="1072862"/>
            <a:chOff x="4794014" y="2684888"/>
            <a:chExt cx="2340768" cy="1072862"/>
          </a:xfrm>
        </p:grpSpPr>
        <p:sp>
          <p:nvSpPr>
            <p:cNvPr id="107" name="TextBox 106"/>
            <p:cNvSpPr txBox="1"/>
            <p:nvPr/>
          </p:nvSpPr>
          <p:spPr>
            <a:xfrm>
              <a:off x="4794014" y="2684888"/>
              <a:ext cx="864096" cy="336695"/>
            </a:xfrm>
            <a:prstGeom prst="rect">
              <a:avLst/>
            </a:prstGeom>
            <a:noFill/>
          </p:spPr>
          <p:txBody>
            <a:bodyPr wrap="square" rtlCol="0">
              <a:spAutoFit/>
            </a:bodyPr>
            <a:lstStyle/>
            <a:p>
              <a:pPr>
                <a:lnSpc>
                  <a:spcPct val="150000"/>
                </a:lnSpc>
              </a:pPr>
              <a:r>
                <a:rPr lang="zh-CN" altLang="en-US" sz="1200" dirty="0">
                  <a:solidFill>
                    <a:prstClr val="black"/>
                  </a:solidFill>
                  <a:latin typeface="微软雅黑" panose="020B0503020204020204" pitchFamily="34" charset="-122"/>
                  <a:ea typeface="微软雅黑" panose="020B0503020204020204" pitchFamily="34" charset="-122"/>
                </a:rPr>
                <a:t>基本情况</a:t>
              </a:r>
              <a:r>
                <a:rPr lang="en-US" altLang="zh-CN" sz="1200" dirty="0">
                  <a:solidFill>
                    <a:prstClr val="black"/>
                  </a:solidFill>
                  <a:latin typeface="微软雅黑" panose="020B0503020204020204" pitchFamily="34" charset="-122"/>
                  <a:ea typeface="微软雅黑" panose="020B0503020204020204" pitchFamily="34" charset="-122"/>
                </a:rPr>
                <a:t>/</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108" name="TextBox 107"/>
            <p:cNvSpPr txBox="1"/>
            <p:nvPr/>
          </p:nvSpPr>
          <p:spPr>
            <a:xfrm>
              <a:off x="5514094" y="2721762"/>
              <a:ext cx="1224136" cy="295978"/>
            </a:xfrm>
            <a:prstGeom prst="rect">
              <a:avLst/>
            </a:prstGeom>
            <a:noFill/>
          </p:spPr>
          <p:txBody>
            <a:bodyPr wrap="square" rtlCol="0">
              <a:spAutoFit/>
            </a:bodyPr>
            <a:lstStyle/>
            <a:p>
              <a:pPr>
                <a:lnSpc>
                  <a:spcPct val="150000"/>
                </a:lnSpc>
              </a:pPr>
              <a:r>
                <a:rPr lang="en-US" altLang="zh-CN" sz="1000" dirty="0">
                  <a:solidFill>
                    <a:srgbClr val="008080"/>
                  </a:solidFill>
                  <a:latin typeface="微软雅黑" panose="020B0503020204020204" pitchFamily="34" charset="-122"/>
                  <a:ea typeface="微软雅黑" panose="020B0503020204020204" pitchFamily="34" charset="-122"/>
                </a:rPr>
                <a:t>Basic situation</a:t>
              </a:r>
              <a:endParaRPr lang="zh-CN" altLang="en-US" sz="1000" dirty="0">
                <a:solidFill>
                  <a:srgbClr val="008080"/>
                </a:solidFill>
                <a:latin typeface="微软雅黑" panose="020B0503020204020204" pitchFamily="34" charset="-122"/>
                <a:ea typeface="微软雅黑" panose="020B0503020204020204" pitchFamily="34" charset="-122"/>
              </a:endParaRPr>
            </a:p>
          </p:txBody>
        </p:sp>
        <p:sp>
          <p:nvSpPr>
            <p:cNvPr id="109" name="TextBox 108"/>
            <p:cNvSpPr txBox="1"/>
            <p:nvPr/>
          </p:nvSpPr>
          <p:spPr>
            <a:xfrm>
              <a:off x="4794014" y="2972920"/>
              <a:ext cx="2340768" cy="784830"/>
            </a:xfrm>
            <a:prstGeom prst="rect">
              <a:avLst/>
            </a:prstGeom>
            <a:noFill/>
          </p:spPr>
          <p:txBody>
            <a:bodyPr wrap="square" rtlCol="0">
              <a:spAutoFit/>
            </a:bodyPr>
            <a:lstStyle/>
            <a:p>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毕业院校：您所就读的学校全名</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a:p>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姓       名</a:t>
              </a:r>
              <a:r>
                <a:rPr lang="zh-CN" altLang="en-US" sz="900" dirty="0" smtClean="0">
                  <a:solidFill>
                    <a:prstClr val="black">
                      <a:lumMod val="50000"/>
                      <a:lumOff val="50000"/>
                    </a:prstClr>
                  </a:solidFill>
                  <a:latin typeface="微软雅黑" panose="020B0503020204020204" pitchFamily="34" charset="-122"/>
                  <a:ea typeface="微软雅黑" panose="020B0503020204020204" pitchFamily="34" charset="-122"/>
                </a:rPr>
                <a:t>：图品汇 </a:t>
              </a:r>
              <a:endParaRPr lang="en-US" altLang="zh-CN" sz="900" dirty="0" smtClean="0">
                <a:solidFill>
                  <a:prstClr val="black">
                    <a:lumMod val="50000"/>
                    <a:lumOff val="50000"/>
                  </a:prstClr>
                </a:solidFill>
                <a:latin typeface="微软雅黑" panose="020B0503020204020204" pitchFamily="34" charset="-122"/>
                <a:ea typeface="微软雅黑" panose="020B0503020204020204" pitchFamily="34" charset="-122"/>
              </a:endParaRPr>
            </a:p>
            <a:p>
              <a:r>
                <a:rPr lang="zh-CN" altLang="en-US" sz="900" dirty="0" smtClean="0">
                  <a:solidFill>
                    <a:prstClr val="black">
                      <a:lumMod val="50000"/>
                      <a:lumOff val="50000"/>
                    </a:prstClr>
                  </a:solidFill>
                  <a:latin typeface="微软雅黑" panose="020B0503020204020204" pitchFamily="34" charset="-122"/>
                  <a:ea typeface="微软雅黑" panose="020B0503020204020204" pitchFamily="34" charset="-122"/>
                </a:rPr>
                <a:t>专       </a:t>
              </a: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业：平面造型专业</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a:p>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联系电话：</a:t>
              </a: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13888888888</a:t>
              </a:r>
              <a:endPar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endParaRPr>
            </a:p>
            <a:p>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E-mail   </a:t>
              </a: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a:t>
              </a: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moumou@163.com</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6421627" y="1907682"/>
            <a:ext cx="2340768" cy="795863"/>
            <a:chOff x="4794014" y="3911242"/>
            <a:chExt cx="2340768" cy="795863"/>
          </a:xfrm>
        </p:grpSpPr>
        <p:sp>
          <p:nvSpPr>
            <p:cNvPr id="111" name="TextBox 110"/>
            <p:cNvSpPr txBox="1"/>
            <p:nvPr/>
          </p:nvSpPr>
          <p:spPr>
            <a:xfrm>
              <a:off x="4794014" y="3911242"/>
              <a:ext cx="864096" cy="336695"/>
            </a:xfrm>
            <a:prstGeom prst="rect">
              <a:avLst/>
            </a:prstGeom>
            <a:noFill/>
          </p:spPr>
          <p:txBody>
            <a:bodyPr wrap="square" rtlCol="0">
              <a:spAutoFit/>
            </a:bodyPr>
            <a:lstStyle/>
            <a:p>
              <a:pPr>
                <a:lnSpc>
                  <a:spcPct val="150000"/>
                </a:lnSpc>
              </a:pPr>
              <a:r>
                <a:rPr lang="zh-CN" altLang="en-US" sz="1200" dirty="0">
                  <a:solidFill>
                    <a:prstClr val="black"/>
                  </a:solidFill>
                  <a:latin typeface="微软雅黑" panose="020B0503020204020204" pitchFamily="34" charset="-122"/>
                  <a:ea typeface="微软雅黑" panose="020B0503020204020204" pitchFamily="34" charset="-122"/>
                </a:rPr>
                <a:t>获奖经历</a:t>
              </a:r>
              <a:r>
                <a:rPr lang="en-US" altLang="zh-CN" sz="1200" dirty="0">
                  <a:solidFill>
                    <a:prstClr val="black"/>
                  </a:solidFill>
                  <a:latin typeface="微软雅黑" panose="020B0503020204020204" pitchFamily="34" charset="-122"/>
                  <a:ea typeface="微软雅黑" panose="020B0503020204020204" pitchFamily="34" charset="-122"/>
                </a:rPr>
                <a:t>/</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112" name="TextBox 111"/>
            <p:cNvSpPr txBox="1"/>
            <p:nvPr/>
          </p:nvSpPr>
          <p:spPr>
            <a:xfrm>
              <a:off x="5514094" y="3948116"/>
              <a:ext cx="1620688" cy="295978"/>
            </a:xfrm>
            <a:prstGeom prst="rect">
              <a:avLst/>
            </a:prstGeom>
            <a:noFill/>
          </p:spPr>
          <p:txBody>
            <a:bodyPr wrap="square" rtlCol="0">
              <a:spAutoFit/>
            </a:bodyPr>
            <a:lstStyle/>
            <a:p>
              <a:pPr>
                <a:lnSpc>
                  <a:spcPct val="150000"/>
                </a:lnSpc>
              </a:pPr>
              <a:r>
                <a:rPr lang="en-US" altLang="zh-CN" sz="1000" dirty="0">
                  <a:solidFill>
                    <a:srgbClr val="008080"/>
                  </a:solidFill>
                  <a:latin typeface="微软雅黑" panose="020B0503020204020204" pitchFamily="34" charset="-122"/>
                  <a:ea typeface="微软雅黑" panose="020B0503020204020204" pitchFamily="34" charset="-122"/>
                </a:rPr>
                <a:t>The winning experience</a:t>
              </a:r>
              <a:endParaRPr lang="zh-CN" altLang="en-US" sz="1000" dirty="0">
                <a:solidFill>
                  <a:srgbClr val="008080"/>
                </a:solidFill>
                <a:latin typeface="微软雅黑" panose="020B0503020204020204" pitchFamily="34" charset="-122"/>
                <a:ea typeface="微软雅黑" panose="020B0503020204020204" pitchFamily="34" charset="-122"/>
              </a:endParaRPr>
            </a:p>
          </p:txBody>
        </p:sp>
        <p:sp>
          <p:nvSpPr>
            <p:cNvPr id="113" name="TextBox 112"/>
            <p:cNvSpPr txBox="1"/>
            <p:nvPr/>
          </p:nvSpPr>
          <p:spPr>
            <a:xfrm>
              <a:off x="4794014" y="4199274"/>
              <a:ext cx="2340768" cy="507831"/>
            </a:xfrm>
            <a:prstGeom prst="rect">
              <a:avLst/>
            </a:prstGeom>
            <a:noFill/>
          </p:spPr>
          <p:txBody>
            <a:bodyPr wrap="square" rtlCol="0">
              <a:spAutoFit/>
            </a:bodyPr>
            <a:lstStyle/>
            <a:p>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2011</a:t>
              </a: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年：获优秀学习委员</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a:p>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2012</a:t>
              </a: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年：获某某某某大赛设计类优秀奖</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a:p>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2013</a:t>
              </a: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年：浙江大学生设计作品大赛入围奖</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114" name="组合 113"/>
          <p:cNvGrpSpPr/>
          <p:nvPr/>
        </p:nvGrpSpPr>
        <p:grpSpPr>
          <a:xfrm>
            <a:off x="4386925" y="3210144"/>
            <a:ext cx="2399485" cy="1059794"/>
            <a:chOff x="4794014" y="5317109"/>
            <a:chExt cx="2399485" cy="1059794"/>
          </a:xfrm>
        </p:grpSpPr>
        <p:sp>
          <p:nvSpPr>
            <p:cNvPr id="115" name="TextBox 114"/>
            <p:cNvSpPr txBox="1"/>
            <p:nvPr/>
          </p:nvSpPr>
          <p:spPr>
            <a:xfrm>
              <a:off x="4794014" y="5317109"/>
              <a:ext cx="864096" cy="336695"/>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软件技能</a:t>
              </a:r>
              <a:r>
                <a:rPr kumimoji="0" lang="en-US" altLang="zh-CN"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a:t>
              </a:r>
              <a:endParaRPr kumimoji="0" lang="zh-CN" altLang="en-US" sz="12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6" name="TextBox 115"/>
            <p:cNvSpPr txBox="1"/>
            <p:nvPr/>
          </p:nvSpPr>
          <p:spPr>
            <a:xfrm>
              <a:off x="5514094" y="5353983"/>
              <a:ext cx="1620688" cy="295978"/>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smtClean="0">
                  <a:ln>
                    <a:noFill/>
                  </a:ln>
                  <a:solidFill>
                    <a:srgbClr val="008080"/>
                  </a:solidFill>
                  <a:effectLst/>
                  <a:uLnTx/>
                  <a:uFillTx/>
                  <a:latin typeface="微软雅黑" panose="020B0503020204020204" pitchFamily="34" charset="-122"/>
                  <a:ea typeface="微软雅黑" panose="020B0503020204020204" pitchFamily="34" charset="-122"/>
                </a:rPr>
                <a:t>Software</a:t>
              </a:r>
              <a:endParaRPr kumimoji="0" lang="zh-CN" altLang="en-US" sz="1000" b="0" i="0" u="none" strike="noStrike" kern="0" cap="none" spc="0" normalizeH="0" baseline="0" noProof="0" dirty="0">
                <a:ln>
                  <a:noFill/>
                </a:ln>
                <a:solidFill>
                  <a:srgbClr val="008080"/>
                </a:solidFill>
                <a:effectLst/>
                <a:uLnTx/>
                <a:uFillTx/>
                <a:latin typeface="微软雅黑" panose="020B0503020204020204" pitchFamily="34" charset="-122"/>
                <a:ea typeface="微软雅黑" panose="020B0503020204020204" pitchFamily="34" charset="-122"/>
              </a:endParaRPr>
            </a:p>
          </p:txBody>
        </p:sp>
        <p:grpSp>
          <p:nvGrpSpPr>
            <p:cNvPr id="117" name="组合 116"/>
            <p:cNvGrpSpPr/>
            <p:nvPr/>
          </p:nvGrpSpPr>
          <p:grpSpPr>
            <a:xfrm>
              <a:off x="4848347" y="5702047"/>
              <a:ext cx="417102" cy="369332"/>
              <a:chOff x="2370864" y="5577264"/>
              <a:chExt cx="417102" cy="369332"/>
            </a:xfrm>
          </p:grpSpPr>
          <p:sp>
            <p:nvSpPr>
              <p:cNvPr id="132" name="圆角矩形 131"/>
              <p:cNvSpPr/>
              <p:nvPr/>
            </p:nvSpPr>
            <p:spPr>
              <a:xfrm>
                <a:off x="2411760" y="5594275"/>
                <a:ext cx="335310" cy="335310"/>
              </a:xfrm>
              <a:prstGeom prst="roundRect">
                <a:avLst/>
              </a:prstGeom>
              <a:solidFill>
                <a:srgbClr val="00808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3" name="TextBox 132"/>
              <p:cNvSpPr txBox="1"/>
              <p:nvPr/>
            </p:nvSpPr>
            <p:spPr>
              <a:xfrm>
                <a:off x="2370864" y="5577264"/>
                <a:ext cx="417102"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smtClean="0">
                    <a:ln>
                      <a:noFill/>
                    </a:ln>
                    <a:solidFill>
                      <a:prstClr val="black"/>
                    </a:solidFill>
                    <a:effectLst/>
                    <a:uLnTx/>
                    <a:uFillTx/>
                    <a:latin typeface="Calibri" panose="020F0502020204030204" pitchFamily="34" charset="0"/>
                    <a:ea typeface="宋体" panose="02010600030101010101" pitchFamily="2" charset="-122"/>
                  </a:rPr>
                  <a:t>PS</a:t>
                </a:r>
                <a:endParaRPr kumimoji="0" lang="zh-CN" altLang="en-US" sz="1800" b="1" i="0" u="none" strike="noStrike" kern="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endParaRPr>
              </a:p>
            </p:txBody>
          </p:sp>
        </p:grpSp>
        <p:grpSp>
          <p:nvGrpSpPr>
            <p:cNvPr id="118" name="组合 117"/>
            <p:cNvGrpSpPr/>
            <p:nvPr/>
          </p:nvGrpSpPr>
          <p:grpSpPr>
            <a:xfrm>
              <a:off x="5302575" y="5719058"/>
              <a:ext cx="450764" cy="335310"/>
              <a:chOff x="2367896" y="5594275"/>
              <a:chExt cx="450764" cy="335310"/>
            </a:xfrm>
          </p:grpSpPr>
          <p:sp>
            <p:nvSpPr>
              <p:cNvPr id="130" name="圆角矩形 129"/>
              <p:cNvSpPr/>
              <p:nvPr/>
            </p:nvSpPr>
            <p:spPr>
              <a:xfrm>
                <a:off x="2411760" y="5594275"/>
                <a:ext cx="335310" cy="335310"/>
              </a:xfrm>
              <a:prstGeom prst="roundRect">
                <a:avLst/>
              </a:prstGeom>
              <a:solidFill>
                <a:srgbClr val="00808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1" name="TextBox 130"/>
              <p:cNvSpPr txBox="1"/>
              <p:nvPr/>
            </p:nvSpPr>
            <p:spPr>
              <a:xfrm>
                <a:off x="2367896" y="5623430"/>
                <a:ext cx="450764"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1" i="0" u="none" strike="noStrike" kern="0" cap="none" spc="0" normalizeH="0" baseline="0" noProof="0" dirty="0" smtClean="0">
                    <a:ln>
                      <a:noFill/>
                    </a:ln>
                    <a:solidFill>
                      <a:prstClr val="black"/>
                    </a:solidFill>
                    <a:effectLst/>
                    <a:uLnTx/>
                    <a:uFillTx/>
                    <a:latin typeface="Calibri" panose="020F0502020204030204" pitchFamily="34" charset="0"/>
                    <a:ea typeface="宋体" panose="02010600030101010101" pitchFamily="2" charset="-122"/>
                  </a:rPr>
                  <a:t>CDR</a:t>
                </a:r>
                <a:endParaRPr kumimoji="0" lang="zh-CN" altLang="en-US" sz="1200" b="1" i="0" u="none" strike="noStrike" kern="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endParaRPr>
              </a:p>
            </p:txBody>
          </p:sp>
        </p:grpSp>
        <p:grpSp>
          <p:nvGrpSpPr>
            <p:cNvPr id="119" name="组合 118"/>
            <p:cNvGrpSpPr/>
            <p:nvPr/>
          </p:nvGrpSpPr>
          <p:grpSpPr>
            <a:xfrm>
              <a:off x="5753100" y="5702816"/>
              <a:ext cx="385042" cy="369332"/>
              <a:chOff x="2378091" y="5578033"/>
              <a:chExt cx="385042" cy="369332"/>
            </a:xfrm>
          </p:grpSpPr>
          <p:sp>
            <p:nvSpPr>
              <p:cNvPr id="128" name="圆角矩形 127"/>
              <p:cNvSpPr/>
              <p:nvPr/>
            </p:nvSpPr>
            <p:spPr>
              <a:xfrm>
                <a:off x="2411760" y="5594275"/>
                <a:ext cx="335310" cy="335310"/>
              </a:xfrm>
              <a:prstGeom prst="roundRect">
                <a:avLst/>
              </a:prstGeom>
              <a:solidFill>
                <a:srgbClr val="00808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9" name="TextBox 128"/>
              <p:cNvSpPr txBox="1"/>
              <p:nvPr/>
            </p:nvSpPr>
            <p:spPr>
              <a:xfrm>
                <a:off x="2378091" y="5578033"/>
                <a:ext cx="385042"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smtClean="0">
                    <a:ln>
                      <a:noFill/>
                    </a:ln>
                    <a:solidFill>
                      <a:prstClr val="black"/>
                    </a:solidFill>
                    <a:effectLst/>
                    <a:uLnTx/>
                    <a:uFillTx/>
                    <a:latin typeface="Calibri" panose="020F0502020204030204" pitchFamily="34" charset="0"/>
                    <a:ea typeface="宋体" panose="02010600030101010101" pitchFamily="2" charset="-122"/>
                  </a:rPr>
                  <a:t>AI</a:t>
                </a:r>
                <a:endParaRPr kumimoji="0" lang="zh-CN" altLang="en-US" sz="1800" b="1" i="0" u="none" strike="noStrike" kern="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endParaRPr>
              </a:p>
            </p:txBody>
          </p:sp>
        </p:grpSp>
        <p:grpSp>
          <p:nvGrpSpPr>
            <p:cNvPr id="120" name="组合 119"/>
            <p:cNvGrpSpPr/>
            <p:nvPr/>
          </p:nvGrpSpPr>
          <p:grpSpPr>
            <a:xfrm>
              <a:off x="6168303" y="5702046"/>
              <a:ext cx="436338" cy="369332"/>
              <a:chOff x="2361246" y="5577263"/>
              <a:chExt cx="436338" cy="369332"/>
            </a:xfrm>
          </p:grpSpPr>
          <p:sp>
            <p:nvSpPr>
              <p:cNvPr id="126" name="圆角矩形 125"/>
              <p:cNvSpPr/>
              <p:nvPr/>
            </p:nvSpPr>
            <p:spPr>
              <a:xfrm>
                <a:off x="2411760" y="5594275"/>
                <a:ext cx="335310" cy="335310"/>
              </a:xfrm>
              <a:prstGeom prst="roundRect">
                <a:avLst/>
              </a:prstGeom>
              <a:solidFill>
                <a:srgbClr val="00808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7" name="TextBox 126"/>
              <p:cNvSpPr txBox="1"/>
              <p:nvPr/>
            </p:nvSpPr>
            <p:spPr>
              <a:xfrm>
                <a:off x="2361246" y="5577263"/>
                <a:ext cx="43633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smtClean="0">
                    <a:ln>
                      <a:noFill/>
                    </a:ln>
                    <a:solidFill>
                      <a:prstClr val="black"/>
                    </a:solidFill>
                    <a:effectLst/>
                    <a:uLnTx/>
                    <a:uFillTx/>
                    <a:latin typeface="Calibri" panose="020F0502020204030204" pitchFamily="34" charset="0"/>
                    <a:ea typeface="宋体" panose="02010600030101010101" pitchFamily="2" charset="-122"/>
                  </a:rPr>
                  <a:t>AE</a:t>
                </a:r>
                <a:endParaRPr kumimoji="0" lang="zh-CN" altLang="en-US" sz="1800" b="1" i="0" u="none" strike="noStrike" kern="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endParaRPr>
              </a:p>
            </p:txBody>
          </p:sp>
        </p:grpSp>
        <p:grpSp>
          <p:nvGrpSpPr>
            <p:cNvPr id="121" name="组合 120"/>
            <p:cNvGrpSpPr/>
            <p:nvPr/>
          </p:nvGrpSpPr>
          <p:grpSpPr>
            <a:xfrm>
              <a:off x="6634808" y="5704731"/>
              <a:ext cx="391454" cy="369332"/>
              <a:chOff x="2391413" y="5579948"/>
              <a:chExt cx="391454" cy="369332"/>
            </a:xfrm>
          </p:grpSpPr>
          <p:sp>
            <p:nvSpPr>
              <p:cNvPr id="124" name="圆角矩形 123"/>
              <p:cNvSpPr/>
              <p:nvPr/>
            </p:nvSpPr>
            <p:spPr>
              <a:xfrm>
                <a:off x="2411760" y="5594275"/>
                <a:ext cx="335310" cy="335310"/>
              </a:xfrm>
              <a:prstGeom prst="roundRect">
                <a:avLst/>
              </a:prstGeom>
              <a:solidFill>
                <a:srgbClr val="00808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5" name="TextBox 124"/>
              <p:cNvSpPr txBox="1"/>
              <p:nvPr/>
            </p:nvSpPr>
            <p:spPr>
              <a:xfrm>
                <a:off x="2391413" y="5579948"/>
                <a:ext cx="391454"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smtClean="0">
                    <a:ln>
                      <a:noFill/>
                    </a:ln>
                    <a:solidFill>
                      <a:prstClr val="black"/>
                    </a:solidFill>
                    <a:effectLst/>
                    <a:uLnTx/>
                    <a:uFillTx/>
                    <a:latin typeface="Calibri" panose="020F0502020204030204" pitchFamily="34" charset="0"/>
                    <a:ea typeface="宋体" panose="02010600030101010101" pitchFamily="2" charset="-122"/>
                  </a:rPr>
                  <a:t>ID</a:t>
                </a:r>
                <a:endParaRPr kumimoji="0" lang="zh-CN" altLang="en-US" sz="1800" b="1" i="0" u="none" strike="noStrike" kern="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endParaRPr>
              </a:p>
            </p:txBody>
          </p:sp>
        </p:grpSp>
        <p:cxnSp>
          <p:nvCxnSpPr>
            <p:cNvPr id="122" name="直接连接符 121"/>
            <p:cNvCxnSpPr/>
            <p:nvPr/>
          </p:nvCxnSpPr>
          <p:spPr>
            <a:xfrm>
              <a:off x="4961251" y="6146071"/>
              <a:ext cx="2047638" cy="0"/>
            </a:xfrm>
            <a:prstGeom prst="line">
              <a:avLst/>
            </a:prstGeom>
            <a:noFill/>
            <a:ln w="9525" cap="flat" cmpd="sng" algn="ctr">
              <a:solidFill>
                <a:sysClr val="windowText" lastClr="000000">
                  <a:lumMod val="65000"/>
                  <a:lumOff val="35000"/>
                </a:sysClr>
              </a:solidFill>
              <a:prstDash val="solid"/>
            </a:ln>
            <a:effectLst/>
          </p:spPr>
        </p:cxnSp>
        <p:sp>
          <p:nvSpPr>
            <p:cNvPr id="123" name="TextBox 122"/>
            <p:cNvSpPr txBox="1"/>
            <p:nvPr/>
          </p:nvSpPr>
          <p:spPr>
            <a:xfrm>
              <a:off x="4852731" y="6146071"/>
              <a:ext cx="2340768" cy="2308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90% </a:t>
              </a:r>
              <a:r>
                <a:rPr kumimoji="0" lang="en-US" altLang="zh-CN" sz="900"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     </a:t>
              </a:r>
              <a:r>
                <a:rPr kumimoji="0" lang="en-US" altLang="zh-CN" sz="9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70%  </a:t>
              </a:r>
              <a:r>
                <a:rPr kumimoji="0" lang="en-US" altLang="zh-CN" sz="900"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     </a:t>
              </a:r>
              <a:r>
                <a:rPr kumimoji="0" lang="en-US" altLang="zh-CN" sz="9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60%   </a:t>
              </a:r>
              <a:r>
                <a:rPr kumimoji="0" lang="en-US" altLang="zh-CN" sz="900"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   </a:t>
              </a:r>
              <a:r>
                <a:rPr kumimoji="0" lang="en-US" altLang="zh-CN" sz="9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30%  </a:t>
              </a:r>
              <a:r>
                <a:rPr kumimoji="0" lang="en-US" altLang="zh-CN" sz="900"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rPr>
                <a:t>    30%</a:t>
              </a:r>
              <a:endParaRPr kumimoji="0" lang="zh-CN" altLang="en-US" sz="9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800" advClick="0" advTm="3000">
        <p14:flythrough/>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ipe(right)">
                                      <p:cBhvr>
                                        <p:cTn id="7" dur="500"/>
                                        <p:tgtEl>
                                          <p:spTgt spid="10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1"/>
                                        </p:tgtEl>
                                        <p:attrNameLst>
                                          <p:attrName>style.visibility</p:attrName>
                                        </p:attrNameLst>
                                      </p:cBhvr>
                                      <p:to>
                                        <p:strVal val="visible"/>
                                      </p:to>
                                    </p:set>
                                    <p:animEffect transition="in" filter="wipe(left)">
                                      <p:cBhvr>
                                        <p:cTn id="11" dur="500"/>
                                        <p:tgtEl>
                                          <p:spTgt spid="10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02"/>
                                        </p:tgtEl>
                                        <p:attrNameLst>
                                          <p:attrName>style.visibility</p:attrName>
                                        </p:attrNameLst>
                                      </p:cBhvr>
                                      <p:to>
                                        <p:strVal val="visible"/>
                                      </p:to>
                                    </p:set>
                                    <p:anim calcmode="lin" valueType="num">
                                      <p:cBhvr>
                                        <p:cTn id="15" dur="500" fill="hold"/>
                                        <p:tgtEl>
                                          <p:spTgt spid="102"/>
                                        </p:tgtEl>
                                        <p:attrNameLst>
                                          <p:attrName>ppt_w</p:attrName>
                                        </p:attrNameLst>
                                      </p:cBhvr>
                                      <p:tavLst>
                                        <p:tav tm="0">
                                          <p:val>
                                            <p:fltVal val="0"/>
                                          </p:val>
                                        </p:tav>
                                        <p:tav tm="100000">
                                          <p:val>
                                            <p:strVal val="#ppt_w"/>
                                          </p:val>
                                        </p:tav>
                                      </p:tavLst>
                                    </p:anim>
                                    <p:anim calcmode="lin" valueType="num">
                                      <p:cBhvr>
                                        <p:cTn id="16" dur="500" fill="hold"/>
                                        <p:tgtEl>
                                          <p:spTgt spid="102"/>
                                        </p:tgtEl>
                                        <p:attrNameLst>
                                          <p:attrName>ppt_h</p:attrName>
                                        </p:attrNameLst>
                                      </p:cBhvr>
                                      <p:tavLst>
                                        <p:tav tm="0">
                                          <p:val>
                                            <p:fltVal val="0"/>
                                          </p:val>
                                        </p:tav>
                                        <p:tav tm="100000">
                                          <p:val>
                                            <p:strVal val="#ppt_h"/>
                                          </p:val>
                                        </p:tav>
                                      </p:tavLst>
                                    </p:anim>
                                    <p:animEffect transition="in" filter="fade">
                                      <p:cBhvr>
                                        <p:cTn id="17" dur="500"/>
                                        <p:tgtEl>
                                          <p:spTgt spid="102"/>
                                        </p:tgtEl>
                                      </p:cBhvr>
                                    </p:animEffect>
                                  </p:childTnLst>
                                </p:cTn>
                              </p:par>
                              <p:par>
                                <p:cTn id="18" presetID="35" presetClass="emph" presetSubtype="0" repeatCount="8000" fill="hold" grpId="1" nodeType="withEffect">
                                  <p:stCondLst>
                                    <p:cond delay="400"/>
                                  </p:stCondLst>
                                  <p:childTnLst>
                                    <p:anim calcmode="discrete" valueType="str">
                                      <p:cBhvr>
                                        <p:cTn id="19" dur="50" fill="hold"/>
                                        <p:tgtEl>
                                          <p:spTgt spid="102"/>
                                        </p:tgtEl>
                                        <p:attrNameLst>
                                          <p:attrName>style.visibility</p:attrName>
                                        </p:attrNameLst>
                                      </p:cBhvr>
                                      <p:tavLst>
                                        <p:tav tm="0">
                                          <p:val>
                                            <p:strVal val="hidden"/>
                                          </p:val>
                                        </p:tav>
                                        <p:tav tm="50000">
                                          <p:val>
                                            <p:strVal val="visible"/>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104"/>
                                        </p:tgtEl>
                                        <p:attrNameLst>
                                          <p:attrName>style.visibility</p:attrName>
                                        </p:attrNameLst>
                                      </p:cBhvr>
                                      <p:to>
                                        <p:strVal val="visible"/>
                                      </p:to>
                                    </p:set>
                                    <p:animEffect transition="in" filter="randombar(horizontal)">
                                      <p:cBhvr>
                                        <p:cTn id="23" dur="500"/>
                                        <p:tgtEl>
                                          <p:spTgt spid="104"/>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105"/>
                                        </p:tgtEl>
                                        <p:attrNameLst>
                                          <p:attrName>style.visibility</p:attrName>
                                        </p:attrNameLst>
                                      </p:cBhvr>
                                      <p:to>
                                        <p:strVal val="visible"/>
                                      </p:to>
                                    </p:set>
                                    <p:animEffect transition="in" filter="fade">
                                      <p:cBhvr>
                                        <p:cTn id="27" dur="1000"/>
                                        <p:tgtEl>
                                          <p:spTgt spid="105"/>
                                        </p:tgtEl>
                                      </p:cBhvr>
                                    </p:animEffect>
                                    <p:anim calcmode="lin" valueType="num">
                                      <p:cBhvr>
                                        <p:cTn id="28" dur="1000" fill="hold"/>
                                        <p:tgtEl>
                                          <p:spTgt spid="105"/>
                                        </p:tgtEl>
                                        <p:attrNameLst>
                                          <p:attrName>ppt_x</p:attrName>
                                        </p:attrNameLst>
                                      </p:cBhvr>
                                      <p:tavLst>
                                        <p:tav tm="0">
                                          <p:val>
                                            <p:strVal val="#ppt_x"/>
                                          </p:val>
                                        </p:tav>
                                        <p:tav tm="100000">
                                          <p:val>
                                            <p:strVal val="#ppt_x"/>
                                          </p:val>
                                        </p:tav>
                                      </p:tavLst>
                                    </p:anim>
                                    <p:anim calcmode="lin" valueType="num">
                                      <p:cBhvr>
                                        <p:cTn id="29" dur="1000" fill="hold"/>
                                        <p:tgtEl>
                                          <p:spTgt spid="105"/>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52" presetClass="entr" presetSubtype="0" fill="hold" nodeType="afterEffect">
                                  <p:stCondLst>
                                    <p:cond delay="0"/>
                                  </p:stCondLst>
                                  <p:childTnLst>
                                    <p:set>
                                      <p:cBhvr>
                                        <p:cTn id="32" dur="1" fill="hold">
                                          <p:stCondLst>
                                            <p:cond delay="0"/>
                                          </p:stCondLst>
                                        </p:cTn>
                                        <p:tgtEl>
                                          <p:spTgt spid="106"/>
                                        </p:tgtEl>
                                        <p:attrNameLst>
                                          <p:attrName>style.visibility</p:attrName>
                                        </p:attrNameLst>
                                      </p:cBhvr>
                                      <p:to>
                                        <p:strVal val="visible"/>
                                      </p:to>
                                    </p:set>
                                    <p:animScale>
                                      <p:cBhvr>
                                        <p:cTn id="33" dur="1000" decel="50000" fill="hold">
                                          <p:stCondLst>
                                            <p:cond delay="0"/>
                                          </p:stCondLst>
                                        </p:cTn>
                                        <p:tgtEl>
                                          <p:spTgt spid="10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06"/>
                                        </p:tgtEl>
                                        <p:attrNameLst>
                                          <p:attrName>ppt_x</p:attrName>
                                          <p:attrName>ppt_y</p:attrName>
                                        </p:attrNameLst>
                                      </p:cBhvr>
                                    </p:animMotion>
                                    <p:animEffect transition="in" filter="fade">
                                      <p:cBhvr>
                                        <p:cTn id="35" dur="1000"/>
                                        <p:tgtEl>
                                          <p:spTgt spid="106"/>
                                        </p:tgtEl>
                                      </p:cBhvr>
                                    </p:animEffect>
                                  </p:childTnLst>
                                </p:cTn>
                              </p:par>
                            </p:childTnLst>
                          </p:cTn>
                        </p:par>
                        <p:par>
                          <p:cTn id="36" fill="hold">
                            <p:stCondLst>
                              <p:cond delay="4000"/>
                            </p:stCondLst>
                            <p:childTnLst>
                              <p:par>
                                <p:cTn id="37" presetID="52" presetClass="entr" presetSubtype="0" fill="hold" nodeType="afterEffect">
                                  <p:stCondLst>
                                    <p:cond delay="0"/>
                                  </p:stCondLst>
                                  <p:childTnLst>
                                    <p:set>
                                      <p:cBhvr>
                                        <p:cTn id="38" dur="1" fill="hold">
                                          <p:stCondLst>
                                            <p:cond delay="0"/>
                                          </p:stCondLst>
                                        </p:cTn>
                                        <p:tgtEl>
                                          <p:spTgt spid="110"/>
                                        </p:tgtEl>
                                        <p:attrNameLst>
                                          <p:attrName>style.visibility</p:attrName>
                                        </p:attrNameLst>
                                      </p:cBhvr>
                                      <p:to>
                                        <p:strVal val="visible"/>
                                      </p:to>
                                    </p:set>
                                    <p:animScale>
                                      <p:cBhvr>
                                        <p:cTn id="39" dur="1000" decel="50000" fill="hold">
                                          <p:stCondLst>
                                            <p:cond delay="0"/>
                                          </p:stCondLst>
                                        </p:cTn>
                                        <p:tgtEl>
                                          <p:spTgt spid="1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10"/>
                                        </p:tgtEl>
                                        <p:attrNameLst>
                                          <p:attrName>ppt_x</p:attrName>
                                          <p:attrName>ppt_y</p:attrName>
                                        </p:attrNameLst>
                                      </p:cBhvr>
                                    </p:animMotion>
                                    <p:animEffect transition="in" filter="fade">
                                      <p:cBhvr>
                                        <p:cTn id="41" dur="1000"/>
                                        <p:tgtEl>
                                          <p:spTgt spid="110"/>
                                        </p:tgtEl>
                                      </p:cBhvr>
                                    </p:animEffect>
                                  </p:childTnLst>
                                </p:cTn>
                              </p:par>
                            </p:childTnLst>
                          </p:cTn>
                        </p:par>
                        <p:par>
                          <p:cTn id="42" fill="hold">
                            <p:stCondLst>
                              <p:cond delay="5000"/>
                            </p:stCondLst>
                            <p:childTnLst>
                              <p:par>
                                <p:cTn id="43" presetID="52" presetClass="entr" presetSubtype="0" fill="hold" nodeType="afterEffect">
                                  <p:stCondLst>
                                    <p:cond delay="0"/>
                                  </p:stCondLst>
                                  <p:childTnLst>
                                    <p:set>
                                      <p:cBhvr>
                                        <p:cTn id="44" dur="1" fill="hold">
                                          <p:stCondLst>
                                            <p:cond delay="0"/>
                                          </p:stCondLst>
                                        </p:cTn>
                                        <p:tgtEl>
                                          <p:spTgt spid="114"/>
                                        </p:tgtEl>
                                        <p:attrNameLst>
                                          <p:attrName>style.visibility</p:attrName>
                                        </p:attrNameLst>
                                      </p:cBhvr>
                                      <p:to>
                                        <p:strVal val="visible"/>
                                      </p:to>
                                    </p:set>
                                    <p:animScale>
                                      <p:cBhvr>
                                        <p:cTn id="45" dur="1000" decel="50000" fill="hold">
                                          <p:stCondLst>
                                            <p:cond delay="0"/>
                                          </p:stCondLst>
                                        </p:cTn>
                                        <p:tgtEl>
                                          <p:spTgt spid="1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114"/>
                                        </p:tgtEl>
                                        <p:attrNameLst>
                                          <p:attrName>ppt_x</p:attrName>
                                          <p:attrName>ppt_y</p:attrName>
                                        </p:attrNameLst>
                                      </p:cBhvr>
                                    </p:animMotion>
                                    <p:animEffect transition="in" filter="fade">
                                      <p:cBhvr>
                                        <p:cTn id="47" dur="10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2" grpId="0"/>
      <p:bldP spid="102" grpId="1"/>
      <p:bldP spid="10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p:nvPr/>
        </p:nvSpPr>
        <p:spPr>
          <a:xfrm>
            <a:off x="4448175" y="2890837"/>
            <a:ext cx="4060984" cy="1698308"/>
          </a:xfrm>
          <a:prstGeom prst="rect">
            <a:avLst/>
          </a:prstGeom>
          <a:blipFill dpi="0" rotWithShape="1">
            <a:blip r:embed="rId1" cstate="print">
              <a:extLst>
                <a:ext uri="{28A0092B-C50C-407E-A947-70E740481C1C}">
                  <a14:useLocalDpi xmlns:a14="http://schemas.microsoft.com/office/drawing/2010/main" val="0"/>
                </a:ext>
              </a:extLst>
            </a:blip>
            <a:srcRect/>
            <a:stretch>
              <a:fillRect t="-10000" b="-10000"/>
            </a:stretch>
          </a:bli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p>
        </p:txBody>
      </p:sp>
      <p:sp>
        <p:nvSpPr>
          <p:cNvPr id="2" name="Rectangle 3"/>
          <p:cNvSpPr/>
          <p:nvPr/>
        </p:nvSpPr>
        <p:spPr>
          <a:xfrm>
            <a:off x="682467" y="2891314"/>
            <a:ext cx="3765709" cy="1697831"/>
          </a:xfrm>
          <a:prstGeom prst="rect">
            <a:avLst/>
          </a:prstGeom>
          <a:blipFill rotWithShape="1">
            <a:blip r:embed="rId2"/>
            <a:stretch>
              <a:fillRect t="-10000" b="-10000"/>
            </a:stretch>
          </a:bli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p>
        </p:txBody>
      </p:sp>
      <p:sp>
        <p:nvSpPr>
          <p:cNvPr id="8" name="文本框 7"/>
          <p:cNvSpPr txBox="1"/>
          <p:nvPr/>
        </p:nvSpPr>
        <p:spPr>
          <a:xfrm>
            <a:off x="682467" y="1450658"/>
            <a:ext cx="1676876" cy="461665"/>
          </a:xfrm>
          <a:prstGeom prst="rect">
            <a:avLst/>
          </a:prstGeom>
          <a:noFill/>
        </p:spPr>
        <p:txBody>
          <a:bodyPr wrap="square" rtlCol="0">
            <a:spAutoFit/>
          </a:bodyPr>
          <a:lstStyle/>
          <a:p>
            <a:pPr algn="l"/>
            <a:r>
              <a:rPr lang="zh-CN" altLang="en-US" sz="1200" b="1">
                <a:solidFill>
                  <a:schemeClr val="tx1">
                    <a:lumMod val="65000"/>
                    <a:lumOff val="35000"/>
                  </a:schemeClr>
                </a:solidFill>
                <a:latin typeface="微软雅黑" panose="020B0503020204020204" pitchFamily="34" charset="-122"/>
                <a:ea typeface="微软雅黑" panose="020B0503020204020204" pitchFamily="34" charset="-122"/>
              </a:rPr>
              <a:t>单击此处输入标题文本</a:t>
            </a:r>
            <a:endParaRPr lang="zh-CN" altLang="en-US" sz="12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82467" y="1703547"/>
            <a:ext cx="3315176" cy="923330"/>
          </a:xfrm>
          <a:prstGeom prst="rect">
            <a:avLst/>
          </a:prstGeom>
          <a:noFill/>
        </p:spPr>
        <p:txBody>
          <a:bodyPr wrap="square" rtlCol="0">
            <a:spAutoFit/>
          </a:bodyPr>
          <a:lstStyle/>
          <a:p>
            <a:pPr algn="l">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此处更换文本替换文字点击此处更换文本替换文字点击此处更换文本替换文字点击此处更换文本替换文字点击此处更换文本替换文字点击此处更换文本替换文字点击此处更换文本替换文字点击此处更换文本替换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1" name="文本框 10"/>
          <p:cNvSpPr txBox="1"/>
          <p:nvPr/>
        </p:nvSpPr>
        <p:spPr>
          <a:xfrm>
            <a:off x="4448175" y="1450658"/>
            <a:ext cx="1779270" cy="276999"/>
          </a:xfrm>
          <a:prstGeom prst="rect">
            <a:avLst/>
          </a:prstGeom>
          <a:noFill/>
        </p:spPr>
        <p:txBody>
          <a:bodyPr wrap="square" rtlCol="0">
            <a:spAutoFit/>
          </a:bodyPr>
          <a:lstStyle/>
          <a:p>
            <a:pPr algn="l"/>
            <a:r>
              <a:rPr lang="zh-CN" altLang="en-US" sz="1200" b="1">
                <a:solidFill>
                  <a:schemeClr val="tx1">
                    <a:lumMod val="65000"/>
                    <a:lumOff val="35000"/>
                  </a:schemeClr>
                </a:solidFill>
                <a:latin typeface="微软雅黑" panose="020B0503020204020204" pitchFamily="34" charset="-122"/>
                <a:ea typeface="微软雅黑" panose="020B0503020204020204" pitchFamily="34" charset="-122"/>
              </a:rPr>
              <a:t>单击此处输入标题文本</a:t>
            </a:r>
            <a:endParaRPr lang="zh-CN" altLang="en-US" sz="12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4448176" y="1703547"/>
            <a:ext cx="3315176" cy="923330"/>
          </a:xfrm>
          <a:prstGeom prst="rect">
            <a:avLst/>
          </a:prstGeom>
          <a:noFill/>
        </p:spPr>
        <p:txBody>
          <a:bodyPr wrap="square" rtlCol="0">
            <a:spAutoFit/>
          </a:bodyPr>
          <a:lstStyle/>
          <a:p>
            <a:pPr algn="l">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mn-ea"/>
              </a:rPr>
              <a:t>点击此处更换文本替换文字点击此处更换文本替换文字点击此处更换文本替换文字点击此处更换文本替换文字点击此处更换文本替换文字点击此处更换文本替换文字点击此处更换文本替换文字点击此处更换文本替换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edge">
                                      <p:cBhvr>
                                        <p:cTn id="14" dur="500"/>
                                        <p:tgtEl>
                                          <p:spTgt spid="2"/>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up)">
                                      <p:cBhvr>
                                        <p:cTn id="18" dur="500"/>
                                        <p:tgtEl>
                                          <p:spTgt spid="11"/>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childTnLst>
                          </p:cTn>
                        </p:par>
                        <p:par>
                          <p:cTn id="22" fill="hold">
                            <p:stCondLst>
                              <p:cond delay="1500"/>
                            </p:stCondLst>
                            <p:childTnLst>
                              <p:par>
                                <p:cTn id="23" presetID="8" presetClass="entr" presetSubtype="32" fill="hold" grpId="2"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diamond(ou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bldLvl="0" animBg="1"/>
      <p:bldP spid="2" grpId="0" bldLvl="0" animBg="1"/>
      <p:bldP spid="8" grpId="0"/>
      <p:bldP spid="10"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33436" r="27802" b="11038"/>
          <a:stretch>
            <a:fillRect/>
          </a:stretch>
        </p:blipFill>
        <p:spPr>
          <a:xfrm>
            <a:off x="1135506" y="285750"/>
            <a:ext cx="2990537" cy="4575748"/>
          </a:xfrm>
          <a:prstGeom prst="rect">
            <a:avLst/>
          </a:prstGeom>
        </p:spPr>
      </p:pic>
      <p:sp>
        <p:nvSpPr>
          <p:cNvPr id="4" name="文本框 3"/>
          <p:cNvSpPr txBox="1"/>
          <p:nvPr/>
        </p:nvSpPr>
        <p:spPr>
          <a:xfrm>
            <a:off x="4828173" y="1718407"/>
            <a:ext cx="1523494" cy="438582"/>
          </a:xfrm>
          <a:prstGeom prst="rect">
            <a:avLst/>
          </a:prstGeom>
          <a:noFill/>
        </p:spPr>
        <p:txBody>
          <a:bodyPr vert="horz" wrap="square" rtlCol="0">
            <a:spAutoFit/>
          </a:bodyPr>
          <a:lstStyle/>
          <a:p>
            <a:pPr>
              <a:lnSpc>
                <a:spcPct val="150000"/>
              </a:lnSpc>
            </a:pPr>
            <a:r>
              <a:rPr lang="zh-CN" altLang="en-US" sz="1500" b="1" spc="-113" dirty="0">
                <a:solidFill>
                  <a:schemeClr val="bg2">
                    <a:lumMod val="50000"/>
                  </a:schemeClr>
                </a:solidFill>
                <a:latin typeface="微软雅黑" panose="020B0503020204020204" pitchFamily="34" charset="-122"/>
                <a:ea typeface="微软雅黑" panose="020B0503020204020204" pitchFamily="34" charset="-122"/>
              </a:rPr>
              <a:t>请输入你的题目</a:t>
            </a:r>
            <a:endParaRPr lang="zh-CN" altLang="en-US" sz="1500" b="1" spc="-113"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4793944" y="2043112"/>
            <a:ext cx="1557722" cy="923330"/>
          </a:xfrm>
          <a:prstGeom prst="rect">
            <a:avLst/>
          </a:prstGeom>
          <a:noFill/>
        </p:spPr>
        <p:txBody>
          <a:bodyPr vert="horz" wrap="square" rtlCol="0">
            <a:spAutoFit/>
          </a:bodyPr>
          <a:lstStyle/>
          <a:p>
            <a:pP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请在此处添加详细描在此处添加详细在此处添加详细描述</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9501" y="1734522"/>
            <a:ext cx="478672" cy="437985"/>
          </a:xfrm>
          <a:prstGeom prst="rect">
            <a:avLst/>
          </a:prstGeom>
        </p:spPr>
      </p:pic>
      <p:sp>
        <p:nvSpPr>
          <p:cNvPr id="7" name="文本框 6"/>
          <p:cNvSpPr txBox="1"/>
          <p:nvPr/>
        </p:nvSpPr>
        <p:spPr>
          <a:xfrm>
            <a:off x="6671963" y="3268064"/>
            <a:ext cx="1523494" cy="438582"/>
          </a:xfrm>
          <a:prstGeom prst="rect">
            <a:avLst/>
          </a:prstGeom>
          <a:noFill/>
        </p:spPr>
        <p:txBody>
          <a:bodyPr vert="horz" wrap="square" rtlCol="0">
            <a:spAutoFit/>
          </a:bodyPr>
          <a:lstStyle/>
          <a:p>
            <a:pPr>
              <a:lnSpc>
                <a:spcPct val="150000"/>
              </a:lnSpc>
            </a:pPr>
            <a:r>
              <a:rPr lang="zh-CN" altLang="en-US" sz="1500" b="1" spc="-113" dirty="0">
                <a:solidFill>
                  <a:schemeClr val="bg2">
                    <a:lumMod val="50000"/>
                  </a:schemeClr>
                </a:solidFill>
                <a:latin typeface="微软雅黑" panose="020B0503020204020204" pitchFamily="34" charset="-122"/>
                <a:ea typeface="微软雅黑" panose="020B0503020204020204" pitchFamily="34" charset="-122"/>
              </a:rPr>
              <a:t>请输入你的题目</a:t>
            </a:r>
            <a:endParaRPr lang="zh-CN" altLang="en-US" sz="1500" b="1" spc="-113"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6637735" y="3592769"/>
            <a:ext cx="1557722" cy="923330"/>
          </a:xfrm>
          <a:prstGeom prst="rect">
            <a:avLst/>
          </a:prstGeom>
          <a:noFill/>
        </p:spPr>
        <p:txBody>
          <a:bodyPr vert="horz" wrap="square" rtlCol="0">
            <a:spAutoFit/>
          </a:bodyPr>
          <a:lstStyle/>
          <a:p>
            <a:pP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请在此处添加详细描在此处添加详细在此处添加详细描述</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93291" y="3284179"/>
            <a:ext cx="478672" cy="4379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11147" b="20874"/>
          <a:stretch>
            <a:fillRect/>
          </a:stretch>
        </p:blipFill>
        <p:spPr>
          <a:xfrm>
            <a:off x="3500770" y="2024358"/>
            <a:ext cx="2480306" cy="1117019"/>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411" y="3141376"/>
            <a:ext cx="2601359" cy="1463264"/>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81076" y="3134665"/>
            <a:ext cx="2351960" cy="1469975"/>
          </a:xfrm>
          <a:prstGeom prst="rect">
            <a:avLst/>
          </a:prstGeom>
        </p:spPr>
      </p:pic>
      <p:sp>
        <p:nvSpPr>
          <p:cNvPr id="5" name="文本框 4"/>
          <p:cNvSpPr txBox="1"/>
          <p:nvPr/>
        </p:nvSpPr>
        <p:spPr>
          <a:xfrm>
            <a:off x="1639581" y="1919469"/>
            <a:ext cx="1631856" cy="438582"/>
          </a:xfrm>
          <a:prstGeom prst="rect">
            <a:avLst/>
          </a:prstGeom>
          <a:noFill/>
        </p:spPr>
        <p:txBody>
          <a:bodyPr vert="horz" wrap="square" rtlCol="0">
            <a:spAutoFit/>
          </a:bodyPr>
          <a:lstStyle/>
          <a:p>
            <a:pPr>
              <a:lnSpc>
                <a:spcPct val="150000"/>
              </a:lnSpc>
            </a:pPr>
            <a:r>
              <a:rPr lang="zh-CN" altLang="en-US" sz="1500" b="1" spc="-113" dirty="0">
                <a:solidFill>
                  <a:schemeClr val="bg2">
                    <a:lumMod val="50000"/>
                  </a:schemeClr>
                </a:solidFill>
                <a:latin typeface="微软雅黑" panose="020B0503020204020204" pitchFamily="34" charset="-122"/>
                <a:ea typeface="微软雅黑" panose="020B0503020204020204" pitchFamily="34" charset="-122"/>
              </a:rPr>
              <a:t>请输入你的题目</a:t>
            </a:r>
            <a:endParaRPr lang="zh-CN" altLang="en-US" sz="1500" b="1" spc="-113"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160910" y="2389684"/>
            <a:ext cx="2339860" cy="646331"/>
          </a:xfrm>
          <a:prstGeom prst="rect">
            <a:avLst/>
          </a:prstGeom>
          <a:noFill/>
        </p:spPr>
        <p:txBody>
          <a:bodyPr vert="horz" wrap="square" rtlCol="0">
            <a:spAutoFit/>
          </a:bodyPr>
          <a:lstStyle/>
          <a:p>
            <a:pP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请在此处添加详细描在此处添加详细在此处添加详细描述文本，</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60910" y="1935584"/>
            <a:ext cx="512719" cy="437985"/>
          </a:xfrm>
          <a:prstGeom prst="rect">
            <a:avLst/>
          </a:prstGeom>
        </p:spPr>
      </p:pic>
      <p:sp>
        <p:nvSpPr>
          <p:cNvPr id="8" name="文本框 7"/>
          <p:cNvSpPr txBox="1"/>
          <p:nvPr/>
        </p:nvSpPr>
        <p:spPr>
          <a:xfrm>
            <a:off x="6516135" y="1958070"/>
            <a:ext cx="1631856" cy="438582"/>
          </a:xfrm>
          <a:prstGeom prst="rect">
            <a:avLst/>
          </a:prstGeom>
          <a:noFill/>
        </p:spPr>
        <p:txBody>
          <a:bodyPr vert="horz" wrap="square" rtlCol="0">
            <a:spAutoFit/>
          </a:bodyPr>
          <a:lstStyle/>
          <a:p>
            <a:pPr>
              <a:lnSpc>
                <a:spcPct val="150000"/>
              </a:lnSpc>
            </a:pPr>
            <a:r>
              <a:rPr lang="zh-CN" altLang="en-US" sz="1500" b="1" spc="-113" dirty="0">
                <a:solidFill>
                  <a:schemeClr val="bg2">
                    <a:lumMod val="50000"/>
                  </a:schemeClr>
                </a:solidFill>
                <a:latin typeface="微软雅黑" panose="020B0503020204020204" pitchFamily="34" charset="-122"/>
                <a:ea typeface="微软雅黑" panose="020B0503020204020204" pitchFamily="34" charset="-122"/>
              </a:rPr>
              <a:t>请输入你的题目</a:t>
            </a:r>
            <a:endParaRPr lang="zh-CN" altLang="en-US" sz="1500" b="1" spc="-113"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037464" y="2428285"/>
            <a:ext cx="2339860" cy="646331"/>
          </a:xfrm>
          <a:prstGeom prst="rect">
            <a:avLst/>
          </a:prstGeom>
          <a:noFill/>
        </p:spPr>
        <p:txBody>
          <a:bodyPr vert="horz" wrap="square" rtlCol="0">
            <a:spAutoFit/>
          </a:bodyPr>
          <a:lstStyle/>
          <a:p>
            <a:pP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请在此处添加详细描在此处添加详细在此处添加详细描述文本，</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37464" y="1974185"/>
            <a:ext cx="512719" cy="437985"/>
          </a:xfrm>
          <a:prstGeom prst="rect">
            <a:avLst/>
          </a:prstGeom>
        </p:spPr>
      </p:pic>
      <p:sp>
        <p:nvSpPr>
          <p:cNvPr id="11" name="文本框 10"/>
          <p:cNvSpPr txBox="1"/>
          <p:nvPr/>
        </p:nvSpPr>
        <p:spPr>
          <a:xfrm>
            <a:off x="4145264" y="3614508"/>
            <a:ext cx="1631856" cy="438582"/>
          </a:xfrm>
          <a:prstGeom prst="rect">
            <a:avLst/>
          </a:prstGeom>
          <a:noFill/>
        </p:spPr>
        <p:txBody>
          <a:bodyPr vert="horz" wrap="square" rtlCol="0">
            <a:spAutoFit/>
          </a:bodyPr>
          <a:lstStyle/>
          <a:p>
            <a:pPr>
              <a:lnSpc>
                <a:spcPct val="150000"/>
              </a:lnSpc>
            </a:pPr>
            <a:r>
              <a:rPr lang="zh-CN" altLang="en-US" sz="1500" b="1" spc="-113" dirty="0">
                <a:solidFill>
                  <a:schemeClr val="bg2">
                    <a:lumMod val="50000"/>
                  </a:schemeClr>
                </a:solidFill>
                <a:latin typeface="微软雅黑" panose="020B0503020204020204" pitchFamily="34" charset="-122"/>
                <a:ea typeface="微软雅黑" panose="020B0503020204020204" pitchFamily="34" charset="-122"/>
              </a:rPr>
              <a:t>请输入你的题目</a:t>
            </a:r>
            <a:endParaRPr lang="zh-CN" altLang="en-US" sz="1500" b="1" spc="-113"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666594" y="4084723"/>
            <a:ext cx="2339860" cy="646331"/>
          </a:xfrm>
          <a:prstGeom prst="rect">
            <a:avLst/>
          </a:prstGeom>
          <a:noFill/>
        </p:spPr>
        <p:txBody>
          <a:bodyPr vert="horz" wrap="square" rtlCol="0">
            <a:spAutoFit/>
          </a:bodyPr>
          <a:lstStyle/>
          <a:p>
            <a:pP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请在此处添加详细描在此处添加详细在此处添加详细描述文本，</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66593" y="3630623"/>
            <a:ext cx="512719" cy="4379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500"/>
                                        <p:tgtEl>
                                          <p:spTgt spid="13"/>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arn(inVertical)">
                                      <p:cBhvr>
                                        <p:cTn id="32" dur="500"/>
                                        <p:tgtEl>
                                          <p:spTgt spid="11"/>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arn(inVertical)">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b="16284"/>
          <a:stretch>
            <a:fillRect/>
          </a:stretch>
        </p:blipFill>
        <p:spPr>
          <a:xfrm>
            <a:off x="545736" y="1254904"/>
            <a:ext cx="5817589" cy="3246830"/>
          </a:xfrm>
          <a:prstGeom prst="rect">
            <a:avLst/>
          </a:prstGeom>
        </p:spPr>
      </p:pic>
      <p:sp>
        <p:nvSpPr>
          <p:cNvPr id="3" name="文本框 2"/>
          <p:cNvSpPr txBox="1"/>
          <p:nvPr/>
        </p:nvSpPr>
        <p:spPr>
          <a:xfrm>
            <a:off x="6997998" y="1797106"/>
            <a:ext cx="1523494" cy="438582"/>
          </a:xfrm>
          <a:prstGeom prst="rect">
            <a:avLst/>
          </a:prstGeom>
          <a:noFill/>
        </p:spPr>
        <p:txBody>
          <a:bodyPr vert="horz" wrap="square" rtlCol="0">
            <a:spAutoFit/>
          </a:bodyPr>
          <a:lstStyle/>
          <a:p>
            <a:pPr>
              <a:lnSpc>
                <a:spcPct val="150000"/>
              </a:lnSpc>
            </a:pPr>
            <a:r>
              <a:rPr lang="zh-CN" altLang="en-US" sz="1500" b="1" spc="-113" dirty="0">
                <a:solidFill>
                  <a:schemeClr val="bg2">
                    <a:lumMod val="50000"/>
                  </a:schemeClr>
                </a:solidFill>
                <a:latin typeface="微软雅黑" panose="020B0503020204020204" pitchFamily="34" charset="-122"/>
                <a:ea typeface="微软雅黑" panose="020B0503020204020204" pitchFamily="34" charset="-122"/>
              </a:rPr>
              <a:t>请输入你的题目</a:t>
            </a:r>
            <a:endParaRPr lang="zh-CN" altLang="en-US" sz="1500" b="1" spc="-113"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519327" y="2267321"/>
            <a:ext cx="1867670" cy="2308324"/>
          </a:xfrm>
          <a:prstGeom prst="rect">
            <a:avLst/>
          </a:prstGeom>
          <a:noFill/>
        </p:spPr>
        <p:txBody>
          <a:bodyPr vert="horz" wrap="square" rtlCol="0">
            <a:spAutoFit/>
          </a:bodyPr>
          <a:lstStyle/>
          <a:p>
            <a:pP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请在此处添加详细描在此处添加详细在此处添加详细描述文本，尽量与标题文本语言请在请在此处添加详细描在此处添加详细在此处添加详细描述文本，尽量与标题文本语言请在</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a:p>
            <a:pPr>
              <a:lnSpc>
                <a:spcPct val="150000"/>
              </a:lnSpc>
            </a:pP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9327" y="1813221"/>
            <a:ext cx="478672" cy="4379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56136" y="1704193"/>
            <a:ext cx="2546829" cy="1591769"/>
          </a:xfrm>
          <a:prstGeom prst="rect">
            <a:avLst/>
          </a:prstGeom>
        </p:spPr>
      </p:pic>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r="13285" b="13435"/>
          <a:stretch>
            <a:fillRect/>
          </a:stretch>
        </p:blipFill>
        <p:spPr>
          <a:xfrm>
            <a:off x="3266452" y="2500078"/>
            <a:ext cx="2568470" cy="1709348"/>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47419" t="32131" b="15192"/>
          <a:stretch>
            <a:fillRect/>
          </a:stretch>
        </p:blipFill>
        <p:spPr>
          <a:xfrm>
            <a:off x="5998408" y="3436464"/>
            <a:ext cx="2439649" cy="1545922"/>
          </a:xfrm>
          <a:prstGeom prst="rect">
            <a:avLst/>
          </a:prstGeom>
        </p:spPr>
      </p:pic>
      <p:sp>
        <p:nvSpPr>
          <p:cNvPr id="5" name="文本框 4"/>
          <p:cNvSpPr txBox="1"/>
          <p:nvPr/>
        </p:nvSpPr>
        <p:spPr>
          <a:xfrm>
            <a:off x="1241776" y="3611925"/>
            <a:ext cx="1631856" cy="438582"/>
          </a:xfrm>
          <a:prstGeom prst="rect">
            <a:avLst/>
          </a:prstGeom>
          <a:noFill/>
        </p:spPr>
        <p:txBody>
          <a:bodyPr vert="horz" wrap="square" rtlCol="0">
            <a:spAutoFit/>
          </a:bodyPr>
          <a:lstStyle/>
          <a:p>
            <a:pPr>
              <a:lnSpc>
                <a:spcPct val="150000"/>
              </a:lnSpc>
            </a:pPr>
            <a:r>
              <a:rPr lang="zh-CN" altLang="en-US" sz="1500" b="1" spc="-113" dirty="0">
                <a:solidFill>
                  <a:schemeClr val="bg2">
                    <a:lumMod val="50000"/>
                  </a:schemeClr>
                </a:solidFill>
                <a:latin typeface="微软雅黑" panose="020B0503020204020204" pitchFamily="34" charset="-122"/>
                <a:ea typeface="微软雅黑" panose="020B0503020204020204" pitchFamily="34" charset="-122"/>
              </a:rPr>
              <a:t>请输入你的题目</a:t>
            </a:r>
            <a:endParaRPr lang="zh-CN" altLang="en-US" sz="1500" b="1" spc="-113"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63105" y="4082140"/>
            <a:ext cx="2339860" cy="646331"/>
          </a:xfrm>
          <a:prstGeom prst="rect">
            <a:avLst/>
          </a:prstGeom>
          <a:noFill/>
        </p:spPr>
        <p:txBody>
          <a:bodyPr vert="horz" wrap="square" rtlCol="0">
            <a:spAutoFit/>
          </a:bodyPr>
          <a:lstStyle/>
          <a:p>
            <a:pP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请在此处添加详细描在此处添加详细在此处添加详细描述文本，</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3104" y="3628040"/>
            <a:ext cx="512719" cy="437985"/>
          </a:xfrm>
          <a:prstGeom prst="rect">
            <a:avLst/>
          </a:prstGeom>
        </p:spPr>
      </p:pic>
      <p:sp>
        <p:nvSpPr>
          <p:cNvPr id="8" name="文本框 7"/>
          <p:cNvSpPr txBox="1"/>
          <p:nvPr/>
        </p:nvSpPr>
        <p:spPr>
          <a:xfrm>
            <a:off x="3930806" y="1424793"/>
            <a:ext cx="1631856" cy="438582"/>
          </a:xfrm>
          <a:prstGeom prst="rect">
            <a:avLst/>
          </a:prstGeom>
          <a:noFill/>
        </p:spPr>
        <p:txBody>
          <a:bodyPr vert="horz" wrap="square" rtlCol="0">
            <a:spAutoFit/>
          </a:bodyPr>
          <a:lstStyle/>
          <a:p>
            <a:pPr>
              <a:lnSpc>
                <a:spcPct val="150000"/>
              </a:lnSpc>
            </a:pPr>
            <a:r>
              <a:rPr lang="zh-CN" altLang="en-US" sz="1500" b="1" spc="-113" dirty="0">
                <a:solidFill>
                  <a:schemeClr val="bg2">
                    <a:lumMod val="50000"/>
                  </a:schemeClr>
                </a:solidFill>
                <a:latin typeface="微软雅黑" panose="020B0503020204020204" pitchFamily="34" charset="-122"/>
                <a:ea typeface="微软雅黑" panose="020B0503020204020204" pitchFamily="34" charset="-122"/>
              </a:rPr>
              <a:t>请输入你的题目</a:t>
            </a:r>
            <a:endParaRPr lang="zh-CN" altLang="en-US" sz="1500" b="1" spc="-113"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452136" y="1895008"/>
            <a:ext cx="2339860" cy="646331"/>
          </a:xfrm>
          <a:prstGeom prst="rect">
            <a:avLst/>
          </a:prstGeom>
          <a:noFill/>
        </p:spPr>
        <p:txBody>
          <a:bodyPr vert="horz" wrap="square" rtlCol="0">
            <a:spAutoFit/>
          </a:bodyPr>
          <a:lstStyle/>
          <a:p>
            <a:pP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请在此处添加详细描在此处添加详细在此处添加详细描述文本，</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52135" y="1440908"/>
            <a:ext cx="512719" cy="437985"/>
          </a:xfrm>
          <a:prstGeom prst="rect">
            <a:avLst/>
          </a:prstGeom>
        </p:spPr>
      </p:pic>
      <p:sp>
        <p:nvSpPr>
          <p:cNvPr id="11" name="文本框 10"/>
          <p:cNvSpPr txBox="1"/>
          <p:nvPr/>
        </p:nvSpPr>
        <p:spPr>
          <a:xfrm>
            <a:off x="6706412" y="2198191"/>
            <a:ext cx="1631856" cy="438582"/>
          </a:xfrm>
          <a:prstGeom prst="rect">
            <a:avLst/>
          </a:prstGeom>
          <a:noFill/>
        </p:spPr>
        <p:txBody>
          <a:bodyPr vert="horz" wrap="square" rtlCol="0">
            <a:spAutoFit/>
          </a:bodyPr>
          <a:lstStyle/>
          <a:p>
            <a:pPr>
              <a:lnSpc>
                <a:spcPct val="150000"/>
              </a:lnSpc>
            </a:pPr>
            <a:r>
              <a:rPr lang="zh-CN" altLang="en-US" sz="1500" b="1" spc="-113" dirty="0">
                <a:solidFill>
                  <a:schemeClr val="bg2">
                    <a:lumMod val="50000"/>
                  </a:schemeClr>
                </a:solidFill>
                <a:latin typeface="微软雅黑" panose="020B0503020204020204" pitchFamily="34" charset="-122"/>
                <a:ea typeface="微软雅黑" panose="020B0503020204020204" pitchFamily="34" charset="-122"/>
              </a:rPr>
              <a:t>请输入你的题目</a:t>
            </a:r>
            <a:endParaRPr lang="zh-CN" altLang="en-US" sz="1500" b="1" spc="-113"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227742" y="2668406"/>
            <a:ext cx="2339860" cy="646331"/>
          </a:xfrm>
          <a:prstGeom prst="rect">
            <a:avLst/>
          </a:prstGeom>
          <a:noFill/>
        </p:spPr>
        <p:txBody>
          <a:bodyPr vert="horz" wrap="square" rtlCol="0">
            <a:spAutoFit/>
          </a:bodyPr>
          <a:lstStyle/>
          <a:p>
            <a:pP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请在此处添加详细描在此处添加详细在此处添加详细描述文本，</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27741" y="2214306"/>
            <a:ext cx="512719" cy="4379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500"/>
                                        <p:tgtEl>
                                          <p:spTgt spid="13"/>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arn(inVertical)">
                                      <p:cBhvr>
                                        <p:cTn id="32" dur="500"/>
                                        <p:tgtEl>
                                          <p:spTgt spid="11"/>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arn(inVertical)">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Administrator\Desktop\财大片头\变换LOGO03.png"/>
          <p:cNvPicPr>
            <a:picLocks noChangeAspect="1" noChangeArrowheads="1"/>
          </p:cNvPicPr>
          <p:nvPr/>
        </p:nvPicPr>
        <p:blipFill>
          <a:blip r:embed="rId1" cstate="print">
            <a:extLst>
              <a:ext uri="{28A0092B-C50C-407E-A947-70E740481C1C}">
                <a14:useLocalDpi xmlns:a14="http://schemas.microsoft.com/office/drawing/2010/main" val="0"/>
              </a:ext>
            </a:extLst>
          </a:blip>
          <a:srcRect l="74628" b="73235"/>
          <a:stretch>
            <a:fillRect/>
          </a:stretch>
        </p:blipFill>
        <p:spPr bwMode="auto">
          <a:xfrm>
            <a:off x="2068387" y="1999735"/>
            <a:ext cx="1023938" cy="719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Users\Administrator\Desktop\财大片头\变换LOGO02.png"/>
          <p:cNvPicPr>
            <a:picLocks noChangeAspect="1" noChangeArrowheads="1"/>
          </p:cNvPicPr>
          <p:nvPr/>
        </p:nvPicPr>
        <p:blipFill>
          <a:blip r:embed="rId2" cstate="print">
            <a:extLst>
              <a:ext uri="{28A0092B-C50C-407E-A947-70E740481C1C}">
                <a14:useLocalDpi xmlns:a14="http://schemas.microsoft.com/office/drawing/2010/main" val="0"/>
              </a:ext>
            </a:extLst>
          </a:blip>
          <a:srcRect l="69614" b="69560"/>
          <a:stretch>
            <a:fillRect/>
          </a:stretch>
        </p:blipFill>
        <p:spPr bwMode="auto">
          <a:xfrm>
            <a:off x="1817562" y="2079110"/>
            <a:ext cx="1227138" cy="816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组合 31"/>
          <p:cNvGrpSpPr/>
          <p:nvPr/>
        </p:nvGrpSpPr>
        <p:grpSpPr>
          <a:xfrm>
            <a:off x="-156030" y="-1225536"/>
            <a:ext cx="8705761" cy="8242653"/>
            <a:chOff x="-93663" y="-1254302"/>
            <a:chExt cx="4366311" cy="8242653"/>
          </a:xfrm>
        </p:grpSpPr>
        <p:pic>
          <p:nvPicPr>
            <p:cNvPr id="33" name="Picture 15" descr="未标题-2"/>
            <p:cNvPicPr>
              <a:picLocks noChangeAspect="1" noChangeArrowheads="1"/>
            </p:cNvPicPr>
            <p:nvPr/>
          </p:nvPicPr>
          <p:blipFill>
            <a:blip r:embed="rId3" cstate="print">
              <a:extLst>
                <a:ext uri="{28A0092B-C50C-407E-A947-70E740481C1C}">
                  <a14:useLocalDpi xmlns:a14="http://schemas.microsoft.com/office/drawing/2010/main" val="0"/>
                </a:ext>
              </a:extLst>
            </a:blip>
            <a:srcRect t="9328" b="15672"/>
            <a:stretch>
              <a:fillRect/>
            </a:stretch>
          </p:blipFill>
          <p:spPr bwMode="auto">
            <a:xfrm>
              <a:off x="0" y="0"/>
              <a:ext cx="4272648"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Rectangle 16"/>
            <p:cNvSpPr>
              <a:spLocks noChangeArrowheads="1"/>
            </p:cNvSpPr>
            <p:nvPr/>
          </p:nvSpPr>
          <p:spPr bwMode="auto">
            <a:xfrm>
              <a:off x="-93663" y="-1254302"/>
              <a:ext cx="17463" cy="8242653"/>
            </a:xfrm>
            <a:prstGeom prst="rect">
              <a:avLst/>
            </a:prstGeom>
            <a:solidFill>
              <a:schemeClr val="bg1">
                <a:alpha val="12157"/>
              </a:schemeClr>
            </a:solidFill>
            <a:ln>
              <a:noFill/>
            </a:ln>
          </p:spPr>
          <p:txBody>
            <a:bodyPr wrap="none" anchor="ct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endParaRPr>
            </a:p>
          </p:txBody>
        </p:sp>
      </p:grpSp>
      <p:pic>
        <p:nvPicPr>
          <p:cNvPr id="59" name="图片 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6851" y="3496856"/>
            <a:ext cx="271273" cy="338329"/>
          </a:xfrm>
          <a:prstGeom prst="rect">
            <a:avLst/>
          </a:prstGeom>
        </p:spPr>
      </p:pic>
      <p:pic>
        <p:nvPicPr>
          <p:cNvPr id="60" name="图片 5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308743" y="3504122"/>
            <a:ext cx="271273" cy="338329"/>
          </a:xfrm>
          <a:prstGeom prst="rect">
            <a:avLst/>
          </a:prstGeom>
        </p:spPr>
      </p:pic>
      <p:grpSp>
        <p:nvGrpSpPr>
          <p:cNvPr id="48" name="组合 47"/>
          <p:cNvGrpSpPr/>
          <p:nvPr/>
        </p:nvGrpSpPr>
        <p:grpSpPr>
          <a:xfrm>
            <a:off x="1403648" y="1489348"/>
            <a:ext cx="2952328" cy="2103842"/>
            <a:chOff x="2483768" y="1988840"/>
            <a:chExt cx="4203700" cy="2995576"/>
          </a:xfrm>
        </p:grpSpPr>
        <p:pic>
          <p:nvPicPr>
            <p:cNvPr id="49"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3768" y="1988840"/>
              <a:ext cx="4203700" cy="2497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 name="TextBox 49"/>
            <p:cNvSpPr txBox="1"/>
            <p:nvPr/>
          </p:nvSpPr>
          <p:spPr>
            <a:xfrm>
              <a:off x="6126017" y="2928831"/>
              <a:ext cx="438231" cy="2055585"/>
            </a:xfrm>
            <a:prstGeom prst="rect">
              <a:avLst/>
            </a:prstGeom>
            <a:noFill/>
          </p:spPr>
          <p:txBody>
            <a:bodyPr vert="eaVert" wrap="square" rtlCol="0">
              <a:spAutoFit/>
            </a:bodyPr>
            <a:lstStyle/>
            <a:p>
              <a:r>
                <a:rPr lang="en-US" altLang="zh-CN" sz="800" dirty="0" smtClean="0">
                  <a:solidFill>
                    <a:schemeClr val="bg1"/>
                  </a:solidFill>
                  <a:latin typeface="微软雅黑" panose="020B0503020204020204" pitchFamily="34" charset="-122"/>
                  <a:ea typeface="微软雅黑" panose="020B0503020204020204" pitchFamily="34" charset="-122"/>
                </a:rPr>
                <a:t>{</a:t>
              </a:r>
              <a:r>
                <a:rPr lang="zh-CN" altLang="en-US" sz="800" dirty="0" smtClean="0">
                  <a:solidFill>
                    <a:schemeClr val="bg1"/>
                  </a:solidFill>
                  <a:latin typeface="微软雅黑" panose="020B0503020204020204" pitchFamily="34" charset="-122"/>
                  <a:ea typeface="微软雅黑" panose="020B0503020204020204" pitchFamily="34" charset="-122"/>
                </a:rPr>
                <a:t>美术专业     个人展示</a:t>
              </a:r>
              <a:r>
                <a:rPr lang="en-US" altLang="zh-CN" sz="800" dirty="0" smtClean="0">
                  <a:solidFill>
                    <a:schemeClr val="bg1"/>
                  </a:solidFill>
                  <a:latin typeface="微软雅黑" panose="020B0503020204020204" pitchFamily="34" charset="-122"/>
                  <a:ea typeface="微软雅黑" panose="020B0503020204020204" pitchFamily="34" charset="-122"/>
                </a:rPr>
                <a:t>】</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51" name="同心圆 50"/>
            <p:cNvSpPr/>
            <p:nvPr/>
          </p:nvSpPr>
          <p:spPr>
            <a:xfrm>
              <a:off x="6281020" y="3670250"/>
              <a:ext cx="111611" cy="111611"/>
            </a:xfrm>
            <a:prstGeom prst="donu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TextBox 54"/>
            <p:cNvSpPr txBox="1"/>
            <p:nvPr/>
          </p:nvSpPr>
          <p:spPr>
            <a:xfrm rot="5400000">
              <a:off x="2689247" y="3722608"/>
              <a:ext cx="1539008" cy="372496"/>
            </a:xfrm>
            <a:prstGeom prst="rect">
              <a:avLst/>
            </a:prstGeom>
            <a:noFill/>
          </p:spPr>
          <p:txBody>
            <a:bodyPr wrap="square" rtlCol="0">
              <a:spAutoFit/>
            </a:bodyPr>
            <a:lstStyle/>
            <a:p>
              <a:r>
                <a:rPr lang="en-US" altLang="zh-CN" sz="1100" dirty="0">
                  <a:solidFill>
                    <a:schemeClr val="bg1"/>
                  </a:solidFill>
                  <a:latin typeface="微软雅黑" panose="020B0503020204020204" pitchFamily="34" charset="-122"/>
                  <a:ea typeface="微软雅黑" panose="020B0503020204020204" pitchFamily="34" charset="-122"/>
                </a:rPr>
                <a:t>COLLECTION</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sp>
        <p:nvSpPr>
          <p:cNvPr id="56" name="TextBox 55"/>
          <p:cNvSpPr txBox="1"/>
          <p:nvPr/>
        </p:nvSpPr>
        <p:spPr>
          <a:xfrm>
            <a:off x="1599875" y="4199889"/>
            <a:ext cx="2969617" cy="246221"/>
          </a:xfrm>
          <a:prstGeom prst="rect">
            <a:avLst/>
          </a:prstGeom>
          <a:noFill/>
        </p:spPr>
        <p:txBody>
          <a:bodyPr wrap="square" rtlCol="0">
            <a:spAutoFit/>
          </a:bodyPr>
          <a:lstStyle/>
          <a:p>
            <a:r>
              <a:rPr lang="en-US" altLang="zh-CN" sz="1000" dirty="0" smtClean="0">
                <a:solidFill>
                  <a:schemeClr val="bg1">
                    <a:lumMod val="50000"/>
                  </a:schemeClr>
                </a:solidFill>
              </a:rPr>
              <a:t>PERSONAL COLLECTION OF WORKS  BY</a:t>
            </a:r>
            <a:endParaRPr lang="zh-CN" altLang="en-US" sz="1000" dirty="0">
              <a:solidFill>
                <a:schemeClr val="bg1">
                  <a:lumMod val="50000"/>
                </a:schemeClr>
              </a:solidFill>
            </a:endParaRPr>
          </a:p>
        </p:txBody>
      </p:sp>
      <p:sp>
        <p:nvSpPr>
          <p:cNvPr id="57" name="TextBox 56"/>
          <p:cNvSpPr txBox="1"/>
          <p:nvPr/>
        </p:nvSpPr>
        <p:spPr>
          <a:xfrm>
            <a:off x="716755" y="3866605"/>
            <a:ext cx="4248472" cy="276999"/>
          </a:xfrm>
          <a:prstGeom prst="rect">
            <a:avLst/>
          </a:prstGeom>
          <a:noFill/>
        </p:spPr>
        <p:txBody>
          <a:bodyPr wrap="square" rtlCol="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rPr>
              <a:t>某某艺术学院</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谢谢谢谢      电脑</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艺术设计</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8888</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班</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1893094" y="3420824"/>
            <a:ext cx="2031325" cy="461665"/>
          </a:xfrm>
          <a:prstGeom prst="rect">
            <a:avLst/>
          </a:prstGeom>
          <a:noFill/>
          <a:effectLst/>
        </p:spPr>
        <p:txBody>
          <a:bodyPr wrap="none">
            <a:spAutoFit/>
          </a:bodyPr>
          <a:lstStyle/>
          <a:p>
            <a:pPr fontAlgn="auto">
              <a:spcBef>
                <a:spcPts val="0"/>
              </a:spcBef>
              <a:spcAft>
                <a:spcPts val="0"/>
              </a:spcAft>
              <a:defRPr/>
            </a:pPr>
            <a:r>
              <a:rPr lang="zh-CN" altLang="en-US" sz="2400" b="1" dirty="0" smtClean="0">
                <a:solidFill>
                  <a:schemeClr val="bg1">
                    <a:lumMod val="65000"/>
                  </a:schemeClr>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rPr>
              <a:t>非常感谢收看</a:t>
            </a:r>
            <a:endParaRPr lang="zh-CN" altLang="en-US" sz="2400" b="1" dirty="0">
              <a:solidFill>
                <a:schemeClr val="bg1">
                  <a:lumMod val="65000"/>
                </a:schemeClr>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6">
            <a:extLst>
              <a:ext uri="{28A0092B-C50C-407E-A947-70E740481C1C}">
                <a14:useLocalDpi xmlns:a14="http://schemas.microsoft.com/office/drawing/2010/main" val="0"/>
              </a:ext>
            </a:extLst>
          </a:blip>
          <a:srcRect l="53138" t="33620" r="8963"/>
          <a:stretch>
            <a:fillRect/>
          </a:stretch>
        </p:blipFill>
        <p:spPr>
          <a:xfrm>
            <a:off x="5002468" y="-3227"/>
            <a:ext cx="4160915" cy="5746993"/>
          </a:xfrm>
          <a:prstGeom prst="rect">
            <a:avLst/>
          </a:prstGeom>
        </p:spPr>
      </p:pic>
      <p:sp>
        <p:nvSpPr>
          <p:cNvPr id="4" name="矩形 3"/>
          <p:cNvSpPr/>
          <p:nvPr/>
        </p:nvSpPr>
        <p:spPr>
          <a:xfrm>
            <a:off x="827584" y="1057300"/>
            <a:ext cx="7200800" cy="345638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advClick="0" advTm="3000">
        <p14:ripple/>
      </p:transition>
    </mc:Choice>
    <mc:Fallback>
      <p:transition spd="slow" advClick="0" advTm="3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fade">
                                          <p:cBhvr>
                                            <p:cTn id="7" dur="50"/>
                                            <p:tgtEl>
                                              <p:spTgt spid="1030"/>
                                            </p:tgtEl>
                                          </p:cBhvr>
                                        </p:animEffect>
                                      </p:childTnLst>
                                    </p:cTn>
                                  </p:par>
                                  <p:par>
                                    <p:cTn id="8" presetID="10" presetClass="exit" presetSubtype="0" fill="hold" nodeType="withEffect">
                                      <p:stCondLst>
                                        <p:cond delay="0"/>
                                      </p:stCondLst>
                                      <p:childTnLst>
                                        <p:animEffect transition="out" filter="fade">
                                          <p:cBhvr>
                                            <p:cTn id="9" dur="50"/>
                                            <p:tgtEl>
                                              <p:spTgt spid="1030"/>
                                            </p:tgtEl>
                                          </p:cBhvr>
                                        </p:animEffect>
                                        <p:set>
                                          <p:cBhvr>
                                            <p:cTn id="10" dur="1" fill="hold">
                                              <p:stCondLst>
                                                <p:cond delay="49"/>
                                              </p:stCondLst>
                                            </p:cTn>
                                            <p:tgtEl>
                                              <p:spTgt spid="1030"/>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028"/>
                                            </p:tgtEl>
                                            <p:attrNameLst>
                                              <p:attrName>style.visibility</p:attrName>
                                            </p:attrNameLst>
                                          </p:cBhvr>
                                          <p:to>
                                            <p:strVal val="visible"/>
                                          </p:to>
                                        </p:set>
                                        <p:animEffect transition="in" filter="fade">
                                          <p:cBhvr>
                                            <p:cTn id="14" dur="50"/>
                                            <p:tgtEl>
                                              <p:spTgt spid="1028"/>
                                            </p:tgtEl>
                                          </p:cBhvr>
                                        </p:animEffect>
                                      </p:childTnLst>
                                    </p:cTn>
                                  </p:par>
                                  <p:par>
                                    <p:cTn id="15" presetID="10" presetClass="exit" presetSubtype="0" fill="hold" nodeType="withEffect">
                                      <p:stCondLst>
                                        <p:cond delay="0"/>
                                      </p:stCondLst>
                                      <p:childTnLst>
                                        <p:animEffect transition="out" filter="fade">
                                          <p:cBhvr>
                                            <p:cTn id="16" dur="50"/>
                                            <p:tgtEl>
                                              <p:spTgt spid="1028"/>
                                            </p:tgtEl>
                                          </p:cBhvr>
                                        </p:animEffect>
                                        <p:set>
                                          <p:cBhvr>
                                            <p:cTn id="17" dur="1" fill="hold">
                                              <p:stCondLst>
                                                <p:cond delay="49"/>
                                              </p:stCondLst>
                                            </p:cTn>
                                            <p:tgtEl>
                                              <p:spTgt spid="1028"/>
                                            </p:tgtEl>
                                            <p:attrNameLst>
                                              <p:attrName>style.visibility</p:attrName>
                                            </p:attrNameLst>
                                          </p:cBhvr>
                                          <p:to>
                                            <p:strVal val="hidden"/>
                                          </p:to>
                                        </p:set>
                                      </p:childTnLst>
                                    </p:cTn>
                                  </p:par>
                                </p:childTnLst>
                              </p:cTn>
                            </p:par>
                            <p:par>
                              <p:cTn id="18" fill="hold">
                                <p:stCondLst>
                                  <p:cond delay="1000"/>
                                </p:stCondLst>
                                <p:childTnLst>
                                  <p:par>
                                    <p:cTn id="19" presetID="14" presetClass="entr" presetSubtype="10" fill="hold"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randombar(horizontal)">
                                          <p:cBhvr>
                                            <p:cTn id="21" dur="500"/>
                                            <p:tgtEl>
                                              <p:spTgt spid="48"/>
                                            </p:tgtEl>
                                          </p:cBhvr>
                                        </p:animEffect>
                                      </p:childTnLst>
                                    </p:cTn>
                                  </p:par>
                                  <p:par>
                                    <p:cTn id="22" presetID="14" presetClass="entr" presetSubtype="10" fill="hold" grpId="0" nodeType="withEffect">
                                      <p:stCondLst>
                                        <p:cond delay="1000"/>
                                      </p:stCondLst>
                                      <p:childTnLst>
                                        <p:set>
                                          <p:cBhvr>
                                            <p:cTn id="23" dur="1" fill="hold">
                                              <p:stCondLst>
                                                <p:cond delay="0"/>
                                              </p:stCondLst>
                                            </p:cTn>
                                            <p:tgtEl>
                                              <p:spTgt spid="58"/>
                                            </p:tgtEl>
                                            <p:attrNameLst>
                                              <p:attrName>style.visibility</p:attrName>
                                            </p:attrNameLst>
                                          </p:cBhvr>
                                          <p:to>
                                            <p:strVal val="visible"/>
                                          </p:to>
                                        </p:set>
                                        <p:animEffect transition="in" filter="randombar(horizontal)">
                                          <p:cBhvr>
                                            <p:cTn id="24" dur="500"/>
                                            <p:tgtEl>
                                              <p:spTgt spid="58"/>
                                            </p:tgtEl>
                                          </p:cBhvr>
                                        </p:animEffect>
                                      </p:childTnLst>
                                    </p:cTn>
                                  </p:par>
                                  <p:par>
                                    <p:cTn id="25" presetID="10" presetClass="entr" presetSubtype="0" fill="hold" nodeType="withEffect">
                                      <p:stCondLst>
                                        <p:cond delay="150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par>
                                    <p:cTn id="28" presetID="63" presetClass="path" presetSubtype="0" accel="50000" fill="hold" nodeType="withEffect" p14:presetBounceEnd="64000">
                                      <p:stCondLst>
                                        <p:cond delay="1500"/>
                                      </p:stCondLst>
                                      <p:childTnLst>
                                        <p:animMotion origin="layout" path="M -0.8792 3.7037E-7 L -1.55168E-6 3.7037E-7 " pathEditMode="relative" rAng="0" ptsTypes="AA" p14:bounceEnd="64000">
                                          <p:cBhvr>
                                            <p:cTn id="29" dur="500" fill="hold"/>
                                            <p:tgtEl>
                                              <p:spTgt spid="60"/>
                                            </p:tgtEl>
                                            <p:attrNameLst>
                                              <p:attrName>ppt_x</p:attrName>
                                              <p:attrName>ppt_y</p:attrName>
                                            </p:attrNameLst>
                                          </p:cBhvr>
                                          <p:rCtr x="43960" y="0"/>
                                        </p:animMotion>
                                      </p:childTnLst>
                                    </p:cTn>
                                  </p:par>
                                  <p:par>
                                    <p:cTn id="30" presetID="10" presetClass="entr" presetSubtype="0" fill="hold" nodeType="withEffect">
                                      <p:stCondLst>
                                        <p:cond delay="150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500"/>
                                            <p:tgtEl>
                                              <p:spTgt spid="59"/>
                                            </p:tgtEl>
                                          </p:cBhvr>
                                        </p:animEffect>
                                      </p:childTnLst>
                                    </p:cTn>
                                  </p:par>
                                  <p:par>
                                    <p:cTn id="33" presetID="63" presetClass="path" presetSubtype="0" accel="50000" fill="hold" nodeType="withEffect" p14:presetBounceEnd="64000">
                                      <p:stCondLst>
                                        <p:cond delay="1500"/>
                                      </p:stCondLst>
                                      <p:childTnLst>
                                        <p:animMotion origin="layout" path="M 0.79636 1.48148E-6 L -1.11111E-6 1.48148E-6 " pathEditMode="relative" rAng="0" ptsTypes="AA" p14:bounceEnd="64000">
                                          <p:cBhvr>
                                            <p:cTn id="34" dur="500" fill="hold"/>
                                            <p:tgtEl>
                                              <p:spTgt spid="59"/>
                                            </p:tgtEl>
                                            <p:attrNameLst>
                                              <p:attrName>ppt_x</p:attrName>
                                              <p:attrName>ppt_y</p:attrName>
                                            </p:attrNameLst>
                                          </p:cBhvr>
                                          <p:rCtr x="-39826" y="0"/>
                                        </p:animMotion>
                                      </p:childTnLst>
                                    </p:cTn>
                                  </p:par>
                                  <p:par>
                                    <p:cTn id="35" presetID="22" presetClass="entr" presetSubtype="8" fill="hold" grpId="0" nodeType="withEffect">
                                      <p:stCondLst>
                                        <p:cond delay="2250"/>
                                      </p:stCondLst>
                                      <p:childTnLst>
                                        <p:set>
                                          <p:cBhvr>
                                            <p:cTn id="36" dur="1" fill="hold">
                                              <p:stCondLst>
                                                <p:cond delay="0"/>
                                              </p:stCondLst>
                                            </p:cTn>
                                            <p:tgtEl>
                                              <p:spTgt spid="57"/>
                                            </p:tgtEl>
                                            <p:attrNameLst>
                                              <p:attrName>style.visibility</p:attrName>
                                            </p:attrNameLst>
                                          </p:cBhvr>
                                          <p:to>
                                            <p:strVal val="visible"/>
                                          </p:to>
                                        </p:set>
                                        <p:animEffect transition="in" filter="wipe(left)">
                                          <p:cBhvr>
                                            <p:cTn id="37" dur="1250"/>
                                            <p:tgtEl>
                                              <p:spTgt spid="57"/>
                                            </p:tgtEl>
                                          </p:cBhvr>
                                        </p:animEffect>
                                      </p:childTnLst>
                                    </p:cTn>
                                  </p:par>
                                  <p:par>
                                    <p:cTn id="38" presetID="22" presetClass="entr" presetSubtype="8" fill="hold" grpId="0" nodeType="withEffect">
                                      <p:stCondLst>
                                        <p:cond delay="3000"/>
                                      </p:stCondLst>
                                      <p:childTnLst>
                                        <p:set>
                                          <p:cBhvr>
                                            <p:cTn id="39" dur="1" fill="hold">
                                              <p:stCondLst>
                                                <p:cond delay="0"/>
                                              </p:stCondLst>
                                            </p:cTn>
                                            <p:tgtEl>
                                              <p:spTgt spid="56"/>
                                            </p:tgtEl>
                                            <p:attrNameLst>
                                              <p:attrName>style.visibility</p:attrName>
                                            </p:attrNameLst>
                                          </p:cBhvr>
                                          <p:to>
                                            <p:strVal val="visible"/>
                                          </p:to>
                                        </p:set>
                                        <p:animEffect transition="in" filter="wipe(left)">
                                          <p:cBhvr>
                                            <p:cTn id="40" dur="1250"/>
                                            <p:tgtEl>
                                              <p:spTgt spid="56"/>
                                            </p:tgtEl>
                                          </p:cBhvr>
                                        </p:animEffect>
                                      </p:childTnLst>
                                    </p:cTn>
                                  </p:par>
                                </p:childTnLst>
                              </p:cTn>
                            </p:par>
                            <p:par>
                              <p:cTn id="41" fill="hold">
                                <p:stCondLst>
                                  <p:cond delay="1500"/>
                                </p:stCondLst>
                                <p:childTnLst>
                                  <p:par>
                                    <p:cTn id="42" presetID="1" presetClass="entr" presetSubtype="0"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fade">
                                          <p:cBhvr>
                                            <p:cTn id="7" dur="50"/>
                                            <p:tgtEl>
                                              <p:spTgt spid="1030"/>
                                            </p:tgtEl>
                                          </p:cBhvr>
                                        </p:animEffect>
                                      </p:childTnLst>
                                    </p:cTn>
                                  </p:par>
                                  <p:par>
                                    <p:cTn id="8" presetID="10" presetClass="exit" presetSubtype="0" fill="hold" nodeType="withEffect">
                                      <p:stCondLst>
                                        <p:cond delay="0"/>
                                      </p:stCondLst>
                                      <p:childTnLst>
                                        <p:animEffect transition="out" filter="fade">
                                          <p:cBhvr>
                                            <p:cTn id="9" dur="50"/>
                                            <p:tgtEl>
                                              <p:spTgt spid="1030"/>
                                            </p:tgtEl>
                                          </p:cBhvr>
                                        </p:animEffect>
                                        <p:set>
                                          <p:cBhvr>
                                            <p:cTn id="10" dur="1" fill="hold">
                                              <p:stCondLst>
                                                <p:cond delay="49"/>
                                              </p:stCondLst>
                                            </p:cTn>
                                            <p:tgtEl>
                                              <p:spTgt spid="1030"/>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028"/>
                                            </p:tgtEl>
                                            <p:attrNameLst>
                                              <p:attrName>style.visibility</p:attrName>
                                            </p:attrNameLst>
                                          </p:cBhvr>
                                          <p:to>
                                            <p:strVal val="visible"/>
                                          </p:to>
                                        </p:set>
                                        <p:animEffect transition="in" filter="fade">
                                          <p:cBhvr>
                                            <p:cTn id="14" dur="50"/>
                                            <p:tgtEl>
                                              <p:spTgt spid="1028"/>
                                            </p:tgtEl>
                                          </p:cBhvr>
                                        </p:animEffect>
                                      </p:childTnLst>
                                    </p:cTn>
                                  </p:par>
                                  <p:par>
                                    <p:cTn id="15" presetID="10" presetClass="exit" presetSubtype="0" fill="hold" nodeType="withEffect">
                                      <p:stCondLst>
                                        <p:cond delay="0"/>
                                      </p:stCondLst>
                                      <p:childTnLst>
                                        <p:animEffect transition="out" filter="fade">
                                          <p:cBhvr>
                                            <p:cTn id="16" dur="50"/>
                                            <p:tgtEl>
                                              <p:spTgt spid="1028"/>
                                            </p:tgtEl>
                                          </p:cBhvr>
                                        </p:animEffect>
                                        <p:set>
                                          <p:cBhvr>
                                            <p:cTn id="17" dur="1" fill="hold">
                                              <p:stCondLst>
                                                <p:cond delay="49"/>
                                              </p:stCondLst>
                                            </p:cTn>
                                            <p:tgtEl>
                                              <p:spTgt spid="1028"/>
                                            </p:tgtEl>
                                            <p:attrNameLst>
                                              <p:attrName>style.visibility</p:attrName>
                                            </p:attrNameLst>
                                          </p:cBhvr>
                                          <p:to>
                                            <p:strVal val="hidden"/>
                                          </p:to>
                                        </p:set>
                                      </p:childTnLst>
                                    </p:cTn>
                                  </p:par>
                                </p:childTnLst>
                              </p:cTn>
                            </p:par>
                            <p:par>
                              <p:cTn id="18" fill="hold">
                                <p:stCondLst>
                                  <p:cond delay="1000"/>
                                </p:stCondLst>
                                <p:childTnLst>
                                  <p:par>
                                    <p:cTn id="19" presetID="14" presetClass="entr" presetSubtype="10" fill="hold"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randombar(horizontal)">
                                          <p:cBhvr>
                                            <p:cTn id="21" dur="500"/>
                                            <p:tgtEl>
                                              <p:spTgt spid="48"/>
                                            </p:tgtEl>
                                          </p:cBhvr>
                                        </p:animEffect>
                                      </p:childTnLst>
                                    </p:cTn>
                                  </p:par>
                                  <p:par>
                                    <p:cTn id="22" presetID="14" presetClass="entr" presetSubtype="10" fill="hold" grpId="0" nodeType="withEffect">
                                      <p:stCondLst>
                                        <p:cond delay="1000"/>
                                      </p:stCondLst>
                                      <p:childTnLst>
                                        <p:set>
                                          <p:cBhvr>
                                            <p:cTn id="23" dur="1" fill="hold">
                                              <p:stCondLst>
                                                <p:cond delay="0"/>
                                              </p:stCondLst>
                                            </p:cTn>
                                            <p:tgtEl>
                                              <p:spTgt spid="58"/>
                                            </p:tgtEl>
                                            <p:attrNameLst>
                                              <p:attrName>style.visibility</p:attrName>
                                            </p:attrNameLst>
                                          </p:cBhvr>
                                          <p:to>
                                            <p:strVal val="visible"/>
                                          </p:to>
                                        </p:set>
                                        <p:animEffect transition="in" filter="randombar(horizontal)">
                                          <p:cBhvr>
                                            <p:cTn id="24" dur="500"/>
                                            <p:tgtEl>
                                              <p:spTgt spid="58"/>
                                            </p:tgtEl>
                                          </p:cBhvr>
                                        </p:animEffect>
                                      </p:childTnLst>
                                    </p:cTn>
                                  </p:par>
                                  <p:par>
                                    <p:cTn id="25" presetID="10" presetClass="entr" presetSubtype="0" fill="hold" nodeType="withEffect">
                                      <p:stCondLst>
                                        <p:cond delay="150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par>
                                    <p:cTn id="28" presetID="63" presetClass="path" presetSubtype="0" accel="50000" fill="hold" nodeType="withEffect">
                                      <p:stCondLst>
                                        <p:cond delay="1500"/>
                                      </p:stCondLst>
                                      <p:childTnLst>
                                        <p:animMotion origin="layout" path="M -0.8792 3.7037E-7 L -1.55168E-6 3.7037E-7 " pathEditMode="relative" rAng="0" ptsTypes="AA">
                                          <p:cBhvr>
                                            <p:cTn id="29" dur="500" fill="hold"/>
                                            <p:tgtEl>
                                              <p:spTgt spid="60"/>
                                            </p:tgtEl>
                                            <p:attrNameLst>
                                              <p:attrName>ppt_x</p:attrName>
                                              <p:attrName>ppt_y</p:attrName>
                                            </p:attrNameLst>
                                          </p:cBhvr>
                                          <p:rCtr x="43960" y="0"/>
                                        </p:animMotion>
                                      </p:childTnLst>
                                    </p:cTn>
                                  </p:par>
                                  <p:par>
                                    <p:cTn id="30" presetID="10" presetClass="entr" presetSubtype="0" fill="hold" nodeType="withEffect">
                                      <p:stCondLst>
                                        <p:cond delay="150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500"/>
                                            <p:tgtEl>
                                              <p:spTgt spid="59"/>
                                            </p:tgtEl>
                                          </p:cBhvr>
                                        </p:animEffect>
                                      </p:childTnLst>
                                    </p:cTn>
                                  </p:par>
                                  <p:par>
                                    <p:cTn id="33" presetID="63" presetClass="path" presetSubtype="0" accel="50000" fill="hold" nodeType="withEffect">
                                      <p:stCondLst>
                                        <p:cond delay="1500"/>
                                      </p:stCondLst>
                                      <p:childTnLst>
                                        <p:animMotion origin="layout" path="M 0.79636 1.48148E-6 L -1.11111E-6 1.48148E-6 " pathEditMode="relative" rAng="0" ptsTypes="AA">
                                          <p:cBhvr>
                                            <p:cTn id="34" dur="500" fill="hold"/>
                                            <p:tgtEl>
                                              <p:spTgt spid="59"/>
                                            </p:tgtEl>
                                            <p:attrNameLst>
                                              <p:attrName>ppt_x</p:attrName>
                                              <p:attrName>ppt_y</p:attrName>
                                            </p:attrNameLst>
                                          </p:cBhvr>
                                          <p:rCtr x="-39826" y="0"/>
                                        </p:animMotion>
                                      </p:childTnLst>
                                    </p:cTn>
                                  </p:par>
                                  <p:par>
                                    <p:cTn id="35" presetID="22" presetClass="entr" presetSubtype="8" fill="hold" grpId="0" nodeType="withEffect">
                                      <p:stCondLst>
                                        <p:cond delay="2250"/>
                                      </p:stCondLst>
                                      <p:childTnLst>
                                        <p:set>
                                          <p:cBhvr>
                                            <p:cTn id="36" dur="1" fill="hold">
                                              <p:stCondLst>
                                                <p:cond delay="0"/>
                                              </p:stCondLst>
                                            </p:cTn>
                                            <p:tgtEl>
                                              <p:spTgt spid="57"/>
                                            </p:tgtEl>
                                            <p:attrNameLst>
                                              <p:attrName>style.visibility</p:attrName>
                                            </p:attrNameLst>
                                          </p:cBhvr>
                                          <p:to>
                                            <p:strVal val="visible"/>
                                          </p:to>
                                        </p:set>
                                        <p:animEffect transition="in" filter="wipe(left)">
                                          <p:cBhvr>
                                            <p:cTn id="37" dur="1250"/>
                                            <p:tgtEl>
                                              <p:spTgt spid="57"/>
                                            </p:tgtEl>
                                          </p:cBhvr>
                                        </p:animEffect>
                                      </p:childTnLst>
                                    </p:cTn>
                                  </p:par>
                                  <p:par>
                                    <p:cTn id="38" presetID="22" presetClass="entr" presetSubtype="8" fill="hold" grpId="0" nodeType="withEffect">
                                      <p:stCondLst>
                                        <p:cond delay="3000"/>
                                      </p:stCondLst>
                                      <p:childTnLst>
                                        <p:set>
                                          <p:cBhvr>
                                            <p:cTn id="39" dur="1" fill="hold">
                                              <p:stCondLst>
                                                <p:cond delay="0"/>
                                              </p:stCondLst>
                                            </p:cTn>
                                            <p:tgtEl>
                                              <p:spTgt spid="56"/>
                                            </p:tgtEl>
                                            <p:attrNameLst>
                                              <p:attrName>style.visibility</p:attrName>
                                            </p:attrNameLst>
                                          </p:cBhvr>
                                          <p:to>
                                            <p:strVal val="visible"/>
                                          </p:to>
                                        </p:set>
                                        <p:animEffect transition="in" filter="wipe(left)">
                                          <p:cBhvr>
                                            <p:cTn id="40" dur="1250"/>
                                            <p:tgtEl>
                                              <p:spTgt spid="56"/>
                                            </p:tgtEl>
                                          </p:cBhvr>
                                        </p:animEffect>
                                      </p:childTnLst>
                                    </p:cTn>
                                  </p:par>
                                </p:childTnLst>
                              </p:cTn>
                            </p:par>
                            <p:par>
                              <p:cTn id="41" fill="hold">
                                <p:stCondLst>
                                  <p:cond delay="1500"/>
                                </p:stCondLst>
                                <p:childTnLst>
                                  <p:par>
                                    <p:cTn id="42" presetID="1" presetClass="entr" presetSubtype="0"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3767" y="1305631"/>
            <a:ext cx="2088232" cy="461665"/>
          </a:xfrm>
          <a:prstGeom prst="rect">
            <a:avLst/>
          </a:prstGeom>
          <a:noFill/>
        </p:spPr>
        <p:txBody>
          <a:bodyPr wrap="square" rtlCol="0">
            <a:spAutoFit/>
          </a:bodyPr>
          <a:lstStyle/>
          <a:p>
            <a:r>
              <a:rPr lang="en-US" altLang="zh-CN" sz="2400" b="1" spc="300" dirty="0" smtClean="0">
                <a:latin typeface="华文细黑" panose="02010600040101010101" pitchFamily="2" charset="-122"/>
                <a:ea typeface="华文细黑" panose="02010600040101010101" pitchFamily="2" charset="-122"/>
                <a:cs typeface="Arial" panose="020B0604020202020204" pitchFamily="34" charset="0"/>
              </a:rPr>
              <a:t>CONTENTS</a:t>
            </a:r>
            <a:endParaRPr lang="zh-CN" altLang="en-US" sz="2400" b="1" spc="300" dirty="0">
              <a:latin typeface="华文细黑" panose="02010600040101010101" pitchFamily="2" charset="-122"/>
              <a:ea typeface="华文细黑" panose="02010600040101010101" pitchFamily="2" charset="-122"/>
              <a:cs typeface="Arial" panose="020B0604020202020204" pitchFamily="34" charset="0"/>
            </a:endParaRPr>
          </a:p>
        </p:txBody>
      </p:sp>
      <p:sp>
        <p:nvSpPr>
          <p:cNvPr id="3" name="TextBox 2"/>
          <p:cNvSpPr txBox="1"/>
          <p:nvPr/>
        </p:nvSpPr>
        <p:spPr>
          <a:xfrm>
            <a:off x="879791" y="488324"/>
            <a:ext cx="1944216" cy="1015663"/>
          </a:xfrm>
          <a:prstGeom prst="rect">
            <a:avLst/>
          </a:prstGeom>
          <a:noFill/>
        </p:spPr>
        <p:txBody>
          <a:bodyPr wrap="square" rtlCol="0">
            <a:spAutoFit/>
          </a:bodyPr>
          <a:lstStyle/>
          <a:p>
            <a:r>
              <a:rPr lang="zh-CN" altLang="en-US" sz="6000" b="1" dirty="0" smtClean="0">
                <a:latin typeface="微软雅黑" panose="020B0503020204020204" pitchFamily="34" charset="-122"/>
                <a:ea typeface="微软雅黑" panose="020B0503020204020204" pitchFamily="34" charset="-122"/>
              </a:rPr>
              <a:t>目录</a:t>
            </a:r>
            <a:endParaRPr lang="en-US" altLang="zh-CN" sz="6000" b="1"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5004048" y="1705372"/>
            <a:ext cx="2164307" cy="926201"/>
            <a:chOff x="5288013" y="1631670"/>
            <a:chExt cx="2164307" cy="926202"/>
          </a:xfrm>
        </p:grpSpPr>
        <p:grpSp>
          <p:nvGrpSpPr>
            <p:cNvPr id="5" name="组合 4"/>
            <p:cNvGrpSpPr/>
            <p:nvPr/>
          </p:nvGrpSpPr>
          <p:grpSpPr>
            <a:xfrm>
              <a:off x="5288013" y="1631670"/>
              <a:ext cx="1732260" cy="926202"/>
              <a:chOff x="5288013" y="1631670"/>
              <a:chExt cx="1732260" cy="926202"/>
            </a:xfrm>
          </p:grpSpPr>
          <p:sp>
            <p:nvSpPr>
              <p:cNvPr id="7" name="TextBox 6"/>
              <p:cNvSpPr txBox="1"/>
              <p:nvPr/>
            </p:nvSpPr>
            <p:spPr>
              <a:xfrm rot="16200000">
                <a:off x="5692477" y="1227206"/>
                <a:ext cx="923331" cy="1732260"/>
              </a:xfrm>
              <a:prstGeom prst="rect">
                <a:avLst/>
              </a:prstGeom>
              <a:noFill/>
            </p:spPr>
            <p:txBody>
              <a:bodyPr vert="eaVert" wrap="square" rtlCol="0">
                <a:spAutoFit/>
              </a:bodyPr>
              <a:lstStyle/>
              <a:p>
                <a:pPr>
                  <a:lnSpc>
                    <a:spcPct val="150000"/>
                  </a:lnSpc>
                </a:pPr>
                <a:r>
                  <a:rPr lang="zh-CN" altLang="en-US" sz="3200" spc="300" dirty="0" smtClean="0">
                    <a:latin typeface="微软雅黑" panose="020B0503020204020204" pitchFamily="34" charset="-122"/>
                    <a:ea typeface="微软雅黑" panose="020B0503020204020204" pitchFamily="34" charset="-122"/>
                  </a:rPr>
                  <a:t>壹 </a:t>
                </a:r>
                <a:r>
                  <a:rPr lang="zh-CN" altLang="en-US" spc="300" dirty="0" smtClean="0">
                    <a:latin typeface="微软雅黑" panose="020B0503020204020204" pitchFamily="34" charset="-122"/>
                    <a:ea typeface="微软雅黑" panose="020B0503020204020204" pitchFamily="34" charset="-122"/>
                  </a:rPr>
                  <a:t>环艺类</a:t>
                </a:r>
                <a:endParaRPr lang="zh-CN" altLang="en-US" sz="2800" spc="300" dirty="0">
                  <a:latin typeface="微软雅黑" panose="020B0503020204020204" pitchFamily="34" charset="-122"/>
                  <a:ea typeface="微软雅黑" panose="020B0503020204020204" pitchFamily="34" charset="-122"/>
                </a:endParaRPr>
              </a:p>
            </p:txBody>
          </p:sp>
          <p:sp>
            <p:nvSpPr>
              <p:cNvPr id="8" name="TextBox 7"/>
              <p:cNvSpPr txBox="1"/>
              <p:nvPr/>
            </p:nvSpPr>
            <p:spPr>
              <a:xfrm rot="16200000">
                <a:off x="5353887" y="1880182"/>
                <a:ext cx="923331" cy="432049"/>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pitchFamily="34" charset="-122"/>
                    <a:ea typeface="微软雅黑" panose="020B0503020204020204" pitchFamily="34" charset="-122"/>
                  </a:rPr>
                  <a:t>：</a:t>
                </a:r>
                <a:endParaRPr lang="zh-CN" altLang="en-US" sz="2800" spc="300" dirty="0">
                  <a:latin typeface="微软雅黑" panose="020B0503020204020204" pitchFamily="34" charset="-122"/>
                  <a:ea typeface="微软雅黑" panose="020B0503020204020204" pitchFamily="34" charset="-122"/>
                </a:endParaRPr>
              </a:p>
            </p:txBody>
          </p:sp>
        </p:grpSp>
        <p:sp>
          <p:nvSpPr>
            <p:cNvPr id="6" name="TextBox 5"/>
            <p:cNvSpPr txBox="1"/>
            <p:nvPr/>
          </p:nvSpPr>
          <p:spPr>
            <a:xfrm>
              <a:off x="6711412" y="2154636"/>
              <a:ext cx="740908" cy="230832"/>
            </a:xfrm>
            <a:prstGeom prst="rect">
              <a:avLst/>
            </a:prstGeom>
            <a:noFill/>
          </p:spPr>
          <p:txBody>
            <a:bodyPr wrap="none" rtlCol="0">
              <a:spAutoFit/>
            </a:bodyPr>
            <a:lstStyle/>
            <a:p>
              <a:r>
                <a:rPr lang="en-US" altLang="zh-CN" sz="900" dirty="0" smtClean="0">
                  <a:solidFill>
                    <a:schemeClr val="bg1">
                      <a:lumMod val="50000"/>
                    </a:schemeClr>
                  </a:solidFill>
                </a:rPr>
                <a:t>HUAN YI LEI</a:t>
              </a:r>
              <a:endParaRPr lang="zh-CN" altLang="en-US" sz="900" dirty="0">
                <a:solidFill>
                  <a:schemeClr val="bg1">
                    <a:lumMod val="50000"/>
                  </a:schemeClr>
                </a:solidFill>
              </a:endParaRPr>
            </a:p>
          </p:txBody>
        </p:sp>
      </p:grpSp>
      <p:grpSp>
        <p:nvGrpSpPr>
          <p:cNvPr id="9" name="组合 8"/>
          <p:cNvGrpSpPr/>
          <p:nvPr/>
        </p:nvGrpSpPr>
        <p:grpSpPr>
          <a:xfrm>
            <a:off x="5004047" y="2288469"/>
            <a:ext cx="2270107" cy="926201"/>
            <a:chOff x="5288012" y="1631670"/>
            <a:chExt cx="2270107" cy="926202"/>
          </a:xfrm>
        </p:grpSpPr>
        <p:grpSp>
          <p:nvGrpSpPr>
            <p:cNvPr id="10" name="组合 9"/>
            <p:cNvGrpSpPr/>
            <p:nvPr/>
          </p:nvGrpSpPr>
          <p:grpSpPr>
            <a:xfrm>
              <a:off x="5288012" y="1631670"/>
              <a:ext cx="1732260" cy="926202"/>
              <a:chOff x="5288012" y="1631670"/>
              <a:chExt cx="1732260" cy="926202"/>
            </a:xfrm>
          </p:grpSpPr>
          <p:sp>
            <p:nvSpPr>
              <p:cNvPr id="12" name="TextBox 11"/>
              <p:cNvSpPr txBox="1"/>
              <p:nvPr/>
            </p:nvSpPr>
            <p:spPr>
              <a:xfrm rot="16200000">
                <a:off x="5692476" y="1227206"/>
                <a:ext cx="923331" cy="1732260"/>
              </a:xfrm>
              <a:prstGeom prst="rect">
                <a:avLst/>
              </a:prstGeom>
              <a:noFill/>
            </p:spPr>
            <p:txBody>
              <a:bodyPr vert="eaVert" wrap="square" rtlCol="0">
                <a:spAutoFit/>
              </a:bodyPr>
              <a:lstStyle/>
              <a:p>
                <a:pPr>
                  <a:lnSpc>
                    <a:spcPct val="150000"/>
                  </a:lnSpc>
                </a:pPr>
                <a:r>
                  <a:rPr lang="zh-CN" altLang="en-US" sz="3200" spc="300" dirty="0" smtClean="0">
                    <a:latin typeface="微软雅黑" panose="020B0503020204020204" pitchFamily="34" charset="-122"/>
                    <a:ea typeface="微软雅黑" panose="020B0503020204020204" pitchFamily="34" charset="-122"/>
                  </a:rPr>
                  <a:t>贰 </a:t>
                </a:r>
                <a:r>
                  <a:rPr lang="zh-CN" altLang="en-US" spc="300" dirty="0" smtClean="0">
                    <a:latin typeface="微软雅黑" panose="020B0503020204020204" pitchFamily="34" charset="-122"/>
                    <a:ea typeface="微软雅黑" panose="020B0503020204020204" pitchFamily="34" charset="-122"/>
                  </a:rPr>
                  <a:t>平面类</a:t>
                </a:r>
                <a:endParaRPr lang="zh-CN" altLang="en-US" sz="2800" spc="300" dirty="0">
                  <a:latin typeface="微软雅黑" panose="020B0503020204020204" pitchFamily="34" charset="-122"/>
                  <a:ea typeface="微软雅黑" panose="020B0503020204020204" pitchFamily="34" charset="-122"/>
                </a:endParaRPr>
              </a:p>
            </p:txBody>
          </p:sp>
          <p:sp>
            <p:nvSpPr>
              <p:cNvPr id="13" name="TextBox 12"/>
              <p:cNvSpPr txBox="1"/>
              <p:nvPr/>
            </p:nvSpPr>
            <p:spPr>
              <a:xfrm rot="16200000">
                <a:off x="5353887" y="1880182"/>
                <a:ext cx="923331" cy="432049"/>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pitchFamily="34" charset="-122"/>
                    <a:ea typeface="微软雅黑" panose="020B0503020204020204" pitchFamily="34" charset="-122"/>
                  </a:rPr>
                  <a:t>：</a:t>
                </a:r>
                <a:endParaRPr lang="zh-CN" altLang="en-US" sz="2800" spc="300" dirty="0">
                  <a:latin typeface="微软雅黑" panose="020B0503020204020204" pitchFamily="34" charset="-122"/>
                  <a:ea typeface="微软雅黑" panose="020B0503020204020204" pitchFamily="34" charset="-122"/>
                </a:endParaRPr>
              </a:p>
            </p:txBody>
          </p:sp>
        </p:grpSp>
        <p:sp>
          <p:nvSpPr>
            <p:cNvPr id="11" name="TextBox 10"/>
            <p:cNvSpPr txBox="1"/>
            <p:nvPr/>
          </p:nvSpPr>
          <p:spPr>
            <a:xfrm>
              <a:off x="6711412" y="2154636"/>
              <a:ext cx="846707" cy="230832"/>
            </a:xfrm>
            <a:prstGeom prst="rect">
              <a:avLst/>
            </a:prstGeom>
            <a:noFill/>
          </p:spPr>
          <p:txBody>
            <a:bodyPr wrap="none" rtlCol="0">
              <a:spAutoFit/>
            </a:bodyPr>
            <a:lstStyle/>
            <a:p>
              <a:r>
                <a:rPr lang="en-US" altLang="zh-CN" sz="900" dirty="0" smtClean="0">
                  <a:solidFill>
                    <a:schemeClr val="bg1">
                      <a:lumMod val="50000"/>
                    </a:schemeClr>
                  </a:solidFill>
                </a:rPr>
                <a:t>PING MIANLEI</a:t>
              </a:r>
              <a:endParaRPr lang="zh-CN" altLang="en-US" sz="900" dirty="0">
                <a:solidFill>
                  <a:schemeClr val="bg1">
                    <a:lumMod val="50000"/>
                  </a:schemeClr>
                </a:solidFill>
              </a:endParaRPr>
            </a:p>
          </p:txBody>
        </p:sp>
      </p:grpSp>
      <p:grpSp>
        <p:nvGrpSpPr>
          <p:cNvPr id="14" name="组合 13"/>
          <p:cNvGrpSpPr/>
          <p:nvPr/>
        </p:nvGrpSpPr>
        <p:grpSpPr>
          <a:xfrm>
            <a:off x="5004047" y="2936541"/>
            <a:ext cx="2113012" cy="926201"/>
            <a:chOff x="5288012" y="1631670"/>
            <a:chExt cx="2113012" cy="926202"/>
          </a:xfrm>
        </p:grpSpPr>
        <p:grpSp>
          <p:nvGrpSpPr>
            <p:cNvPr id="15" name="组合 14"/>
            <p:cNvGrpSpPr/>
            <p:nvPr/>
          </p:nvGrpSpPr>
          <p:grpSpPr>
            <a:xfrm>
              <a:off x="5288012" y="1631670"/>
              <a:ext cx="1732260" cy="926202"/>
              <a:chOff x="5288012" y="1631670"/>
              <a:chExt cx="1732260" cy="926202"/>
            </a:xfrm>
          </p:grpSpPr>
          <p:sp>
            <p:nvSpPr>
              <p:cNvPr id="17" name="TextBox 16"/>
              <p:cNvSpPr txBox="1"/>
              <p:nvPr/>
            </p:nvSpPr>
            <p:spPr>
              <a:xfrm rot="16200000">
                <a:off x="5692476" y="1227206"/>
                <a:ext cx="923331" cy="1732260"/>
              </a:xfrm>
              <a:prstGeom prst="rect">
                <a:avLst/>
              </a:prstGeom>
              <a:noFill/>
            </p:spPr>
            <p:txBody>
              <a:bodyPr vert="eaVert" wrap="square" rtlCol="0">
                <a:spAutoFit/>
              </a:bodyPr>
              <a:lstStyle/>
              <a:p>
                <a:pPr>
                  <a:lnSpc>
                    <a:spcPct val="150000"/>
                  </a:lnSpc>
                </a:pPr>
                <a:r>
                  <a:rPr lang="zh-CN" altLang="en-US" sz="3200" spc="300" dirty="0" smtClean="0">
                    <a:latin typeface="微软雅黑" panose="020B0503020204020204" pitchFamily="34" charset="-122"/>
                    <a:ea typeface="微软雅黑" panose="020B0503020204020204" pitchFamily="34" charset="-122"/>
                  </a:rPr>
                  <a:t>叁 </a:t>
                </a:r>
                <a:r>
                  <a:rPr lang="zh-CN" altLang="en-US" spc="300" dirty="0" smtClean="0">
                    <a:latin typeface="微软雅黑" panose="020B0503020204020204" pitchFamily="34" charset="-122"/>
                    <a:ea typeface="微软雅黑" panose="020B0503020204020204" pitchFamily="34" charset="-122"/>
                  </a:rPr>
                  <a:t>视觉类</a:t>
                </a:r>
                <a:endParaRPr lang="zh-CN" altLang="en-US" sz="2800" spc="300" dirty="0">
                  <a:latin typeface="微软雅黑" panose="020B0503020204020204" pitchFamily="34" charset="-122"/>
                  <a:ea typeface="微软雅黑" panose="020B0503020204020204" pitchFamily="34" charset="-122"/>
                </a:endParaRPr>
              </a:p>
            </p:txBody>
          </p:sp>
          <p:sp>
            <p:nvSpPr>
              <p:cNvPr id="18" name="TextBox 17"/>
              <p:cNvSpPr txBox="1"/>
              <p:nvPr/>
            </p:nvSpPr>
            <p:spPr>
              <a:xfrm rot="16200000">
                <a:off x="5353887" y="1880182"/>
                <a:ext cx="923331" cy="432049"/>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pitchFamily="34" charset="-122"/>
                    <a:ea typeface="微软雅黑" panose="020B0503020204020204" pitchFamily="34" charset="-122"/>
                  </a:rPr>
                  <a:t>：</a:t>
                </a:r>
                <a:endParaRPr lang="zh-CN" altLang="en-US" sz="2800" spc="300" dirty="0">
                  <a:latin typeface="微软雅黑" panose="020B0503020204020204" pitchFamily="34" charset="-122"/>
                  <a:ea typeface="微软雅黑" panose="020B0503020204020204" pitchFamily="34" charset="-122"/>
                </a:endParaRPr>
              </a:p>
            </p:txBody>
          </p:sp>
        </p:grpSp>
        <p:sp>
          <p:nvSpPr>
            <p:cNvPr id="16" name="TextBox 15"/>
            <p:cNvSpPr txBox="1"/>
            <p:nvPr/>
          </p:nvSpPr>
          <p:spPr>
            <a:xfrm>
              <a:off x="6711412" y="2154636"/>
              <a:ext cx="689612" cy="230832"/>
            </a:xfrm>
            <a:prstGeom prst="rect">
              <a:avLst/>
            </a:prstGeom>
            <a:noFill/>
          </p:spPr>
          <p:txBody>
            <a:bodyPr wrap="none" rtlCol="0">
              <a:spAutoFit/>
            </a:bodyPr>
            <a:lstStyle/>
            <a:p>
              <a:r>
                <a:rPr lang="en-US" altLang="zh-CN" sz="900" dirty="0" smtClean="0">
                  <a:solidFill>
                    <a:schemeClr val="bg1">
                      <a:lumMod val="50000"/>
                    </a:schemeClr>
                  </a:solidFill>
                </a:rPr>
                <a:t>SHI JUE LEI</a:t>
              </a:r>
              <a:endParaRPr lang="zh-CN" altLang="en-US" sz="900" dirty="0">
                <a:solidFill>
                  <a:schemeClr val="bg1">
                    <a:lumMod val="50000"/>
                  </a:schemeClr>
                </a:solidFill>
              </a:endParaRPr>
            </a:p>
          </p:txBody>
        </p:sp>
      </p:grpSp>
      <p:grpSp>
        <p:nvGrpSpPr>
          <p:cNvPr id="19" name="组合 18"/>
          <p:cNvGrpSpPr/>
          <p:nvPr/>
        </p:nvGrpSpPr>
        <p:grpSpPr>
          <a:xfrm>
            <a:off x="5004047" y="3512605"/>
            <a:ext cx="2204383" cy="926201"/>
            <a:chOff x="5288012" y="1631670"/>
            <a:chExt cx="2204383" cy="926202"/>
          </a:xfrm>
        </p:grpSpPr>
        <p:grpSp>
          <p:nvGrpSpPr>
            <p:cNvPr id="20" name="组合 19"/>
            <p:cNvGrpSpPr/>
            <p:nvPr/>
          </p:nvGrpSpPr>
          <p:grpSpPr>
            <a:xfrm>
              <a:off x="5288012" y="1631670"/>
              <a:ext cx="1732260" cy="926202"/>
              <a:chOff x="5288012" y="1631670"/>
              <a:chExt cx="1732260" cy="926202"/>
            </a:xfrm>
          </p:grpSpPr>
          <p:sp>
            <p:nvSpPr>
              <p:cNvPr id="22" name="TextBox 21"/>
              <p:cNvSpPr txBox="1"/>
              <p:nvPr/>
            </p:nvSpPr>
            <p:spPr>
              <a:xfrm rot="16200000">
                <a:off x="5692476" y="1227206"/>
                <a:ext cx="923331" cy="1732260"/>
              </a:xfrm>
              <a:prstGeom prst="rect">
                <a:avLst/>
              </a:prstGeom>
              <a:noFill/>
            </p:spPr>
            <p:txBody>
              <a:bodyPr vert="eaVert" wrap="square" rtlCol="0">
                <a:spAutoFit/>
              </a:bodyPr>
              <a:lstStyle/>
              <a:p>
                <a:pPr>
                  <a:lnSpc>
                    <a:spcPct val="150000"/>
                  </a:lnSpc>
                </a:pPr>
                <a:r>
                  <a:rPr lang="zh-CN" altLang="en-US" sz="3200" spc="300" dirty="0" smtClean="0">
                    <a:latin typeface="微软雅黑" panose="020B0503020204020204" pitchFamily="34" charset="-122"/>
                    <a:ea typeface="微软雅黑" panose="020B0503020204020204" pitchFamily="34" charset="-122"/>
                  </a:rPr>
                  <a:t>肆 </a:t>
                </a:r>
                <a:r>
                  <a:rPr lang="zh-CN" altLang="en-US" spc="300" dirty="0" smtClean="0">
                    <a:latin typeface="微软雅黑" panose="020B0503020204020204" pitchFamily="34" charset="-122"/>
                    <a:ea typeface="微软雅黑" panose="020B0503020204020204" pitchFamily="34" charset="-122"/>
                  </a:rPr>
                  <a:t>摄影类</a:t>
                </a:r>
                <a:endParaRPr lang="zh-CN" altLang="en-US" sz="2800" spc="300" dirty="0">
                  <a:latin typeface="微软雅黑" panose="020B0503020204020204" pitchFamily="34" charset="-122"/>
                  <a:ea typeface="微软雅黑" panose="020B0503020204020204" pitchFamily="34" charset="-122"/>
                </a:endParaRPr>
              </a:p>
            </p:txBody>
          </p:sp>
          <p:sp>
            <p:nvSpPr>
              <p:cNvPr id="23" name="TextBox 22"/>
              <p:cNvSpPr txBox="1"/>
              <p:nvPr/>
            </p:nvSpPr>
            <p:spPr>
              <a:xfrm rot="16200000">
                <a:off x="5353887" y="1880182"/>
                <a:ext cx="923331" cy="432049"/>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pitchFamily="34" charset="-122"/>
                    <a:ea typeface="微软雅黑" panose="020B0503020204020204" pitchFamily="34" charset="-122"/>
                  </a:rPr>
                  <a:t>：</a:t>
                </a:r>
                <a:endParaRPr lang="zh-CN" altLang="en-US" sz="2800" spc="300" dirty="0">
                  <a:latin typeface="微软雅黑" panose="020B0503020204020204" pitchFamily="34" charset="-122"/>
                  <a:ea typeface="微软雅黑" panose="020B0503020204020204" pitchFamily="34" charset="-122"/>
                </a:endParaRPr>
              </a:p>
            </p:txBody>
          </p:sp>
        </p:grpSp>
        <p:sp>
          <p:nvSpPr>
            <p:cNvPr id="21" name="TextBox 20"/>
            <p:cNvSpPr txBox="1"/>
            <p:nvPr/>
          </p:nvSpPr>
          <p:spPr>
            <a:xfrm>
              <a:off x="6711412" y="2154636"/>
              <a:ext cx="780983" cy="230832"/>
            </a:xfrm>
            <a:prstGeom prst="rect">
              <a:avLst/>
            </a:prstGeom>
            <a:noFill/>
          </p:spPr>
          <p:txBody>
            <a:bodyPr wrap="none" rtlCol="0">
              <a:spAutoFit/>
            </a:bodyPr>
            <a:lstStyle/>
            <a:p>
              <a:r>
                <a:rPr lang="en-US" altLang="zh-CN" sz="900" dirty="0" smtClean="0">
                  <a:solidFill>
                    <a:schemeClr val="bg1">
                      <a:lumMod val="50000"/>
                    </a:schemeClr>
                  </a:solidFill>
                </a:rPr>
                <a:t>SHE YING LEI</a:t>
              </a:r>
              <a:endParaRPr lang="zh-CN" altLang="en-US" sz="900" dirty="0">
                <a:solidFill>
                  <a:schemeClr val="bg1">
                    <a:lumMod val="50000"/>
                  </a:schemeClr>
                </a:solidFill>
              </a:endParaRPr>
            </a:p>
          </p:txBody>
        </p:sp>
      </p:grpSp>
      <p:cxnSp>
        <p:nvCxnSpPr>
          <p:cNvPr id="24" name="直接连接符 23"/>
          <p:cNvCxnSpPr/>
          <p:nvPr/>
        </p:nvCxnSpPr>
        <p:spPr>
          <a:xfrm>
            <a:off x="6464009" y="-686345"/>
            <a:ext cx="2932913" cy="291158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253038" y="882026"/>
            <a:ext cx="3354853" cy="338437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26" name="图片 25"/>
          <p:cNvPicPr>
            <a:picLocks noChangeAspect="1"/>
          </p:cNvPicPr>
          <p:nvPr/>
        </p:nvPicPr>
        <p:blipFill rotWithShape="1">
          <a:blip r:embed="rId1" cstate="print">
            <a:extLst>
              <a:ext uri="{28A0092B-C50C-407E-A947-70E740481C1C}">
                <a14:useLocalDpi xmlns:a14="http://schemas.microsoft.com/office/drawing/2010/main" val="0"/>
              </a:ext>
            </a:extLst>
          </a:blip>
          <a:srcRect l="39984"/>
          <a:stretch>
            <a:fillRect/>
          </a:stretch>
        </p:blipFill>
        <p:spPr>
          <a:xfrm>
            <a:off x="376664" y="1833192"/>
            <a:ext cx="2702074" cy="300151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3000">
        <p14:ripp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right)">
                                      <p:cBhvr>
                                        <p:cTn id="7" dur="500"/>
                                        <p:tgtEl>
                                          <p:spTgt spid="2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35" presetClass="emph" presetSubtype="0" repeatCount="8000" fill="hold" grpId="1" nodeType="withEffect">
                                  <p:stCondLst>
                                    <p:cond delay="400"/>
                                  </p:stCondLst>
                                  <p:childTnLst>
                                    <p:anim calcmode="discrete" valueType="str">
                                      <p:cBhvr>
                                        <p:cTn id="15" dur="50" fill="hold"/>
                                        <p:tgtEl>
                                          <p:spTgt spid="3"/>
                                        </p:tgtEl>
                                        <p:attrNameLst>
                                          <p:attrName>style.visibility</p:attrName>
                                        </p:attrNameLst>
                                      </p:cBhvr>
                                      <p:tavLst>
                                        <p:tav tm="0">
                                          <p:val>
                                            <p:strVal val="hidden"/>
                                          </p:val>
                                        </p:tav>
                                        <p:tav tm="50000">
                                          <p:val>
                                            <p:strVal val="visible"/>
                                          </p:val>
                                        </p:tav>
                                      </p:tavLst>
                                    </p:anim>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par>
                          <p:cTn id="24" fill="hold">
                            <p:stCondLst>
                              <p:cond delay="2000"/>
                            </p:stCondLst>
                            <p:childTnLst>
                              <p:par>
                                <p:cTn id="25" presetID="5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Scale>
                                      <p:cBhvr>
                                        <p:cTn id="2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4"/>
                                        </p:tgtEl>
                                        <p:attrNameLst>
                                          <p:attrName>ppt_x</p:attrName>
                                          <p:attrName>ppt_y</p:attrName>
                                        </p:attrNameLst>
                                      </p:cBhvr>
                                    </p:animMotion>
                                    <p:animEffect transition="in" filter="fade">
                                      <p:cBhvr>
                                        <p:cTn id="29" dur="1000"/>
                                        <p:tgtEl>
                                          <p:spTgt spid="4"/>
                                        </p:tgtEl>
                                      </p:cBhvr>
                                    </p:animEffect>
                                  </p:childTnLst>
                                </p:cTn>
                              </p:par>
                            </p:childTnLst>
                          </p:cTn>
                        </p:par>
                        <p:par>
                          <p:cTn id="30" fill="hold">
                            <p:stCondLst>
                              <p:cond delay="3000"/>
                            </p:stCondLst>
                            <p:childTnLst>
                              <p:par>
                                <p:cTn id="31" presetID="52"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Scale>
                                      <p:cBhvr>
                                        <p:cTn id="33"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9"/>
                                        </p:tgtEl>
                                        <p:attrNameLst>
                                          <p:attrName>ppt_x</p:attrName>
                                          <p:attrName>ppt_y</p:attrName>
                                        </p:attrNameLst>
                                      </p:cBhvr>
                                    </p:animMotion>
                                    <p:animEffect transition="in" filter="fade">
                                      <p:cBhvr>
                                        <p:cTn id="35" dur="1000"/>
                                        <p:tgtEl>
                                          <p:spTgt spid="9"/>
                                        </p:tgtEl>
                                      </p:cBhvr>
                                    </p:animEffect>
                                  </p:childTnLst>
                                </p:cTn>
                              </p:par>
                            </p:childTnLst>
                          </p:cTn>
                        </p:par>
                        <p:par>
                          <p:cTn id="36" fill="hold">
                            <p:stCondLst>
                              <p:cond delay="4000"/>
                            </p:stCondLst>
                            <p:childTnLst>
                              <p:par>
                                <p:cTn id="37" presetID="52" presetClass="entr" presetSubtype="0"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Scale>
                                      <p:cBhvr>
                                        <p:cTn id="3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4"/>
                                        </p:tgtEl>
                                        <p:attrNameLst>
                                          <p:attrName>ppt_x</p:attrName>
                                          <p:attrName>ppt_y</p:attrName>
                                        </p:attrNameLst>
                                      </p:cBhvr>
                                    </p:animMotion>
                                    <p:animEffect transition="in" filter="fade">
                                      <p:cBhvr>
                                        <p:cTn id="41" dur="1000"/>
                                        <p:tgtEl>
                                          <p:spTgt spid="14"/>
                                        </p:tgtEl>
                                      </p:cBhvr>
                                    </p:animEffect>
                                  </p:childTnLst>
                                </p:cTn>
                              </p:par>
                            </p:childTnLst>
                          </p:cTn>
                        </p:par>
                        <p:par>
                          <p:cTn id="42" fill="hold">
                            <p:stCondLst>
                              <p:cond delay="5000"/>
                            </p:stCondLst>
                            <p:childTnLst>
                              <p:par>
                                <p:cTn id="43" presetID="52" presetClass="entr" presetSubtype="0"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Scale>
                                      <p:cBhvr>
                                        <p:cTn id="4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19"/>
                                        </p:tgtEl>
                                        <p:attrNameLst>
                                          <p:attrName>ppt_x</p:attrName>
                                          <p:attrName>ppt_y</p:attrName>
                                        </p:attrNameLst>
                                      </p:cBhvr>
                                    </p:animMotion>
                                    <p:animEffect transition="in" filter="fade">
                                      <p:cBhvr>
                                        <p:cTn id="4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23"/>
          <p:cNvSpPr txBox="1"/>
          <p:nvPr/>
        </p:nvSpPr>
        <p:spPr>
          <a:xfrm rot="5400000">
            <a:off x="2548864" y="4107367"/>
            <a:ext cx="1279517" cy="461665"/>
          </a:xfrm>
          <a:prstGeom prst="rect">
            <a:avLst/>
          </a:prstGeom>
          <a:noFill/>
        </p:spPr>
        <p:txBody>
          <a:bodyPr wrap="none" rtlCol="0">
            <a:spAutoFit/>
          </a:bodyPr>
          <a:lstStyle/>
          <a:p>
            <a:r>
              <a:rPr lang="en-US" altLang="zh-CN" sz="1200" dirty="0">
                <a:solidFill>
                  <a:prstClr val="white">
                    <a:lumMod val="75000"/>
                  </a:prstClr>
                </a:solidFill>
                <a:latin typeface="Calibri" panose="020F0502020204030204" pitchFamily="34" charset="0"/>
                <a:ea typeface="宋体" panose="02010600030101010101" pitchFamily="2" charset="-122"/>
              </a:rPr>
              <a:t>HAI BAO ZUO PIN</a:t>
            </a:r>
            <a:endParaRPr lang="en-US" altLang="zh-CN" sz="1200" dirty="0">
              <a:solidFill>
                <a:prstClr val="white">
                  <a:lumMod val="75000"/>
                </a:prstClr>
              </a:solidFill>
              <a:latin typeface="Calibri" panose="020F0502020204030204" pitchFamily="34" charset="0"/>
              <a:ea typeface="宋体" panose="02010600030101010101" pitchFamily="2" charset="-122"/>
            </a:endParaRPr>
          </a:p>
          <a:p>
            <a:r>
              <a:rPr lang="en-US" altLang="zh-CN" sz="1200" dirty="0">
                <a:solidFill>
                  <a:prstClr val="white">
                    <a:lumMod val="75000"/>
                  </a:prstClr>
                </a:solidFill>
                <a:latin typeface="Calibri" panose="020F0502020204030204" pitchFamily="34" charset="0"/>
                <a:ea typeface="宋体" panose="02010600030101010101" pitchFamily="2" charset="-122"/>
              </a:rPr>
              <a:t>PING MIAN SHEJI</a:t>
            </a:r>
            <a:endParaRPr lang="en-US" altLang="zh-CN" sz="1200" dirty="0">
              <a:solidFill>
                <a:prstClr val="white">
                  <a:lumMod val="75000"/>
                </a:prstClr>
              </a:solidFill>
              <a:latin typeface="Calibri" panose="020F0502020204030204" pitchFamily="34" charset="0"/>
              <a:ea typeface="宋体" panose="02010600030101010101" pitchFamily="2" charset="-122"/>
            </a:endParaRPr>
          </a:p>
        </p:txBody>
      </p:sp>
      <p:sp>
        <p:nvSpPr>
          <p:cNvPr id="35" name="矩形 34"/>
          <p:cNvSpPr/>
          <p:nvPr/>
        </p:nvSpPr>
        <p:spPr>
          <a:xfrm>
            <a:off x="2356631" y="1659256"/>
            <a:ext cx="554170" cy="548371"/>
          </a:xfrm>
          <a:prstGeom prst="rect">
            <a:avLst/>
          </a:prstGeom>
          <a:solidFill>
            <a:srgbClr val="8F5757"/>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TextBox 25"/>
          <p:cNvSpPr txBox="1">
            <a:spLocks noChangeArrowheads="1"/>
          </p:cNvSpPr>
          <p:nvPr/>
        </p:nvSpPr>
        <p:spPr bwMode="auto">
          <a:xfrm>
            <a:off x="2325573" y="1595445"/>
            <a:ext cx="4112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prstClr val="white"/>
                </a:solidFill>
                <a:latin typeface="华文细黑" panose="02010600040101010101" pitchFamily="2" charset="-122"/>
                <a:ea typeface="华文细黑" panose="02010600040101010101" pitchFamily="2" charset="-122"/>
                <a:cs typeface="Arial Unicode MS" panose="020B0604020202020204" pitchFamily="34" charset="-122"/>
              </a:rPr>
              <a:t>贰</a:t>
            </a:r>
            <a:endParaRPr lang="zh-CN" altLang="en-US" sz="3600" dirty="0">
              <a:solidFill>
                <a:prstClr val="white"/>
              </a:solidFill>
              <a:latin typeface="华文细黑" panose="02010600040101010101" pitchFamily="2" charset="-122"/>
              <a:ea typeface="华文细黑" panose="02010600040101010101" pitchFamily="2" charset="-122"/>
              <a:cs typeface="Arial Unicode MS" panose="020B0604020202020204" pitchFamily="34" charset="-122"/>
            </a:endParaRPr>
          </a:p>
        </p:txBody>
      </p:sp>
      <p:sp>
        <p:nvSpPr>
          <p:cNvPr id="37" name="等腰三角形 36"/>
          <p:cNvSpPr/>
          <p:nvPr/>
        </p:nvSpPr>
        <p:spPr>
          <a:xfrm>
            <a:off x="2736774" y="2046326"/>
            <a:ext cx="390053" cy="216024"/>
          </a:xfrm>
          <a:prstGeom prst="triangl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38" name="直接连接符 37"/>
          <p:cNvCxnSpPr/>
          <p:nvPr/>
        </p:nvCxnSpPr>
        <p:spPr>
          <a:xfrm flipV="1">
            <a:off x="827584" y="2065412"/>
            <a:ext cx="2083217" cy="2087809"/>
          </a:xfrm>
          <a:prstGeom prst="line">
            <a:avLst/>
          </a:prstGeom>
          <a:noFill/>
          <a:ln w="19050" cap="flat" cmpd="sng" algn="ctr">
            <a:solidFill>
              <a:sysClr val="windowText" lastClr="000000">
                <a:lumMod val="65000"/>
                <a:lumOff val="35000"/>
              </a:sysClr>
            </a:solidFill>
            <a:prstDash val="solid"/>
          </a:ln>
          <a:effectLst/>
        </p:spPr>
      </p:cxnSp>
      <p:grpSp>
        <p:nvGrpSpPr>
          <p:cNvPr id="39" name="组合 38"/>
          <p:cNvGrpSpPr/>
          <p:nvPr/>
        </p:nvGrpSpPr>
        <p:grpSpPr>
          <a:xfrm>
            <a:off x="2301432" y="2402296"/>
            <a:ext cx="757983" cy="1374735"/>
            <a:chOff x="979233" y="2357862"/>
            <a:chExt cx="2355883" cy="1374735"/>
          </a:xfrm>
        </p:grpSpPr>
        <p:sp>
          <p:nvSpPr>
            <p:cNvPr id="40" name="TextBox 8"/>
            <p:cNvSpPr txBox="1"/>
            <p:nvPr/>
          </p:nvSpPr>
          <p:spPr>
            <a:xfrm>
              <a:off x="979233" y="2357862"/>
              <a:ext cx="2355883" cy="1374735"/>
            </a:xfrm>
            <a:prstGeom prst="rect">
              <a:avLst/>
            </a:prstGeom>
            <a:noFill/>
          </p:spPr>
          <p:txBody>
            <a:bodyPr wrap="square" rtlCol="0">
              <a:spAutoFit/>
            </a:bodyPr>
            <a:lstStyle/>
            <a:p>
              <a:pPr marL="0" marR="0" lvl="0" indent="0" algn="r" defTabSz="914400" eaLnBrk="1" fontAlgn="auto" latinLnBrk="0" hangingPunct="1">
                <a:lnSpc>
                  <a:spcPts val="25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569C36"/>
                  </a:solidFill>
                  <a:effectLst/>
                  <a:uLnTx/>
                  <a:uFillTx/>
                  <a:latin typeface="华文细黑" panose="02010600040101010101" pitchFamily="2" charset="-122"/>
                  <a:ea typeface="华文细黑" panose="02010600040101010101" pitchFamily="2" charset="-122"/>
                </a:rPr>
                <a:t>平面设计</a:t>
              </a:r>
              <a:endParaRPr kumimoji="0" lang="zh-CN" altLang="en-US" sz="2800" b="0" i="0" u="none" strike="noStrike" kern="0" cap="none" spc="0" normalizeH="0" baseline="0" noProof="0" dirty="0">
                <a:ln>
                  <a:noFill/>
                </a:ln>
                <a:solidFill>
                  <a:srgbClr val="569C36"/>
                </a:solidFill>
                <a:effectLst/>
                <a:uLnTx/>
                <a:uFillTx/>
                <a:latin typeface="华文细黑" panose="02010600040101010101" pitchFamily="2" charset="-122"/>
                <a:ea typeface="华文细黑" panose="02010600040101010101" pitchFamily="2" charset="-122"/>
              </a:endParaRPr>
            </a:p>
          </p:txBody>
        </p:sp>
        <p:sp>
          <p:nvSpPr>
            <p:cNvPr id="41" name="矩形 40"/>
            <p:cNvSpPr/>
            <p:nvPr/>
          </p:nvSpPr>
          <p:spPr>
            <a:xfrm>
              <a:off x="2401109" y="2842803"/>
              <a:ext cx="169658" cy="72008"/>
            </a:xfrm>
            <a:prstGeom prst="rect">
              <a:avLst/>
            </a:prstGeom>
            <a:solidFill>
              <a:srgbClr val="569C36"/>
            </a:solidFill>
            <a:ln w="25400" cap="flat" cmpd="sng" algn="ctr">
              <a:solidFill>
                <a:srgbClr val="569C36"/>
              </a:solidFill>
              <a:prstDash val="solid"/>
            </a:ln>
            <a:effectLst/>
          </p:spPr>
          <p:txBody>
            <a:bodyPr rtlCol="0" anchor="ctr"/>
            <a:lstStyle/>
            <a:p>
              <a:pPr marL="0" marR="0" lvl="0" indent="0" algn="ctr" defTabSz="914400" eaLnBrk="1" fontAlgn="auto" latinLnBrk="0" hangingPunct="1">
                <a:lnSpc>
                  <a:spcPts val="25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42" name="组合 41"/>
          <p:cNvGrpSpPr/>
          <p:nvPr/>
        </p:nvGrpSpPr>
        <p:grpSpPr>
          <a:xfrm>
            <a:off x="2608416" y="3698444"/>
            <a:ext cx="311243" cy="338554"/>
            <a:chOff x="8311480" y="2946525"/>
            <a:chExt cx="311243" cy="338553"/>
          </a:xfrm>
        </p:grpSpPr>
        <p:sp>
          <p:nvSpPr>
            <p:cNvPr id="43" name="矩形 42"/>
            <p:cNvSpPr/>
            <p:nvPr/>
          </p:nvSpPr>
          <p:spPr>
            <a:xfrm>
              <a:off x="8374487" y="3004845"/>
              <a:ext cx="248236" cy="248236"/>
            </a:xfrm>
            <a:prstGeom prst="rect">
              <a:avLst/>
            </a:prstGeom>
            <a:solidFill>
              <a:srgbClr val="89775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4" name="TextBox 33"/>
            <p:cNvSpPr txBox="1"/>
            <p:nvPr/>
          </p:nvSpPr>
          <p:spPr>
            <a:xfrm>
              <a:off x="8311480" y="2946525"/>
              <a:ext cx="270029" cy="33855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习</a:t>
              </a:r>
              <a:endParaRPr kumimoji="0" lang="zh-CN" altLang="en-US" sz="16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2594154" y="1882751"/>
            <a:ext cx="897309" cy="1887696"/>
            <a:chOff x="1226419" y="2357863"/>
            <a:chExt cx="2049636" cy="1887696"/>
          </a:xfrm>
        </p:grpSpPr>
        <p:sp>
          <p:nvSpPr>
            <p:cNvPr id="46" name="TextBox 8"/>
            <p:cNvSpPr txBox="1"/>
            <p:nvPr/>
          </p:nvSpPr>
          <p:spPr>
            <a:xfrm>
              <a:off x="1226419" y="2357863"/>
              <a:ext cx="2049636" cy="1887696"/>
            </a:xfrm>
            <a:prstGeom prst="rect">
              <a:avLst/>
            </a:prstGeom>
            <a:noFill/>
          </p:spPr>
          <p:txBody>
            <a:bodyPr wrap="square" rtlCol="0">
              <a:spAutoFit/>
            </a:bodyPr>
            <a:lstStyle/>
            <a:p>
              <a:pPr marL="0" marR="0" lvl="0" indent="0" algn="r" defTabSz="914400" eaLnBrk="1" fontAlgn="auto" latinLnBrk="0" hangingPunct="1">
                <a:lnSpc>
                  <a:spcPts val="3500"/>
                </a:lnSpc>
                <a:spcBef>
                  <a:spcPts val="0"/>
                </a:spcBef>
                <a:spcAft>
                  <a:spcPts val="0"/>
                </a:spcAft>
                <a:buClrTx/>
                <a:buSzTx/>
                <a:buFontTx/>
                <a:buNone/>
                <a:defRPr/>
              </a:pPr>
              <a:r>
                <a:rPr kumimoji="0" lang="zh-CN" altLang="en-US" sz="3600" b="0" i="0" u="none" strike="noStrike" kern="0" cap="none" spc="0" normalizeH="0" baseline="0" noProof="0" dirty="0" smtClean="0">
                  <a:ln>
                    <a:noFill/>
                  </a:ln>
                  <a:solidFill>
                    <a:prstClr val="black">
                      <a:lumMod val="65000"/>
                      <a:lumOff val="35000"/>
                    </a:prstClr>
                  </a:solidFill>
                  <a:effectLst/>
                  <a:uLnTx/>
                  <a:uFillTx/>
                  <a:latin typeface="华文细黑" panose="02010600040101010101" pitchFamily="2" charset="-122"/>
                  <a:ea typeface="华文细黑" panose="02010600040101010101" pitchFamily="2" charset="-122"/>
                </a:rPr>
                <a:t>海报作品</a:t>
              </a:r>
              <a:endParaRPr kumimoji="0" lang="zh-CN" altLang="en-US" sz="3600" b="0" i="0" u="none" strike="noStrike" kern="0" cap="none" spc="0" normalizeH="0" baseline="0" noProof="0" dirty="0">
                <a:ln>
                  <a:noFill/>
                </a:ln>
                <a:solidFill>
                  <a:prstClr val="black">
                    <a:lumMod val="65000"/>
                    <a:lumOff val="35000"/>
                  </a:prstClr>
                </a:solidFill>
                <a:effectLst/>
                <a:uLnTx/>
                <a:uFillTx/>
                <a:latin typeface="华文细黑" panose="02010600040101010101" pitchFamily="2" charset="-122"/>
                <a:ea typeface="华文细黑" panose="02010600040101010101" pitchFamily="2" charset="-122"/>
              </a:endParaRPr>
            </a:p>
          </p:txBody>
        </p:sp>
        <p:sp>
          <p:nvSpPr>
            <p:cNvPr id="47" name="矩形 46"/>
            <p:cNvSpPr/>
            <p:nvPr/>
          </p:nvSpPr>
          <p:spPr>
            <a:xfrm rot="5400000">
              <a:off x="2481876" y="3606442"/>
              <a:ext cx="94572" cy="429732"/>
            </a:xfrm>
            <a:prstGeom prst="rect">
              <a:avLst/>
            </a:prstGeom>
            <a:solidFill>
              <a:sysClr val="windowText" lastClr="000000">
                <a:lumMod val="65000"/>
                <a:lumOff val="3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ts val="35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b="17970"/>
          <a:stretch>
            <a:fillRect/>
          </a:stretch>
        </p:blipFill>
        <p:spPr>
          <a:xfrm>
            <a:off x="4213306" y="1882751"/>
            <a:ext cx="3494162" cy="191085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advClick="0" advTm="3000">
        <p14:flythrough/>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35" presetClass="emph" presetSubtype="0" repeatCount="8000" fill="hold" grpId="1" nodeType="withEffect">
                                  <p:stCondLst>
                                    <p:cond delay="400"/>
                                  </p:stCondLst>
                                  <p:childTnLst>
                                    <p:anim calcmode="discrete" valueType="str">
                                      <p:cBhvr>
                                        <p:cTn id="11" dur="50" fill="hold"/>
                                        <p:tgtEl>
                                          <p:spTgt spid="36"/>
                                        </p:tgtEl>
                                        <p:attrNameLst>
                                          <p:attrName>style.visibility</p:attrName>
                                        </p:attrNameLst>
                                      </p:cBhvr>
                                      <p:tavLst>
                                        <p:tav tm="0">
                                          <p:val>
                                            <p:strVal val="hidden"/>
                                          </p:val>
                                        </p:tav>
                                        <p:tav tm="50000">
                                          <p:val>
                                            <p:strVal val="visible"/>
                                          </p:val>
                                        </p:tav>
                                      </p:tavLst>
                                    </p:anim>
                                  </p:childTnLst>
                                </p:cTn>
                              </p:par>
                            </p:childTnLst>
                          </p:cTn>
                        </p:par>
                        <p:par>
                          <p:cTn id="12" fill="hold">
                            <p:stCondLst>
                              <p:cond delay="500"/>
                            </p:stCondLst>
                            <p:childTnLst>
                              <p:par>
                                <p:cTn id="13" presetID="23" presetClass="entr" presetSubtype="36"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500" fill="hold"/>
                                        <p:tgtEl>
                                          <p:spTgt spid="35"/>
                                        </p:tgtEl>
                                        <p:attrNameLst>
                                          <p:attrName>ppt_w</p:attrName>
                                        </p:attrNameLst>
                                      </p:cBhvr>
                                      <p:tavLst>
                                        <p:tav tm="0">
                                          <p:val>
                                            <p:strVal val="(6*min(max(#ppt_w*#ppt_h,.3),1)-7.4)/-.7*#ppt_w"/>
                                          </p:val>
                                        </p:tav>
                                        <p:tav tm="100000">
                                          <p:val>
                                            <p:strVal val="#ppt_w"/>
                                          </p:val>
                                        </p:tav>
                                      </p:tavLst>
                                    </p:anim>
                                    <p:anim calcmode="lin" valueType="num">
                                      <p:cBhvr>
                                        <p:cTn id="16" dur="500" fill="hold"/>
                                        <p:tgtEl>
                                          <p:spTgt spid="35"/>
                                        </p:tgtEl>
                                        <p:attrNameLst>
                                          <p:attrName>ppt_h</p:attrName>
                                        </p:attrNameLst>
                                      </p:cBhvr>
                                      <p:tavLst>
                                        <p:tav tm="0">
                                          <p:val>
                                            <p:strVal val="(6*min(max(#ppt_w*#ppt_h,.3),1)-7.4)/-.7*#ppt_h"/>
                                          </p:val>
                                        </p:tav>
                                        <p:tav tm="100000">
                                          <p:val>
                                            <p:strVal val="#ppt_h"/>
                                          </p:val>
                                        </p:tav>
                                      </p:tavLst>
                                    </p:anim>
                                    <p:anim calcmode="lin" valueType="num">
                                      <p:cBhvr>
                                        <p:cTn id="17" dur="500" fill="hold"/>
                                        <p:tgtEl>
                                          <p:spTgt spid="35"/>
                                        </p:tgtEl>
                                        <p:attrNameLst>
                                          <p:attrName>ppt_x</p:attrName>
                                        </p:attrNameLst>
                                      </p:cBhvr>
                                      <p:tavLst>
                                        <p:tav tm="0">
                                          <p:val>
                                            <p:fltVal val="0.5"/>
                                          </p:val>
                                        </p:tav>
                                        <p:tav tm="100000">
                                          <p:val>
                                            <p:strVal val="#ppt_x"/>
                                          </p:val>
                                        </p:tav>
                                      </p:tavLst>
                                    </p:anim>
                                    <p:anim calcmode="lin" valueType="num">
                                      <p:cBhvr>
                                        <p:cTn id="18" dur="500" fill="hold"/>
                                        <p:tgtEl>
                                          <p:spTgt spid="35"/>
                                        </p:tgtEl>
                                        <p:attrNameLst>
                                          <p:attrName>ppt_y</p:attrName>
                                        </p:attrNameLst>
                                      </p:cBhvr>
                                      <p:tavLst>
                                        <p:tav tm="0">
                                          <p:val>
                                            <p:strVal val="1+(6*min(max(#ppt_w*#ppt_h,.3),1)-7.4)/-.7*#ppt_h/2"/>
                                          </p:val>
                                        </p:tav>
                                        <p:tav tm="100000">
                                          <p:val>
                                            <p:strVal val="#ppt_y"/>
                                          </p:val>
                                        </p:tav>
                                      </p:tavLst>
                                    </p:anim>
                                  </p:childTnLst>
                                </p:cTn>
                              </p:par>
                              <p:par>
                                <p:cTn id="19" presetID="35" presetClass="emph" presetSubtype="0" repeatCount="5000" fill="hold" grpId="1" nodeType="withEffect">
                                  <p:stCondLst>
                                    <p:cond delay="400"/>
                                  </p:stCondLst>
                                  <p:childTnLst>
                                    <p:anim calcmode="discrete" valueType="str">
                                      <p:cBhvr>
                                        <p:cTn id="20" dur="50" fill="hold"/>
                                        <p:tgtEl>
                                          <p:spTgt spid="35"/>
                                        </p:tgtEl>
                                        <p:attrNameLst>
                                          <p:attrName>style.visibility</p:attrName>
                                        </p:attrNameLst>
                                      </p:cBhvr>
                                      <p:tavLst>
                                        <p:tav tm="0">
                                          <p:val>
                                            <p:strVal val="hidden"/>
                                          </p:val>
                                        </p:tav>
                                        <p:tav tm="50000">
                                          <p:val>
                                            <p:strVal val="visible"/>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up)">
                                      <p:cBhvr>
                                        <p:cTn id="28" dur="500"/>
                                        <p:tgtEl>
                                          <p:spTgt spid="45"/>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childTnLst>
                          </p:cTn>
                        </p:par>
                        <p:par>
                          <p:cTn id="33" fill="hold">
                            <p:stCondLst>
                              <p:cond delay="2500"/>
                            </p:stCondLst>
                            <p:childTnLst>
                              <p:par>
                                <p:cTn id="34" presetID="22" presetClass="entr" presetSubtype="1"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up)">
                                      <p:cBhvr>
                                        <p:cTn id="36" dur="500"/>
                                        <p:tgtEl>
                                          <p:spTgt spid="39"/>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p:cTn id="40" dur="500" fill="hold"/>
                                        <p:tgtEl>
                                          <p:spTgt spid="42"/>
                                        </p:tgtEl>
                                        <p:attrNameLst>
                                          <p:attrName>ppt_w</p:attrName>
                                        </p:attrNameLst>
                                      </p:cBhvr>
                                      <p:tavLst>
                                        <p:tav tm="0">
                                          <p:val>
                                            <p:fltVal val="0"/>
                                          </p:val>
                                        </p:tav>
                                        <p:tav tm="100000">
                                          <p:val>
                                            <p:strVal val="#ppt_w"/>
                                          </p:val>
                                        </p:tav>
                                      </p:tavLst>
                                    </p:anim>
                                    <p:anim calcmode="lin" valueType="num">
                                      <p:cBhvr>
                                        <p:cTn id="41" dur="500" fill="hold"/>
                                        <p:tgtEl>
                                          <p:spTgt spid="42"/>
                                        </p:tgtEl>
                                        <p:attrNameLst>
                                          <p:attrName>ppt_h</p:attrName>
                                        </p:attrNameLst>
                                      </p:cBhvr>
                                      <p:tavLst>
                                        <p:tav tm="0">
                                          <p:val>
                                            <p:fltVal val="0"/>
                                          </p:val>
                                        </p:tav>
                                        <p:tav tm="100000">
                                          <p:val>
                                            <p:strVal val="#ppt_h"/>
                                          </p:val>
                                        </p:tav>
                                      </p:tavLst>
                                    </p:anim>
                                    <p:animEffect transition="in" filter="fade">
                                      <p:cBhvr>
                                        <p:cTn id="42" dur="500"/>
                                        <p:tgtEl>
                                          <p:spTgt spid="42"/>
                                        </p:tgtEl>
                                      </p:cBhvr>
                                    </p:animEffect>
                                  </p:childTnLst>
                                </p:cTn>
                              </p:par>
                              <p:par>
                                <p:cTn id="43" presetID="35" presetClass="emph" presetSubtype="0" repeatCount="8000" fill="hold" nodeType="withEffect">
                                  <p:stCondLst>
                                    <p:cond delay="400"/>
                                  </p:stCondLst>
                                  <p:childTnLst>
                                    <p:anim calcmode="discrete" valueType="str">
                                      <p:cBhvr>
                                        <p:cTn id="44" dur="50" fill="hold"/>
                                        <p:tgtEl>
                                          <p:spTgt spid="42"/>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animBg="1"/>
      <p:bldP spid="35" grpId="1" animBg="1"/>
      <p:bldP spid="36" grpId="0"/>
      <p:bldP spid="3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92080" y="2425913"/>
            <a:ext cx="2880320" cy="1767032"/>
          </a:xfrm>
          <a:prstGeom prst="rect">
            <a:avLst/>
          </a:prstGeom>
        </p:spPr>
      </p:pic>
      <p:pic>
        <p:nvPicPr>
          <p:cNvPr id="37" name="图片 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5349" y="1319241"/>
            <a:ext cx="4320477" cy="2650546"/>
          </a:xfrm>
          <a:prstGeom prst="rect">
            <a:avLst/>
          </a:prstGeom>
        </p:spPr>
      </p:pic>
      <p:sp>
        <p:nvSpPr>
          <p:cNvPr id="38" name="TextBox 37"/>
          <p:cNvSpPr txBox="1"/>
          <p:nvPr/>
        </p:nvSpPr>
        <p:spPr>
          <a:xfrm>
            <a:off x="6228184" y="1891575"/>
            <a:ext cx="954107" cy="276999"/>
          </a:xfrm>
          <a:prstGeom prst="rect">
            <a:avLst/>
          </a:prstGeom>
          <a:noFill/>
        </p:spPr>
        <p:txBody>
          <a:bodyPr wrap="none" rtlCol="0">
            <a:spAutoFit/>
          </a:bodyPr>
          <a:lstStyle/>
          <a:p>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广场透视图</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6228184" y="2107598"/>
            <a:ext cx="817853" cy="246221"/>
          </a:xfrm>
          <a:prstGeom prst="rect">
            <a:avLst/>
          </a:prstGeom>
          <a:noFill/>
        </p:spPr>
        <p:txBody>
          <a:bodyPr wrap="none" rtlCol="0">
            <a:spAutoFit/>
          </a:bodyPr>
          <a:lstStyle/>
          <a:p>
            <a:r>
              <a:rPr lang="en-US" altLang="zh-CN" sz="1000" dirty="0">
                <a:solidFill>
                  <a:prstClr val="black">
                    <a:lumMod val="50000"/>
                    <a:lumOff val="50000"/>
                  </a:prstClr>
                </a:solidFill>
                <a:latin typeface="华文细黑" panose="02010600040101010101" pitchFamily="2" charset="-122"/>
                <a:ea typeface="华文细黑" panose="02010600040101010101" pitchFamily="2" charset="-122"/>
              </a:rPr>
              <a:t>TOU SHI TU</a:t>
            </a:r>
            <a:endParaRPr lang="zh-CN" altLang="en-US" sz="1000" dirty="0">
              <a:solidFill>
                <a:prstClr val="black">
                  <a:lumMod val="50000"/>
                  <a:lumOff val="50000"/>
                </a:prstClr>
              </a:solidFill>
              <a:latin typeface="华文细黑" panose="02010600040101010101" pitchFamily="2" charset="-122"/>
              <a:ea typeface="华文细黑" panose="02010600040101010101" pitchFamily="2" charset="-122"/>
            </a:endParaRPr>
          </a:p>
        </p:txBody>
      </p:sp>
      <p:sp>
        <p:nvSpPr>
          <p:cNvPr id="40" name="TextBox 39"/>
          <p:cNvSpPr txBox="1"/>
          <p:nvPr/>
        </p:nvSpPr>
        <p:spPr>
          <a:xfrm>
            <a:off x="1907704" y="4163580"/>
            <a:ext cx="954107" cy="276999"/>
          </a:xfrm>
          <a:prstGeom prst="rect">
            <a:avLst/>
          </a:prstGeom>
          <a:noFill/>
        </p:spPr>
        <p:txBody>
          <a:bodyPr wrap="none" rtlCol="0">
            <a:spAutoFit/>
          </a:bodyPr>
          <a:lstStyle/>
          <a:p>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广场鸟瞰图</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1907704" y="4379604"/>
            <a:ext cx="981359" cy="246221"/>
          </a:xfrm>
          <a:prstGeom prst="rect">
            <a:avLst/>
          </a:prstGeom>
          <a:noFill/>
        </p:spPr>
        <p:txBody>
          <a:bodyPr wrap="none" rtlCol="0">
            <a:spAutoFit/>
          </a:bodyPr>
          <a:lstStyle/>
          <a:p>
            <a:r>
              <a:rPr lang="en-US" altLang="zh-CN" sz="1000" dirty="0">
                <a:solidFill>
                  <a:prstClr val="black">
                    <a:lumMod val="50000"/>
                    <a:lumOff val="50000"/>
                  </a:prstClr>
                </a:solidFill>
                <a:latin typeface="华文细黑" panose="02010600040101010101" pitchFamily="2" charset="-122"/>
                <a:ea typeface="华文细黑" panose="02010600040101010101" pitchFamily="2" charset="-122"/>
              </a:rPr>
              <a:t>NIAO KAN TU</a:t>
            </a:r>
            <a:endParaRPr lang="zh-CN" altLang="en-US" sz="1000" dirty="0">
              <a:solidFill>
                <a:prstClr val="black">
                  <a:lumMod val="50000"/>
                  <a:lumOff val="50000"/>
                </a:prstClr>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3000">
        <p14:ripp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40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400"/>
                            </p:stCondLst>
                            <p:childTnLst>
                              <p:par>
                                <p:cTn id="11" presetID="22" presetClass="entr" presetSubtype="8"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left)">
                                      <p:cBhvr>
                                        <p:cTn id="13" dur="500"/>
                                        <p:tgtEl>
                                          <p:spTgt spid="38"/>
                                        </p:tgtEl>
                                      </p:cBhvr>
                                    </p:animEffect>
                                  </p:childTnLst>
                                </p:cTn>
                              </p:par>
                            </p:childTnLst>
                          </p:cTn>
                        </p:par>
                        <p:par>
                          <p:cTn id="14" fill="hold">
                            <p:stCondLst>
                              <p:cond delay="1900"/>
                            </p:stCondLst>
                            <p:childTnLst>
                              <p:par>
                                <p:cTn id="15" presetID="22" presetClass="entr" presetSubtype="8"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left)">
                                      <p:cBhvr>
                                        <p:cTn id="17" dur="500"/>
                                        <p:tgtEl>
                                          <p:spTgt spid="39"/>
                                        </p:tgtEl>
                                      </p:cBhvr>
                                    </p:animEffect>
                                  </p:childTnLst>
                                </p:cTn>
                              </p:par>
                              <p:par>
                                <p:cTn id="18" presetID="42" presetClass="entr" presetSubtype="0" fill="hold" nodeType="withEffect">
                                  <p:stCondLst>
                                    <p:cond delay="40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1000"/>
                                        <p:tgtEl>
                                          <p:spTgt spid="37"/>
                                        </p:tgtEl>
                                      </p:cBhvr>
                                    </p:animEffect>
                                    <p:anim calcmode="lin" valueType="num">
                                      <p:cBhvr>
                                        <p:cTn id="21" dur="1000" fill="hold"/>
                                        <p:tgtEl>
                                          <p:spTgt spid="37"/>
                                        </p:tgtEl>
                                        <p:attrNameLst>
                                          <p:attrName>ppt_x</p:attrName>
                                        </p:attrNameLst>
                                      </p:cBhvr>
                                      <p:tavLst>
                                        <p:tav tm="0">
                                          <p:val>
                                            <p:strVal val="#ppt_x"/>
                                          </p:val>
                                        </p:tav>
                                        <p:tav tm="100000">
                                          <p:val>
                                            <p:strVal val="#ppt_x"/>
                                          </p:val>
                                        </p:tav>
                                      </p:tavLst>
                                    </p:anim>
                                    <p:anim calcmode="lin" valueType="num">
                                      <p:cBhvr>
                                        <p:cTn id="22" dur="1000" fill="hold"/>
                                        <p:tgtEl>
                                          <p:spTgt spid="37"/>
                                        </p:tgtEl>
                                        <p:attrNameLst>
                                          <p:attrName>ppt_y</p:attrName>
                                        </p:attrNameLst>
                                      </p:cBhvr>
                                      <p:tavLst>
                                        <p:tav tm="0">
                                          <p:val>
                                            <p:strVal val="#ppt_y+.1"/>
                                          </p:val>
                                        </p:tav>
                                        <p:tav tm="100000">
                                          <p:val>
                                            <p:strVal val="#ppt_y"/>
                                          </p:val>
                                        </p:tav>
                                      </p:tavLst>
                                    </p:anim>
                                  </p:childTnLst>
                                </p:cTn>
                              </p:par>
                            </p:childTnLst>
                          </p:cTn>
                        </p:par>
                        <p:par>
                          <p:cTn id="23" fill="hold">
                            <p:stCondLst>
                              <p:cond delay="2400"/>
                            </p:stCondLst>
                            <p:childTnLst>
                              <p:par>
                                <p:cTn id="24" presetID="22" presetClass="entr" presetSubtype="8"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500"/>
                                        <p:tgtEl>
                                          <p:spTgt spid="40"/>
                                        </p:tgtEl>
                                      </p:cBhvr>
                                    </p:animEffect>
                                  </p:childTnLst>
                                </p:cTn>
                              </p:par>
                            </p:childTnLst>
                          </p:cTn>
                        </p:par>
                        <p:par>
                          <p:cTn id="27" fill="hold">
                            <p:stCondLst>
                              <p:cond delay="2900"/>
                            </p:stCondLst>
                            <p:childTnLst>
                              <p:par>
                                <p:cTn id="28" presetID="22" presetClass="entr" presetSubtype="8" fill="hold" grpId="0"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b="74229"/>
          <a:stretch>
            <a:fillRect/>
          </a:stretch>
        </p:blipFill>
        <p:spPr>
          <a:xfrm>
            <a:off x="0" y="1088685"/>
            <a:ext cx="6565692" cy="950915"/>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b="72459"/>
          <a:stretch>
            <a:fillRect/>
          </a:stretch>
        </p:blipFill>
        <p:spPr>
          <a:xfrm>
            <a:off x="5041443" y="4299367"/>
            <a:ext cx="4102557" cy="753257"/>
          </a:xfrm>
          <a:prstGeom prst="rect">
            <a:avLst/>
          </a:prstGeom>
        </p:spPr>
      </p:pic>
      <p:sp>
        <p:nvSpPr>
          <p:cNvPr id="6" name="文本框 5"/>
          <p:cNvSpPr txBox="1"/>
          <p:nvPr/>
        </p:nvSpPr>
        <p:spPr>
          <a:xfrm>
            <a:off x="1624025" y="3427286"/>
            <a:ext cx="1631856" cy="438582"/>
          </a:xfrm>
          <a:prstGeom prst="rect">
            <a:avLst/>
          </a:prstGeom>
          <a:noFill/>
        </p:spPr>
        <p:txBody>
          <a:bodyPr vert="horz" wrap="square" rtlCol="0">
            <a:spAutoFit/>
          </a:bodyPr>
          <a:lstStyle/>
          <a:p>
            <a:pPr>
              <a:lnSpc>
                <a:spcPct val="150000"/>
              </a:lnSpc>
            </a:pPr>
            <a:r>
              <a:rPr lang="zh-CN" altLang="en-US" sz="1500" b="1" spc="-113" dirty="0">
                <a:solidFill>
                  <a:schemeClr val="bg2">
                    <a:lumMod val="50000"/>
                  </a:schemeClr>
                </a:solidFill>
                <a:latin typeface="微软雅黑" panose="020B0503020204020204" pitchFamily="34" charset="-122"/>
                <a:ea typeface="微软雅黑" panose="020B0503020204020204" pitchFamily="34" charset="-122"/>
              </a:rPr>
              <a:t>请输入你的题目</a:t>
            </a:r>
            <a:endParaRPr lang="zh-CN" altLang="en-US" sz="1500" b="1" spc="-113"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145353" y="3897501"/>
            <a:ext cx="3216785" cy="923330"/>
          </a:xfrm>
          <a:prstGeom prst="rect">
            <a:avLst/>
          </a:prstGeom>
          <a:noFill/>
        </p:spPr>
        <p:txBody>
          <a:bodyPr vert="horz" wrap="square" rtlCol="0">
            <a:spAutoFit/>
          </a:bodyPr>
          <a:lstStyle/>
          <a:p>
            <a:pP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请在此处添加详细描在此处添加详细在此处添加详细描述文本，尽量与标题文本语言请在请在此处添加详细描在此处</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5353" y="3443401"/>
            <a:ext cx="512719" cy="437985"/>
          </a:xfrm>
          <a:prstGeom prst="rect">
            <a:avLst/>
          </a:prstGeom>
        </p:spPr>
      </p:pic>
      <p:pic>
        <p:nvPicPr>
          <p:cNvPr id="9" name="图片 8"/>
          <p:cNvPicPr>
            <a:picLocks noChangeAspect="1"/>
          </p:cNvPicPr>
          <p:nvPr/>
        </p:nvPicPr>
        <p:blipFill>
          <a:blip r:embed="rId4"/>
          <a:stretch>
            <a:fillRect/>
          </a:stretch>
        </p:blipFill>
        <p:spPr>
          <a:xfrm>
            <a:off x="4944778" y="2273546"/>
            <a:ext cx="3241829" cy="13900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29840" b="27320"/>
          <a:stretch>
            <a:fillRect/>
          </a:stretch>
        </p:blipFill>
        <p:spPr>
          <a:xfrm>
            <a:off x="269583" y="2145349"/>
            <a:ext cx="5652754" cy="1615025"/>
          </a:xfrm>
          <a:prstGeom prst="rect">
            <a:avLst/>
          </a:prstGeom>
        </p:spPr>
      </p:pic>
      <p:sp>
        <p:nvSpPr>
          <p:cNvPr id="34" name="TextBox 21"/>
          <p:cNvSpPr txBox="1"/>
          <p:nvPr/>
        </p:nvSpPr>
        <p:spPr>
          <a:xfrm rot="5400000">
            <a:off x="5908939" y="4190140"/>
            <a:ext cx="1321196" cy="461665"/>
          </a:xfrm>
          <a:prstGeom prst="rect">
            <a:avLst/>
          </a:prstGeom>
          <a:noFill/>
        </p:spPr>
        <p:txBody>
          <a:bodyPr wrap="none" rtlCol="0">
            <a:spAutoFit/>
          </a:bodyPr>
          <a:lstStyle/>
          <a:p>
            <a:r>
              <a:rPr lang="en-US" altLang="zh-CN" sz="1200" dirty="0">
                <a:solidFill>
                  <a:prstClr val="white">
                    <a:lumMod val="75000"/>
                  </a:prstClr>
                </a:solidFill>
                <a:latin typeface="Calibri" panose="020F0502020204030204" pitchFamily="34" charset="0"/>
                <a:ea typeface="宋体" panose="02010600030101010101" pitchFamily="2" charset="-122"/>
              </a:rPr>
              <a:t>XI HU YING XIANG</a:t>
            </a:r>
            <a:endParaRPr lang="en-US" altLang="zh-CN" sz="1200" dirty="0">
              <a:solidFill>
                <a:prstClr val="white">
                  <a:lumMod val="75000"/>
                </a:prstClr>
              </a:solidFill>
              <a:latin typeface="Calibri" panose="020F0502020204030204" pitchFamily="34" charset="0"/>
              <a:ea typeface="宋体" panose="02010600030101010101" pitchFamily="2" charset="-122"/>
            </a:endParaRPr>
          </a:p>
          <a:p>
            <a:r>
              <a:rPr lang="en-US" altLang="zh-CN" sz="1200" dirty="0">
                <a:solidFill>
                  <a:prstClr val="white">
                    <a:lumMod val="75000"/>
                  </a:prstClr>
                </a:solidFill>
                <a:latin typeface="Calibri" panose="020F0502020204030204" pitchFamily="34" charset="0"/>
                <a:ea typeface="宋体" panose="02010600030101010101" pitchFamily="2" charset="-122"/>
              </a:rPr>
              <a:t>LV XING SHE YING</a:t>
            </a:r>
            <a:endParaRPr lang="en-US" altLang="zh-CN" sz="1200" dirty="0">
              <a:solidFill>
                <a:prstClr val="white">
                  <a:lumMod val="75000"/>
                </a:prstClr>
              </a:solidFill>
              <a:latin typeface="Calibri" panose="020F0502020204030204" pitchFamily="34" charset="0"/>
              <a:ea typeface="宋体" panose="02010600030101010101" pitchFamily="2" charset="-122"/>
            </a:endParaRPr>
          </a:p>
        </p:txBody>
      </p:sp>
      <p:sp>
        <p:nvSpPr>
          <p:cNvPr id="35" name="矩形 34"/>
          <p:cNvSpPr/>
          <p:nvPr/>
        </p:nvSpPr>
        <p:spPr>
          <a:xfrm>
            <a:off x="6159681" y="1249942"/>
            <a:ext cx="554170" cy="548371"/>
          </a:xfrm>
          <a:prstGeom prst="rect">
            <a:avLst/>
          </a:prstGeom>
          <a:solidFill>
            <a:sysClr val="window" lastClr="FFFFFF">
              <a:lumMod val="50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TextBox 23"/>
          <p:cNvSpPr txBox="1">
            <a:spLocks noChangeArrowheads="1"/>
          </p:cNvSpPr>
          <p:nvPr/>
        </p:nvSpPr>
        <p:spPr bwMode="auto">
          <a:xfrm>
            <a:off x="6128621" y="1186130"/>
            <a:ext cx="4112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prstClr val="white"/>
                </a:solidFill>
                <a:latin typeface="华文细黑" panose="02010600040101010101" pitchFamily="2" charset="-122"/>
                <a:ea typeface="华文细黑" panose="02010600040101010101" pitchFamily="2" charset="-122"/>
                <a:cs typeface="Arial Unicode MS" panose="020B0604020202020204" pitchFamily="34" charset="-122"/>
              </a:rPr>
              <a:t>肆</a:t>
            </a:r>
            <a:endParaRPr lang="zh-CN" altLang="en-US" sz="3600" dirty="0">
              <a:solidFill>
                <a:prstClr val="white"/>
              </a:solidFill>
              <a:latin typeface="华文细黑" panose="02010600040101010101" pitchFamily="2" charset="-122"/>
              <a:ea typeface="华文细黑" panose="02010600040101010101" pitchFamily="2" charset="-122"/>
              <a:cs typeface="Arial Unicode MS" panose="020B0604020202020204" pitchFamily="34" charset="-122"/>
            </a:endParaRPr>
          </a:p>
        </p:txBody>
      </p:sp>
      <p:sp>
        <p:nvSpPr>
          <p:cNvPr id="37" name="等腰三角形 36"/>
          <p:cNvSpPr/>
          <p:nvPr/>
        </p:nvSpPr>
        <p:spPr>
          <a:xfrm>
            <a:off x="6539824" y="1637011"/>
            <a:ext cx="390053" cy="216024"/>
          </a:xfrm>
          <a:prstGeom prst="triangl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38" name="直接连接符 37"/>
          <p:cNvCxnSpPr/>
          <p:nvPr/>
        </p:nvCxnSpPr>
        <p:spPr>
          <a:xfrm flipV="1">
            <a:off x="6372200" y="-94828"/>
            <a:ext cx="2083217" cy="2087809"/>
          </a:xfrm>
          <a:prstGeom prst="line">
            <a:avLst/>
          </a:prstGeom>
          <a:noFill/>
          <a:ln w="19050" cap="flat" cmpd="sng" algn="ctr">
            <a:solidFill>
              <a:sysClr val="windowText" lastClr="000000">
                <a:lumMod val="65000"/>
                <a:lumOff val="35000"/>
              </a:sysClr>
            </a:solidFill>
            <a:prstDash val="solid"/>
          </a:ln>
          <a:effectLst/>
        </p:spPr>
      </p:cxnSp>
      <p:grpSp>
        <p:nvGrpSpPr>
          <p:cNvPr id="39" name="组合 38"/>
          <p:cNvGrpSpPr/>
          <p:nvPr/>
        </p:nvGrpSpPr>
        <p:grpSpPr>
          <a:xfrm>
            <a:off x="6684689" y="1958920"/>
            <a:ext cx="613967" cy="1374735"/>
            <a:chOff x="1426848" y="2357862"/>
            <a:chExt cx="1908268" cy="1374735"/>
          </a:xfrm>
        </p:grpSpPr>
        <p:sp>
          <p:nvSpPr>
            <p:cNvPr id="40" name="TextBox 8"/>
            <p:cNvSpPr txBox="1"/>
            <p:nvPr/>
          </p:nvSpPr>
          <p:spPr>
            <a:xfrm>
              <a:off x="1426848" y="2357862"/>
              <a:ext cx="1908268" cy="1374735"/>
            </a:xfrm>
            <a:prstGeom prst="rect">
              <a:avLst/>
            </a:prstGeom>
            <a:noFill/>
          </p:spPr>
          <p:txBody>
            <a:bodyPr wrap="square" rtlCol="0">
              <a:spAutoFit/>
            </a:bodyPr>
            <a:lstStyle/>
            <a:p>
              <a:pPr marL="0" marR="0" lvl="0" indent="0" algn="r" defTabSz="914400" eaLnBrk="1" fontAlgn="auto" latinLnBrk="0" hangingPunct="1">
                <a:lnSpc>
                  <a:spcPts val="25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569C36"/>
                  </a:solidFill>
                  <a:effectLst/>
                  <a:uLnTx/>
                  <a:uFillTx/>
                  <a:latin typeface="华文细黑" panose="02010600040101010101" pitchFamily="2" charset="-122"/>
                  <a:ea typeface="华文细黑" panose="02010600040101010101" pitchFamily="2" charset="-122"/>
                </a:rPr>
                <a:t>旅行摄影</a:t>
              </a:r>
              <a:endParaRPr kumimoji="0" lang="zh-CN" altLang="en-US" sz="2800" b="0" i="0" u="none" strike="noStrike" kern="0" cap="none" spc="0" normalizeH="0" baseline="0" noProof="0" dirty="0">
                <a:ln>
                  <a:noFill/>
                </a:ln>
                <a:solidFill>
                  <a:srgbClr val="569C36"/>
                </a:solidFill>
                <a:effectLst/>
                <a:uLnTx/>
                <a:uFillTx/>
                <a:latin typeface="华文细黑" panose="02010600040101010101" pitchFamily="2" charset="-122"/>
                <a:ea typeface="华文细黑" panose="02010600040101010101" pitchFamily="2" charset="-122"/>
              </a:endParaRPr>
            </a:p>
          </p:txBody>
        </p:sp>
        <p:sp>
          <p:nvSpPr>
            <p:cNvPr id="41" name="矩形 40"/>
            <p:cNvSpPr/>
            <p:nvPr/>
          </p:nvSpPr>
          <p:spPr>
            <a:xfrm flipV="1">
              <a:off x="2157173" y="3507967"/>
              <a:ext cx="388714" cy="45719"/>
            </a:xfrm>
            <a:prstGeom prst="rect">
              <a:avLst/>
            </a:prstGeom>
            <a:solidFill>
              <a:srgbClr val="569C36"/>
            </a:solidFill>
            <a:ln w="25400" cap="flat" cmpd="sng" algn="ctr">
              <a:noFill/>
              <a:prstDash val="solid"/>
            </a:ln>
            <a:effectLst/>
          </p:spPr>
          <p:txBody>
            <a:bodyPr rtlCol="0" anchor="ctr"/>
            <a:lstStyle/>
            <a:p>
              <a:pPr marL="0" marR="0" lvl="0" indent="0" algn="ctr" defTabSz="914400" eaLnBrk="1" fontAlgn="auto" latinLnBrk="0" hangingPunct="1">
                <a:lnSpc>
                  <a:spcPts val="25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42" name="组合 41"/>
          <p:cNvGrpSpPr/>
          <p:nvPr/>
        </p:nvGrpSpPr>
        <p:grpSpPr>
          <a:xfrm>
            <a:off x="6839087" y="3278288"/>
            <a:ext cx="311243" cy="338554"/>
            <a:chOff x="8311480" y="2946525"/>
            <a:chExt cx="311243" cy="338553"/>
          </a:xfrm>
        </p:grpSpPr>
        <p:sp>
          <p:nvSpPr>
            <p:cNvPr id="43" name="矩形 42"/>
            <p:cNvSpPr/>
            <p:nvPr/>
          </p:nvSpPr>
          <p:spPr>
            <a:xfrm>
              <a:off x="8374487" y="3004845"/>
              <a:ext cx="248236" cy="248236"/>
            </a:xfrm>
            <a:prstGeom prst="rect">
              <a:avLst/>
            </a:prstGeom>
            <a:solidFill>
              <a:srgbClr val="89775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4" name="TextBox 31"/>
            <p:cNvSpPr txBox="1"/>
            <p:nvPr/>
          </p:nvSpPr>
          <p:spPr>
            <a:xfrm>
              <a:off x="8311480" y="2946525"/>
              <a:ext cx="270029" cy="33855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习</a:t>
              </a:r>
              <a:endParaRPr kumimoji="0" lang="zh-CN" altLang="en-US" sz="16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6176454" y="1896283"/>
            <a:ext cx="695922" cy="1887696"/>
            <a:chOff x="1686428" y="2357863"/>
            <a:chExt cx="1589627" cy="1887696"/>
          </a:xfrm>
        </p:grpSpPr>
        <p:sp>
          <p:nvSpPr>
            <p:cNvPr id="46" name="TextBox 8"/>
            <p:cNvSpPr txBox="1"/>
            <p:nvPr/>
          </p:nvSpPr>
          <p:spPr>
            <a:xfrm>
              <a:off x="1686428" y="2357863"/>
              <a:ext cx="1589627" cy="1887696"/>
            </a:xfrm>
            <a:prstGeom prst="rect">
              <a:avLst/>
            </a:prstGeom>
            <a:noFill/>
          </p:spPr>
          <p:txBody>
            <a:bodyPr wrap="square" rtlCol="0">
              <a:spAutoFit/>
            </a:bodyPr>
            <a:lstStyle/>
            <a:p>
              <a:pPr marL="0" marR="0" lvl="0" indent="0" algn="r" defTabSz="914400" eaLnBrk="1" fontAlgn="auto" latinLnBrk="0" hangingPunct="1">
                <a:lnSpc>
                  <a:spcPts val="3500"/>
                </a:lnSpc>
                <a:spcBef>
                  <a:spcPts val="0"/>
                </a:spcBef>
                <a:spcAft>
                  <a:spcPts val="0"/>
                </a:spcAft>
                <a:buClrTx/>
                <a:buSzTx/>
                <a:buFontTx/>
                <a:buNone/>
                <a:defRPr/>
              </a:pPr>
              <a:r>
                <a:rPr kumimoji="0" lang="zh-CN" altLang="en-US" sz="3600" b="0" i="0" u="none" strike="noStrike" kern="0" cap="none" spc="0" normalizeH="0" baseline="0" noProof="0" dirty="0" smtClean="0">
                  <a:ln>
                    <a:noFill/>
                  </a:ln>
                  <a:solidFill>
                    <a:prstClr val="black">
                      <a:lumMod val="65000"/>
                      <a:lumOff val="35000"/>
                    </a:prstClr>
                  </a:solidFill>
                  <a:effectLst/>
                  <a:uLnTx/>
                  <a:uFillTx/>
                  <a:latin typeface="华文细黑" panose="02010600040101010101" pitchFamily="2" charset="-122"/>
                  <a:ea typeface="华文细黑" panose="02010600040101010101" pitchFamily="2" charset="-122"/>
                </a:rPr>
                <a:t>西湖印象</a:t>
              </a:r>
              <a:endParaRPr kumimoji="0" lang="zh-CN" altLang="en-US" sz="3600" b="0" i="0" u="none" strike="noStrike" kern="0" cap="none" spc="0" normalizeH="0" baseline="0" noProof="0" dirty="0">
                <a:ln>
                  <a:noFill/>
                </a:ln>
                <a:solidFill>
                  <a:prstClr val="black">
                    <a:lumMod val="65000"/>
                    <a:lumOff val="35000"/>
                  </a:prstClr>
                </a:solidFill>
                <a:effectLst/>
                <a:uLnTx/>
                <a:uFillTx/>
                <a:latin typeface="华文细黑" panose="02010600040101010101" pitchFamily="2" charset="-122"/>
                <a:ea typeface="华文细黑" panose="02010600040101010101" pitchFamily="2" charset="-122"/>
              </a:endParaRPr>
            </a:p>
          </p:txBody>
        </p:sp>
        <p:sp>
          <p:nvSpPr>
            <p:cNvPr id="47" name="矩形 46"/>
            <p:cNvSpPr/>
            <p:nvPr/>
          </p:nvSpPr>
          <p:spPr>
            <a:xfrm rot="5400000">
              <a:off x="2404866" y="3001909"/>
              <a:ext cx="144016" cy="214866"/>
            </a:xfrm>
            <a:prstGeom prst="rect">
              <a:avLst/>
            </a:prstGeom>
            <a:solidFill>
              <a:sysClr val="windowText" lastClr="000000">
                <a:lumMod val="65000"/>
                <a:lumOff val="3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ts val="35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400" advClick="0" advTm="3000">
        <p14:ripp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35" presetClass="emph" presetSubtype="0" repeatCount="8000" fill="hold" grpId="1" nodeType="withEffect">
                                  <p:stCondLst>
                                    <p:cond delay="400"/>
                                  </p:stCondLst>
                                  <p:childTnLst>
                                    <p:anim calcmode="discrete" valueType="str">
                                      <p:cBhvr>
                                        <p:cTn id="11" dur="50" fill="hold"/>
                                        <p:tgtEl>
                                          <p:spTgt spid="36"/>
                                        </p:tgtEl>
                                        <p:attrNameLst>
                                          <p:attrName>style.visibility</p:attrName>
                                        </p:attrNameLst>
                                      </p:cBhvr>
                                      <p:tavLst>
                                        <p:tav tm="0">
                                          <p:val>
                                            <p:strVal val="hidden"/>
                                          </p:val>
                                        </p:tav>
                                        <p:tav tm="50000">
                                          <p:val>
                                            <p:strVal val="visible"/>
                                          </p:val>
                                        </p:tav>
                                      </p:tavLst>
                                    </p:anim>
                                  </p:childTnLst>
                                </p:cTn>
                              </p:par>
                            </p:childTnLst>
                          </p:cTn>
                        </p:par>
                        <p:par>
                          <p:cTn id="12" fill="hold">
                            <p:stCondLst>
                              <p:cond delay="500"/>
                            </p:stCondLst>
                            <p:childTnLst>
                              <p:par>
                                <p:cTn id="13" presetID="23" presetClass="entr" presetSubtype="36"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500" fill="hold"/>
                                        <p:tgtEl>
                                          <p:spTgt spid="35"/>
                                        </p:tgtEl>
                                        <p:attrNameLst>
                                          <p:attrName>ppt_w</p:attrName>
                                        </p:attrNameLst>
                                      </p:cBhvr>
                                      <p:tavLst>
                                        <p:tav tm="0">
                                          <p:val>
                                            <p:strVal val="(6*min(max(#ppt_w*#ppt_h,.3),1)-7.4)/-.7*#ppt_w"/>
                                          </p:val>
                                        </p:tav>
                                        <p:tav tm="100000">
                                          <p:val>
                                            <p:strVal val="#ppt_w"/>
                                          </p:val>
                                        </p:tav>
                                      </p:tavLst>
                                    </p:anim>
                                    <p:anim calcmode="lin" valueType="num">
                                      <p:cBhvr>
                                        <p:cTn id="16" dur="500" fill="hold"/>
                                        <p:tgtEl>
                                          <p:spTgt spid="35"/>
                                        </p:tgtEl>
                                        <p:attrNameLst>
                                          <p:attrName>ppt_h</p:attrName>
                                        </p:attrNameLst>
                                      </p:cBhvr>
                                      <p:tavLst>
                                        <p:tav tm="0">
                                          <p:val>
                                            <p:strVal val="(6*min(max(#ppt_w*#ppt_h,.3),1)-7.4)/-.7*#ppt_h"/>
                                          </p:val>
                                        </p:tav>
                                        <p:tav tm="100000">
                                          <p:val>
                                            <p:strVal val="#ppt_h"/>
                                          </p:val>
                                        </p:tav>
                                      </p:tavLst>
                                    </p:anim>
                                    <p:anim calcmode="lin" valueType="num">
                                      <p:cBhvr>
                                        <p:cTn id="17" dur="500" fill="hold"/>
                                        <p:tgtEl>
                                          <p:spTgt spid="35"/>
                                        </p:tgtEl>
                                        <p:attrNameLst>
                                          <p:attrName>ppt_x</p:attrName>
                                        </p:attrNameLst>
                                      </p:cBhvr>
                                      <p:tavLst>
                                        <p:tav tm="0">
                                          <p:val>
                                            <p:fltVal val="0.5"/>
                                          </p:val>
                                        </p:tav>
                                        <p:tav tm="100000">
                                          <p:val>
                                            <p:strVal val="#ppt_x"/>
                                          </p:val>
                                        </p:tav>
                                      </p:tavLst>
                                    </p:anim>
                                    <p:anim calcmode="lin" valueType="num">
                                      <p:cBhvr>
                                        <p:cTn id="18"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1000"/>
                            </p:stCondLst>
                            <p:childTnLst>
                              <p:par>
                                <p:cTn id="20" presetID="22" presetClass="entr" presetSubtype="2"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right)">
                                      <p:cBhvr>
                                        <p:cTn id="22" dur="500"/>
                                        <p:tgtEl>
                                          <p:spTgt spid="38"/>
                                        </p:tgtEl>
                                      </p:cBhvr>
                                    </p:animEffect>
                                  </p:childTnLst>
                                </p:cTn>
                              </p:par>
                              <p:par>
                                <p:cTn id="23" presetID="35" presetClass="emph" presetSubtype="0" repeatCount="5000" fill="hold" grpId="1" nodeType="withEffect">
                                  <p:stCondLst>
                                    <p:cond delay="400"/>
                                  </p:stCondLst>
                                  <p:childTnLst>
                                    <p:anim calcmode="discrete" valueType="str">
                                      <p:cBhvr>
                                        <p:cTn id="24" dur="50" fill="hold"/>
                                        <p:tgtEl>
                                          <p:spTgt spid="35"/>
                                        </p:tgtEl>
                                        <p:attrNameLst>
                                          <p:attrName>style.visibility</p:attrName>
                                        </p:attrNameLst>
                                      </p:cBhvr>
                                      <p:tavLst>
                                        <p:tav tm="0">
                                          <p:val>
                                            <p:strVal val="hidden"/>
                                          </p:val>
                                        </p:tav>
                                        <p:tav tm="50000">
                                          <p:val>
                                            <p:strVal val="visible"/>
                                          </p:val>
                                        </p:tav>
                                      </p:tavLst>
                                    </p:anim>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up)">
                                      <p:cBhvr>
                                        <p:cTn id="28" dur="500"/>
                                        <p:tgtEl>
                                          <p:spTgt spid="45"/>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childTnLst>
                          </p:cTn>
                        </p:par>
                        <p:par>
                          <p:cTn id="33" fill="hold">
                            <p:stCondLst>
                              <p:cond delay="2500"/>
                            </p:stCondLst>
                            <p:childTnLst>
                              <p:par>
                                <p:cTn id="34" presetID="22" presetClass="entr" presetSubtype="1"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up)">
                                      <p:cBhvr>
                                        <p:cTn id="36" dur="500"/>
                                        <p:tgtEl>
                                          <p:spTgt spid="39"/>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p:cTn id="40" dur="500" fill="hold"/>
                                        <p:tgtEl>
                                          <p:spTgt spid="42"/>
                                        </p:tgtEl>
                                        <p:attrNameLst>
                                          <p:attrName>ppt_w</p:attrName>
                                        </p:attrNameLst>
                                      </p:cBhvr>
                                      <p:tavLst>
                                        <p:tav tm="0">
                                          <p:val>
                                            <p:fltVal val="0"/>
                                          </p:val>
                                        </p:tav>
                                        <p:tav tm="100000">
                                          <p:val>
                                            <p:strVal val="#ppt_w"/>
                                          </p:val>
                                        </p:tav>
                                      </p:tavLst>
                                    </p:anim>
                                    <p:anim calcmode="lin" valueType="num">
                                      <p:cBhvr>
                                        <p:cTn id="41" dur="500" fill="hold"/>
                                        <p:tgtEl>
                                          <p:spTgt spid="42"/>
                                        </p:tgtEl>
                                        <p:attrNameLst>
                                          <p:attrName>ppt_h</p:attrName>
                                        </p:attrNameLst>
                                      </p:cBhvr>
                                      <p:tavLst>
                                        <p:tav tm="0">
                                          <p:val>
                                            <p:fltVal val="0"/>
                                          </p:val>
                                        </p:tav>
                                        <p:tav tm="100000">
                                          <p:val>
                                            <p:strVal val="#ppt_h"/>
                                          </p:val>
                                        </p:tav>
                                      </p:tavLst>
                                    </p:anim>
                                    <p:animEffect transition="in" filter="fade">
                                      <p:cBhvr>
                                        <p:cTn id="42" dur="500"/>
                                        <p:tgtEl>
                                          <p:spTgt spid="42"/>
                                        </p:tgtEl>
                                      </p:cBhvr>
                                    </p:animEffect>
                                  </p:childTnLst>
                                </p:cTn>
                              </p:par>
                              <p:par>
                                <p:cTn id="43" presetID="35" presetClass="emph" presetSubtype="0" repeatCount="8000" fill="hold" nodeType="withEffect">
                                  <p:stCondLst>
                                    <p:cond delay="400"/>
                                  </p:stCondLst>
                                  <p:childTnLst>
                                    <p:anim calcmode="discrete" valueType="str">
                                      <p:cBhvr>
                                        <p:cTn id="44" dur="50" fill="hold"/>
                                        <p:tgtEl>
                                          <p:spTgt spid="42"/>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animBg="1"/>
      <p:bldP spid="35" grpId="1" animBg="1"/>
      <p:bldP spid="36" grpId="0"/>
      <p:bldP spid="3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4294967295"/>
          </p:nvPr>
        </p:nvPicPr>
        <p:blipFill>
          <a:blip r:embed="rId1" cstate="print"/>
          <a:stretch>
            <a:fillRect/>
          </a:stretch>
        </p:blipFill>
        <p:spPr>
          <a:xfrm>
            <a:off x="4134812" y="1538288"/>
            <a:ext cx="4466404" cy="2981325"/>
          </a:xfrm>
          <a:prstGeom prst="rect">
            <a:avLst/>
          </a:prstGeom>
        </p:spPr>
      </p:pic>
      <p:sp>
        <p:nvSpPr>
          <p:cNvPr id="14" name="矩形 13"/>
          <p:cNvSpPr/>
          <p:nvPr/>
        </p:nvSpPr>
        <p:spPr>
          <a:xfrm>
            <a:off x="933940" y="1787980"/>
            <a:ext cx="3333302" cy="2449286"/>
          </a:xfrm>
          <a:prstGeom prst="rect">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endParaRPr lang="zh-CN" altLang="en-US" sz="1800"/>
          </a:p>
        </p:txBody>
      </p:sp>
      <p:sp>
        <p:nvSpPr>
          <p:cNvPr id="15" name="矩形 14"/>
          <p:cNvSpPr/>
          <p:nvPr/>
        </p:nvSpPr>
        <p:spPr>
          <a:xfrm>
            <a:off x="839516" y="2009457"/>
            <a:ext cx="247305" cy="20063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endParaRPr lang="zh-CN" altLang="en-US" sz="1800"/>
          </a:p>
        </p:txBody>
      </p:sp>
      <p:grpSp>
        <p:nvGrpSpPr>
          <p:cNvPr id="2" name="组合 19"/>
          <p:cNvGrpSpPr/>
          <p:nvPr/>
        </p:nvGrpSpPr>
        <p:grpSpPr>
          <a:xfrm>
            <a:off x="1086820" y="2496232"/>
            <a:ext cx="2875663" cy="1402354"/>
            <a:chOff x="1448465" y="2947308"/>
            <a:chExt cx="3834735" cy="1869803"/>
          </a:xfrm>
        </p:grpSpPr>
        <p:cxnSp>
          <p:nvCxnSpPr>
            <p:cNvPr id="17" name="直接连接符 16"/>
            <p:cNvCxnSpPr/>
            <p:nvPr/>
          </p:nvCxnSpPr>
          <p:spPr>
            <a:xfrm>
              <a:off x="1596572" y="2947308"/>
              <a:ext cx="841829"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448465" y="3068943"/>
              <a:ext cx="3834735" cy="1748168"/>
            </a:xfrm>
            <a:prstGeom prst="rect">
              <a:avLst/>
            </a:prstGeom>
          </p:spPr>
          <p:txBody>
            <a:bodyPr wrap="square">
              <a:spAutoFit/>
            </a:bodyPr>
            <a:lstStyle/>
            <a:p>
              <a:pPr algn="just">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100" dirty="0">
                  <a:solidFill>
                    <a:schemeClr val="tx1">
                      <a:lumMod val="50000"/>
                      <a:lumOff val="50000"/>
                    </a:schemeClr>
                  </a:solidFill>
                </a:rPr>
                <a:t>Microsoft Office PowerPoint</a:t>
              </a:r>
              <a:r>
                <a:rPr lang="zh-CN" altLang="en-US" sz="1100" dirty="0">
                  <a:solidFill>
                    <a:schemeClr val="tx1">
                      <a:lumMod val="50000"/>
                      <a:lumOff val="50000"/>
                    </a:schemeClr>
                  </a:solidFill>
                </a:rPr>
                <a:t>不仅可以创建演示文稿，还可以在互联网上召开面对面会议、远程会议或在网上给观众展示演示文稿</a:t>
              </a:r>
              <a:endParaRPr lang="zh-CN" altLang="en-US" sz="1100" dirty="0">
                <a:solidFill>
                  <a:schemeClr val="tx1">
                    <a:lumMod val="50000"/>
                    <a:lumOff val="50000"/>
                  </a:schemeClr>
                </a:solidFill>
              </a:endParaRPr>
            </a:p>
          </p:txBody>
        </p:sp>
      </p:grpSp>
      <p:sp>
        <p:nvSpPr>
          <p:cNvPr id="19" name="矩形 18"/>
          <p:cNvSpPr/>
          <p:nvPr/>
        </p:nvSpPr>
        <p:spPr>
          <a:xfrm>
            <a:off x="1086820" y="2095963"/>
            <a:ext cx="2102883" cy="346112"/>
          </a:xfrm>
          <a:prstGeom prst="rect">
            <a:avLst/>
          </a:prstGeom>
        </p:spPr>
        <p:txBody>
          <a:bodyPr wrap="square" lIns="68573" tIns="34286" rIns="68573" bIns="34286">
            <a:spAutoFit/>
          </a:bodyPr>
          <a:lstStyle/>
          <a:p>
            <a:pPr algn="just">
              <a:lnSpc>
                <a:spcPct val="120000"/>
              </a:lnSpc>
            </a:pPr>
            <a:r>
              <a:rPr lang="zh-CN" altLang="en-US" sz="1500" b="1" dirty="0">
                <a:solidFill>
                  <a:schemeClr val="tx1">
                    <a:lumMod val="65000"/>
                    <a:lumOff val="35000"/>
                  </a:schemeClr>
                </a:solidFill>
              </a:rPr>
              <a:t>标题文字添加</a:t>
            </a:r>
            <a:endParaRPr lang="zh-CN" altLang="en-US" sz="1500" b="1"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right)">
                                      <p:cBhvr>
                                        <p:cTn id="13" dur="500"/>
                                        <p:tgtEl>
                                          <p:spTgt spid="14"/>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115616" y="1345332"/>
            <a:ext cx="2417027" cy="3093668"/>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33"/>
          <p:cNvSpPr txBox="1"/>
          <p:nvPr/>
        </p:nvSpPr>
        <p:spPr>
          <a:xfrm>
            <a:off x="2522303" y="4564445"/>
            <a:ext cx="800219" cy="276999"/>
          </a:xfrm>
          <a:prstGeom prst="rect">
            <a:avLst/>
          </a:prstGeom>
          <a:noFill/>
        </p:spPr>
        <p:txBody>
          <a:bodyPr wrap="none" rtlCol="0">
            <a:spAutoFit/>
          </a:bodyPr>
          <a:lstStyle/>
          <a:p>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包装作品</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2134993" y="4780468"/>
            <a:ext cx="1550424" cy="246221"/>
          </a:xfrm>
          <a:prstGeom prst="rect">
            <a:avLst/>
          </a:prstGeom>
          <a:noFill/>
        </p:spPr>
        <p:txBody>
          <a:bodyPr wrap="none" rtlCol="0">
            <a:spAutoFit/>
          </a:bodyPr>
          <a:lstStyle/>
          <a:p>
            <a:r>
              <a:rPr lang="en-US" altLang="zh-CN" sz="1000" dirty="0">
                <a:solidFill>
                  <a:prstClr val="black">
                    <a:lumMod val="50000"/>
                    <a:lumOff val="50000"/>
                  </a:prstClr>
                </a:solidFill>
                <a:latin typeface="华文细黑" panose="02010600040101010101" pitchFamily="2" charset="-122"/>
                <a:ea typeface="华文细黑" panose="02010600040101010101" pitchFamily="2" charset="-122"/>
              </a:rPr>
              <a:t>BAO ZHUANG ZUO PIN</a:t>
            </a:r>
            <a:endParaRPr lang="zh-CN" altLang="en-US" sz="1000" dirty="0">
              <a:solidFill>
                <a:prstClr val="black">
                  <a:lumMod val="50000"/>
                  <a:lumOff val="50000"/>
                </a:prstClr>
              </a:solidFill>
              <a:latin typeface="华文细黑" panose="02010600040101010101" pitchFamily="2" charset="-122"/>
              <a:ea typeface="华文细黑" panose="02010600040101010101" pitchFamily="2" charset="-122"/>
            </a:endParaRPr>
          </a:p>
        </p:txBody>
      </p:sp>
      <p:pic>
        <p:nvPicPr>
          <p:cNvPr id="36"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5076056" y="1470777"/>
            <a:ext cx="2417027" cy="3093668"/>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3"/>
          <p:cNvSpPr txBox="1"/>
          <p:nvPr/>
        </p:nvSpPr>
        <p:spPr>
          <a:xfrm>
            <a:off x="6482743" y="4689890"/>
            <a:ext cx="800219" cy="276999"/>
          </a:xfrm>
          <a:prstGeom prst="rect">
            <a:avLst/>
          </a:prstGeom>
          <a:noFill/>
        </p:spPr>
        <p:txBody>
          <a:bodyPr wrap="none" rtlCol="0">
            <a:spAutoFit/>
          </a:bodyPr>
          <a:lstStyle/>
          <a:p>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包装作品</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38" name="TextBox 34"/>
          <p:cNvSpPr txBox="1"/>
          <p:nvPr/>
        </p:nvSpPr>
        <p:spPr>
          <a:xfrm>
            <a:off x="6095433" y="4905913"/>
            <a:ext cx="1550424" cy="246221"/>
          </a:xfrm>
          <a:prstGeom prst="rect">
            <a:avLst/>
          </a:prstGeom>
          <a:noFill/>
        </p:spPr>
        <p:txBody>
          <a:bodyPr wrap="none" rtlCol="0">
            <a:spAutoFit/>
          </a:bodyPr>
          <a:lstStyle/>
          <a:p>
            <a:r>
              <a:rPr lang="en-US" altLang="zh-CN" sz="1000" dirty="0">
                <a:solidFill>
                  <a:prstClr val="black">
                    <a:lumMod val="50000"/>
                    <a:lumOff val="50000"/>
                  </a:prstClr>
                </a:solidFill>
                <a:latin typeface="华文细黑" panose="02010600040101010101" pitchFamily="2" charset="-122"/>
                <a:ea typeface="华文细黑" panose="02010600040101010101" pitchFamily="2" charset="-122"/>
              </a:rPr>
              <a:t>BAO ZHUANG ZUO PIN</a:t>
            </a:r>
            <a:endParaRPr lang="zh-CN" altLang="en-US" sz="1000" dirty="0">
              <a:solidFill>
                <a:prstClr val="black">
                  <a:lumMod val="50000"/>
                  <a:lumOff val="50000"/>
                </a:prstClr>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3000">
        <p14:ripp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left)">
                                      <p:cBhvr>
                                        <p:cTn id="13" dur="500"/>
                                        <p:tgtEl>
                                          <p:spTgt spid="34"/>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500"/>
                                        <p:tgtEl>
                                          <p:spTgt spid="35"/>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000"/>
                                        <p:tgtEl>
                                          <p:spTgt spid="36"/>
                                        </p:tgtEl>
                                      </p:cBhvr>
                                    </p:animEffect>
                                    <p:anim calcmode="lin" valueType="num">
                                      <p:cBhvr>
                                        <p:cTn id="22" dur="1000" fill="hold"/>
                                        <p:tgtEl>
                                          <p:spTgt spid="36"/>
                                        </p:tgtEl>
                                        <p:attrNameLst>
                                          <p:attrName>ppt_x</p:attrName>
                                        </p:attrNameLst>
                                      </p:cBhvr>
                                      <p:tavLst>
                                        <p:tav tm="0">
                                          <p:val>
                                            <p:strVal val="#ppt_x"/>
                                          </p:val>
                                        </p:tav>
                                        <p:tav tm="100000">
                                          <p:val>
                                            <p:strVal val="#ppt_x"/>
                                          </p:val>
                                        </p:tav>
                                      </p:tavLst>
                                    </p:anim>
                                    <p:anim calcmode="lin" valueType="num">
                                      <p:cBhvr>
                                        <p:cTn id="23" dur="1000" fill="hold"/>
                                        <p:tgtEl>
                                          <p:spTgt spid="36"/>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7" grpId="0"/>
      <p:bldP spid="3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2425</Words>
  <Application>WPS 演示</Application>
  <PresentationFormat>全屏显示(16:10)</PresentationFormat>
  <Paragraphs>266</Paragraphs>
  <Slides>25</Slides>
  <Notes>14</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Arial</vt:lpstr>
      <vt:lpstr>宋体</vt:lpstr>
      <vt:lpstr>Wingdings</vt:lpstr>
      <vt:lpstr>Calibri</vt:lpstr>
      <vt:lpstr>Calibri</vt:lpstr>
      <vt:lpstr>微软雅黑</vt:lpstr>
      <vt:lpstr>华文细黑</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大侠素材铺</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dc:title>
  <dc:creator>大侠素材铺</dc:creator>
  <dc:description>https://dxpu.taobao.com/</dc:description>
  <cp:category>https://dxpu.taobao.com/</cp:category>
  <cp:lastModifiedBy>李慧民</cp:lastModifiedBy>
  <cp:revision>95</cp:revision>
  <dcterms:created xsi:type="dcterms:W3CDTF">2011-10-15T07:26:00Z</dcterms:created>
  <dcterms:modified xsi:type="dcterms:W3CDTF">2018-03-13T14:55:41Z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