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handoutMasterIdLst>
    <p:handoutMasterId r:id="rId26"/>
  </p:handoutMasterIdLst>
  <p:sldIdLst>
    <p:sldId id="256" r:id="rId4"/>
    <p:sldId id="257" r:id="rId5"/>
    <p:sldId id="258" r:id="rId6"/>
    <p:sldId id="259" r:id="rId7"/>
    <p:sldId id="260" r:id="rId8"/>
    <p:sldId id="262" r:id="rId9"/>
    <p:sldId id="261" r:id="rId10"/>
    <p:sldId id="276" r:id="rId11"/>
    <p:sldId id="264" r:id="rId12"/>
    <p:sldId id="266" r:id="rId13"/>
    <p:sldId id="267" r:id="rId14"/>
    <p:sldId id="265" r:id="rId15"/>
    <p:sldId id="268" r:id="rId16"/>
    <p:sldId id="277" r:id="rId17"/>
    <p:sldId id="270" r:id="rId18"/>
    <p:sldId id="271" r:id="rId19"/>
    <p:sldId id="272" r:id="rId20"/>
    <p:sldId id="273" r:id="rId21"/>
    <p:sldId id="274" r:id="rId22"/>
    <p:sldId id="275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F7F"/>
    <a:srgbClr val="FFC000"/>
    <a:srgbClr val="56C6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69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CB2EC-8F98-4885-BC65-937D8928E9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4E34C-695D-4AF3-B966-F23BDFF419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53BB4-FCC6-4282-A71B-23812E68FC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0206D-21FB-4EA8-BC66-26FBD14A15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11858" y="3599055"/>
            <a:ext cx="2812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YOUR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TITLE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1858" y="4245386"/>
            <a:ext cx="77522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手绘校园灯泡</a:t>
            </a: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卡通风格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11858" y="5174451"/>
            <a:ext cx="5608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Add up anything what you like or what you need like company name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与梦偕行寻找更好的自己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1858" y="5841906"/>
            <a:ext cx="3701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总结汇报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|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年度汇报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|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季度总结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|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月度总结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 flipV="1">
            <a:off x="2204386" y="5007131"/>
            <a:ext cx="1758042" cy="45719"/>
            <a:chOff x="3804558" y="3716850"/>
            <a:chExt cx="3891642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804558" y="3716850"/>
              <a:ext cx="119198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132615" y="3716850"/>
              <a:ext cx="1191985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504215" y="3716850"/>
              <a:ext cx="119198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111858" y="21455"/>
            <a:ext cx="6999869" cy="3550084"/>
            <a:chOff x="2111858" y="21455"/>
            <a:chExt cx="6698655" cy="340754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1858" y="21455"/>
              <a:ext cx="3381134" cy="33811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3364" y="47867"/>
              <a:ext cx="3381134" cy="33811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t="218" r="37550" b="32936"/>
            <a:stretch>
              <a:fillRect/>
            </a:stretch>
          </p:blipFill>
          <p:spPr>
            <a:xfrm>
              <a:off x="6836582" y="74278"/>
              <a:ext cx="1973931" cy="22601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reeform 9"/>
          <p:cNvSpPr>
            <a:spLocks noEditPoints="1"/>
          </p:cNvSpPr>
          <p:nvPr/>
        </p:nvSpPr>
        <p:spPr bwMode="auto">
          <a:xfrm>
            <a:off x="4345578" y="2230173"/>
            <a:ext cx="3366166" cy="3366168"/>
          </a:xfrm>
          <a:custGeom>
            <a:avLst/>
            <a:gdLst>
              <a:gd name="T0" fmla="*/ 566 w 741"/>
              <a:gd name="T1" fmla="*/ 225 h 741"/>
              <a:gd name="T2" fmla="*/ 413 w 741"/>
              <a:gd name="T3" fmla="*/ 348 h 741"/>
              <a:gd name="T4" fmla="*/ 495 w 741"/>
              <a:gd name="T5" fmla="*/ 225 h 741"/>
              <a:gd name="T6" fmla="*/ 495 w 741"/>
              <a:gd name="T7" fmla="*/ 125 h 741"/>
              <a:gd name="T8" fmla="*/ 245 w 741"/>
              <a:gd name="T9" fmla="*/ 125 h 741"/>
              <a:gd name="T10" fmla="*/ 245 w 741"/>
              <a:gd name="T11" fmla="*/ 225 h 741"/>
              <a:gd name="T12" fmla="*/ 327 w 741"/>
              <a:gd name="T13" fmla="*/ 348 h 741"/>
              <a:gd name="T14" fmla="*/ 175 w 741"/>
              <a:gd name="T15" fmla="*/ 225 h 741"/>
              <a:gd name="T16" fmla="*/ 0 w 741"/>
              <a:gd name="T17" fmla="*/ 371 h 741"/>
              <a:gd name="T18" fmla="*/ 175 w 741"/>
              <a:gd name="T19" fmla="*/ 516 h 741"/>
              <a:gd name="T20" fmla="*/ 327 w 741"/>
              <a:gd name="T21" fmla="*/ 393 h 741"/>
              <a:gd name="T22" fmla="*/ 245 w 741"/>
              <a:gd name="T23" fmla="*/ 516 h 741"/>
              <a:gd name="T24" fmla="*/ 245 w 741"/>
              <a:gd name="T25" fmla="*/ 616 h 741"/>
              <a:gd name="T26" fmla="*/ 495 w 741"/>
              <a:gd name="T27" fmla="*/ 616 h 741"/>
              <a:gd name="T28" fmla="*/ 495 w 741"/>
              <a:gd name="T29" fmla="*/ 516 h 741"/>
              <a:gd name="T30" fmla="*/ 413 w 741"/>
              <a:gd name="T31" fmla="*/ 393 h 741"/>
              <a:gd name="T32" fmla="*/ 566 w 741"/>
              <a:gd name="T33" fmla="*/ 516 h 741"/>
              <a:gd name="T34" fmla="*/ 741 w 741"/>
              <a:gd name="T35" fmla="*/ 371 h 741"/>
              <a:gd name="T36" fmla="*/ 268 w 741"/>
              <a:gd name="T37" fmla="*/ 203 h 741"/>
              <a:gd name="T38" fmla="*/ 268 w 741"/>
              <a:gd name="T39" fmla="*/ 148 h 741"/>
              <a:gd name="T40" fmla="*/ 473 w 741"/>
              <a:gd name="T41" fmla="*/ 148 h 741"/>
              <a:gd name="T42" fmla="*/ 473 w 741"/>
              <a:gd name="T43" fmla="*/ 203 h 741"/>
              <a:gd name="T44" fmla="*/ 268 w 741"/>
              <a:gd name="T45" fmla="*/ 203 h 741"/>
              <a:gd name="T46" fmla="*/ 175 w 741"/>
              <a:gd name="T47" fmla="*/ 484 h 741"/>
              <a:gd name="T48" fmla="*/ 45 w 741"/>
              <a:gd name="T49" fmla="*/ 371 h 741"/>
              <a:gd name="T50" fmla="*/ 175 w 741"/>
              <a:gd name="T51" fmla="*/ 257 h 741"/>
              <a:gd name="T52" fmla="*/ 305 w 741"/>
              <a:gd name="T53" fmla="*/ 371 h 741"/>
              <a:gd name="T54" fmla="*/ 473 w 741"/>
              <a:gd name="T55" fmla="*/ 539 h 741"/>
              <a:gd name="T56" fmla="*/ 473 w 741"/>
              <a:gd name="T57" fmla="*/ 594 h 741"/>
              <a:gd name="T58" fmla="*/ 268 w 741"/>
              <a:gd name="T59" fmla="*/ 594 h 741"/>
              <a:gd name="T60" fmla="*/ 268 w 741"/>
              <a:gd name="T61" fmla="*/ 539 h 741"/>
              <a:gd name="T62" fmla="*/ 473 w 741"/>
              <a:gd name="T63" fmla="*/ 539 h 741"/>
              <a:gd name="T64" fmla="*/ 350 w 741"/>
              <a:gd name="T65" fmla="*/ 371 h 741"/>
              <a:gd name="T66" fmla="*/ 391 w 741"/>
              <a:gd name="T67" fmla="*/ 371 h 741"/>
              <a:gd name="T68" fmla="*/ 593 w 741"/>
              <a:gd name="T69" fmla="*/ 473 h 741"/>
              <a:gd name="T70" fmla="*/ 538 w 741"/>
              <a:gd name="T71" fmla="*/ 473 h 741"/>
              <a:gd name="T72" fmla="*/ 538 w 741"/>
              <a:gd name="T73" fmla="*/ 268 h 741"/>
              <a:gd name="T74" fmla="*/ 593 w 741"/>
              <a:gd name="T75" fmla="*/ 268 h 741"/>
              <a:gd name="T76" fmla="*/ 593 w 741"/>
              <a:gd name="T77" fmla="*/ 473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41" h="741">
                <a:moveTo>
                  <a:pt x="616" y="246"/>
                </a:moveTo>
                <a:cubicBezTo>
                  <a:pt x="602" y="232"/>
                  <a:pt x="585" y="225"/>
                  <a:pt x="566" y="225"/>
                </a:cubicBezTo>
                <a:cubicBezTo>
                  <a:pt x="547" y="225"/>
                  <a:pt x="529" y="232"/>
                  <a:pt x="516" y="246"/>
                </a:cubicBezTo>
                <a:cubicBezTo>
                  <a:pt x="413" y="348"/>
                  <a:pt x="413" y="348"/>
                  <a:pt x="413" y="348"/>
                </a:cubicBezTo>
                <a:cubicBezTo>
                  <a:pt x="393" y="328"/>
                  <a:pt x="393" y="328"/>
                  <a:pt x="393" y="328"/>
                </a:cubicBezTo>
                <a:cubicBezTo>
                  <a:pt x="495" y="225"/>
                  <a:pt x="495" y="225"/>
                  <a:pt x="495" y="225"/>
                </a:cubicBezTo>
                <a:cubicBezTo>
                  <a:pt x="509" y="212"/>
                  <a:pt x="516" y="194"/>
                  <a:pt x="516" y="175"/>
                </a:cubicBezTo>
                <a:cubicBezTo>
                  <a:pt x="516" y="156"/>
                  <a:pt x="509" y="138"/>
                  <a:pt x="495" y="125"/>
                </a:cubicBezTo>
                <a:cubicBezTo>
                  <a:pt x="370" y="0"/>
                  <a:pt x="370" y="0"/>
                  <a:pt x="370" y="0"/>
                </a:cubicBezTo>
                <a:cubicBezTo>
                  <a:pt x="245" y="125"/>
                  <a:pt x="245" y="125"/>
                  <a:pt x="245" y="125"/>
                </a:cubicBezTo>
                <a:cubicBezTo>
                  <a:pt x="232" y="138"/>
                  <a:pt x="225" y="156"/>
                  <a:pt x="225" y="175"/>
                </a:cubicBezTo>
                <a:cubicBezTo>
                  <a:pt x="225" y="194"/>
                  <a:pt x="232" y="212"/>
                  <a:pt x="245" y="225"/>
                </a:cubicBezTo>
                <a:cubicBezTo>
                  <a:pt x="348" y="328"/>
                  <a:pt x="348" y="328"/>
                  <a:pt x="348" y="328"/>
                </a:cubicBezTo>
                <a:cubicBezTo>
                  <a:pt x="327" y="348"/>
                  <a:pt x="327" y="348"/>
                  <a:pt x="327" y="348"/>
                </a:cubicBezTo>
                <a:cubicBezTo>
                  <a:pt x="225" y="246"/>
                  <a:pt x="225" y="246"/>
                  <a:pt x="225" y="246"/>
                </a:cubicBezTo>
                <a:cubicBezTo>
                  <a:pt x="211" y="232"/>
                  <a:pt x="194" y="225"/>
                  <a:pt x="175" y="225"/>
                </a:cubicBezTo>
                <a:cubicBezTo>
                  <a:pt x="156" y="225"/>
                  <a:pt x="138" y="232"/>
                  <a:pt x="125" y="246"/>
                </a:cubicBezTo>
                <a:cubicBezTo>
                  <a:pt x="0" y="371"/>
                  <a:pt x="0" y="371"/>
                  <a:pt x="0" y="371"/>
                </a:cubicBezTo>
                <a:cubicBezTo>
                  <a:pt x="125" y="496"/>
                  <a:pt x="125" y="496"/>
                  <a:pt x="125" y="496"/>
                </a:cubicBezTo>
                <a:cubicBezTo>
                  <a:pt x="138" y="509"/>
                  <a:pt x="156" y="516"/>
                  <a:pt x="175" y="516"/>
                </a:cubicBezTo>
                <a:cubicBezTo>
                  <a:pt x="194" y="516"/>
                  <a:pt x="211" y="509"/>
                  <a:pt x="225" y="496"/>
                </a:cubicBezTo>
                <a:cubicBezTo>
                  <a:pt x="327" y="393"/>
                  <a:pt x="327" y="393"/>
                  <a:pt x="327" y="393"/>
                </a:cubicBezTo>
                <a:cubicBezTo>
                  <a:pt x="348" y="414"/>
                  <a:pt x="348" y="414"/>
                  <a:pt x="348" y="414"/>
                </a:cubicBezTo>
                <a:cubicBezTo>
                  <a:pt x="245" y="516"/>
                  <a:pt x="245" y="516"/>
                  <a:pt x="245" y="516"/>
                </a:cubicBezTo>
                <a:cubicBezTo>
                  <a:pt x="232" y="529"/>
                  <a:pt x="225" y="547"/>
                  <a:pt x="225" y="566"/>
                </a:cubicBezTo>
                <a:cubicBezTo>
                  <a:pt x="225" y="585"/>
                  <a:pt x="232" y="603"/>
                  <a:pt x="245" y="616"/>
                </a:cubicBezTo>
                <a:cubicBezTo>
                  <a:pt x="370" y="741"/>
                  <a:pt x="370" y="741"/>
                  <a:pt x="370" y="741"/>
                </a:cubicBezTo>
                <a:cubicBezTo>
                  <a:pt x="495" y="616"/>
                  <a:pt x="495" y="616"/>
                  <a:pt x="495" y="616"/>
                </a:cubicBezTo>
                <a:cubicBezTo>
                  <a:pt x="509" y="603"/>
                  <a:pt x="516" y="585"/>
                  <a:pt x="516" y="566"/>
                </a:cubicBezTo>
                <a:cubicBezTo>
                  <a:pt x="516" y="547"/>
                  <a:pt x="509" y="529"/>
                  <a:pt x="495" y="516"/>
                </a:cubicBezTo>
                <a:cubicBezTo>
                  <a:pt x="393" y="414"/>
                  <a:pt x="393" y="414"/>
                  <a:pt x="393" y="414"/>
                </a:cubicBezTo>
                <a:cubicBezTo>
                  <a:pt x="413" y="393"/>
                  <a:pt x="413" y="393"/>
                  <a:pt x="413" y="393"/>
                </a:cubicBezTo>
                <a:cubicBezTo>
                  <a:pt x="516" y="496"/>
                  <a:pt x="516" y="496"/>
                  <a:pt x="516" y="496"/>
                </a:cubicBezTo>
                <a:cubicBezTo>
                  <a:pt x="529" y="509"/>
                  <a:pt x="547" y="516"/>
                  <a:pt x="566" y="516"/>
                </a:cubicBezTo>
                <a:cubicBezTo>
                  <a:pt x="585" y="516"/>
                  <a:pt x="602" y="509"/>
                  <a:pt x="616" y="496"/>
                </a:cubicBezTo>
                <a:cubicBezTo>
                  <a:pt x="741" y="371"/>
                  <a:pt x="741" y="371"/>
                  <a:pt x="741" y="371"/>
                </a:cubicBezTo>
                <a:lnTo>
                  <a:pt x="616" y="246"/>
                </a:lnTo>
                <a:close/>
                <a:moveTo>
                  <a:pt x="268" y="203"/>
                </a:moveTo>
                <a:cubicBezTo>
                  <a:pt x="261" y="195"/>
                  <a:pt x="257" y="185"/>
                  <a:pt x="257" y="175"/>
                </a:cubicBezTo>
                <a:cubicBezTo>
                  <a:pt x="257" y="165"/>
                  <a:pt x="260" y="155"/>
                  <a:pt x="268" y="148"/>
                </a:cubicBezTo>
                <a:cubicBezTo>
                  <a:pt x="370" y="45"/>
                  <a:pt x="370" y="45"/>
                  <a:pt x="370" y="45"/>
                </a:cubicBezTo>
                <a:cubicBezTo>
                  <a:pt x="473" y="148"/>
                  <a:pt x="473" y="148"/>
                  <a:pt x="473" y="148"/>
                </a:cubicBezTo>
                <a:cubicBezTo>
                  <a:pt x="480" y="155"/>
                  <a:pt x="484" y="165"/>
                  <a:pt x="484" y="175"/>
                </a:cubicBezTo>
                <a:cubicBezTo>
                  <a:pt x="484" y="185"/>
                  <a:pt x="480" y="195"/>
                  <a:pt x="473" y="203"/>
                </a:cubicBezTo>
                <a:cubicBezTo>
                  <a:pt x="370" y="305"/>
                  <a:pt x="370" y="305"/>
                  <a:pt x="370" y="305"/>
                </a:cubicBezTo>
                <a:lnTo>
                  <a:pt x="268" y="203"/>
                </a:lnTo>
                <a:close/>
                <a:moveTo>
                  <a:pt x="202" y="473"/>
                </a:moveTo>
                <a:cubicBezTo>
                  <a:pt x="195" y="480"/>
                  <a:pt x="185" y="484"/>
                  <a:pt x="175" y="484"/>
                </a:cubicBezTo>
                <a:cubicBezTo>
                  <a:pt x="164" y="484"/>
                  <a:pt x="155" y="480"/>
                  <a:pt x="147" y="473"/>
                </a:cubicBezTo>
                <a:cubicBezTo>
                  <a:pt x="45" y="371"/>
                  <a:pt x="45" y="371"/>
                  <a:pt x="45" y="371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55" y="261"/>
                  <a:pt x="164" y="257"/>
                  <a:pt x="175" y="257"/>
                </a:cubicBezTo>
                <a:cubicBezTo>
                  <a:pt x="185" y="257"/>
                  <a:pt x="195" y="261"/>
                  <a:pt x="202" y="268"/>
                </a:cubicBezTo>
                <a:cubicBezTo>
                  <a:pt x="305" y="371"/>
                  <a:pt x="305" y="371"/>
                  <a:pt x="305" y="371"/>
                </a:cubicBezTo>
                <a:lnTo>
                  <a:pt x="202" y="473"/>
                </a:lnTo>
                <a:close/>
                <a:moveTo>
                  <a:pt x="473" y="539"/>
                </a:moveTo>
                <a:cubicBezTo>
                  <a:pt x="480" y="546"/>
                  <a:pt x="484" y="556"/>
                  <a:pt x="484" y="566"/>
                </a:cubicBezTo>
                <a:cubicBezTo>
                  <a:pt x="484" y="576"/>
                  <a:pt x="480" y="586"/>
                  <a:pt x="473" y="594"/>
                </a:cubicBezTo>
                <a:cubicBezTo>
                  <a:pt x="370" y="696"/>
                  <a:pt x="370" y="696"/>
                  <a:pt x="370" y="696"/>
                </a:cubicBezTo>
                <a:cubicBezTo>
                  <a:pt x="268" y="594"/>
                  <a:pt x="268" y="594"/>
                  <a:pt x="268" y="594"/>
                </a:cubicBezTo>
                <a:cubicBezTo>
                  <a:pt x="261" y="586"/>
                  <a:pt x="257" y="576"/>
                  <a:pt x="257" y="566"/>
                </a:cubicBezTo>
                <a:cubicBezTo>
                  <a:pt x="257" y="556"/>
                  <a:pt x="260" y="546"/>
                  <a:pt x="268" y="539"/>
                </a:cubicBezTo>
                <a:cubicBezTo>
                  <a:pt x="370" y="436"/>
                  <a:pt x="370" y="436"/>
                  <a:pt x="370" y="436"/>
                </a:cubicBezTo>
                <a:lnTo>
                  <a:pt x="473" y="539"/>
                </a:lnTo>
                <a:close/>
                <a:moveTo>
                  <a:pt x="370" y="391"/>
                </a:moveTo>
                <a:cubicBezTo>
                  <a:pt x="350" y="371"/>
                  <a:pt x="350" y="371"/>
                  <a:pt x="350" y="371"/>
                </a:cubicBezTo>
                <a:cubicBezTo>
                  <a:pt x="370" y="350"/>
                  <a:pt x="370" y="350"/>
                  <a:pt x="370" y="350"/>
                </a:cubicBezTo>
                <a:cubicBezTo>
                  <a:pt x="391" y="371"/>
                  <a:pt x="391" y="371"/>
                  <a:pt x="391" y="371"/>
                </a:cubicBezTo>
                <a:lnTo>
                  <a:pt x="370" y="391"/>
                </a:lnTo>
                <a:close/>
                <a:moveTo>
                  <a:pt x="593" y="473"/>
                </a:moveTo>
                <a:cubicBezTo>
                  <a:pt x="586" y="480"/>
                  <a:pt x="576" y="484"/>
                  <a:pt x="566" y="484"/>
                </a:cubicBezTo>
                <a:cubicBezTo>
                  <a:pt x="555" y="484"/>
                  <a:pt x="546" y="480"/>
                  <a:pt x="538" y="473"/>
                </a:cubicBezTo>
                <a:cubicBezTo>
                  <a:pt x="436" y="371"/>
                  <a:pt x="436" y="371"/>
                  <a:pt x="436" y="371"/>
                </a:cubicBezTo>
                <a:cubicBezTo>
                  <a:pt x="538" y="268"/>
                  <a:pt x="538" y="268"/>
                  <a:pt x="538" y="268"/>
                </a:cubicBezTo>
                <a:cubicBezTo>
                  <a:pt x="546" y="261"/>
                  <a:pt x="555" y="257"/>
                  <a:pt x="566" y="257"/>
                </a:cubicBezTo>
                <a:cubicBezTo>
                  <a:pt x="576" y="257"/>
                  <a:pt x="586" y="261"/>
                  <a:pt x="593" y="268"/>
                </a:cubicBezTo>
                <a:cubicBezTo>
                  <a:pt x="696" y="371"/>
                  <a:pt x="696" y="371"/>
                  <a:pt x="696" y="371"/>
                </a:cubicBezTo>
                <a:lnTo>
                  <a:pt x="593" y="47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10"/>
          <p:cNvSpPr>
            <a:spLocks noEditPoints="1"/>
          </p:cNvSpPr>
          <p:nvPr/>
        </p:nvSpPr>
        <p:spPr bwMode="auto">
          <a:xfrm>
            <a:off x="6614385" y="3760962"/>
            <a:ext cx="309688" cy="307764"/>
          </a:xfrm>
          <a:custGeom>
            <a:avLst/>
            <a:gdLst>
              <a:gd name="T0" fmla="*/ 14 w 68"/>
              <a:gd name="T1" fmla="*/ 25 h 68"/>
              <a:gd name="T2" fmla="*/ 15 w 68"/>
              <a:gd name="T3" fmla="*/ 20 h 68"/>
              <a:gd name="T4" fmla="*/ 17 w 68"/>
              <a:gd name="T5" fmla="*/ 17 h 68"/>
              <a:gd name="T6" fmla="*/ 20 w 68"/>
              <a:gd name="T7" fmla="*/ 14 h 68"/>
              <a:gd name="T8" fmla="*/ 26 w 68"/>
              <a:gd name="T9" fmla="*/ 13 h 68"/>
              <a:gd name="T10" fmla="*/ 22 w 68"/>
              <a:gd name="T11" fmla="*/ 17 h 68"/>
              <a:gd name="T12" fmla="*/ 17 w 68"/>
              <a:gd name="T13" fmla="*/ 21 h 68"/>
              <a:gd name="T14" fmla="*/ 55 w 68"/>
              <a:gd name="T15" fmla="*/ 50 h 68"/>
              <a:gd name="T16" fmla="*/ 67 w 68"/>
              <a:gd name="T17" fmla="*/ 63 h 68"/>
              <a:gd name="T18" fmla="*/ 63 w 68"/>
              <a:gd name="T19" fmla="*/ 67 h 68"/>
              <a:gd name="T20" fmla="*/ 43 w 68"/>
              <a:gd name="T21" fmla="*/ 59 h 68"/>
              <a:gd name="T22" fmla="*/ 19 w 68"/>
              <a:gd name="T23" fmla="*/ 59 h 68"/>
              <a:gd name="T24" fmla="*/ 3 w 68"/>
              <a:gd name="T25" fmla="*/ 42 h 68"/>
              <a:gd name="T26" fmla="*/ 0 w 68"/>
              <a:gd name="T27" fmla="*/ 31 h 68"/>
              <a:gd name="T28" fmla="*/ 9 w 68"/>
              <a:gd name="T29" fmla="*/ 9 h 68"/>
              <a:gd name="T30" fmla="*/ 43 w 68"/>
              <a:gd name="T31" fmla="*/ 2 h 68"/>
              <a:gd name="T32" fmla="*/ 43 w 68"/>
              <a:gd name="T33" fmla="*/ 2 h 68"/>
              <a:gd name="T34" fmla="*/ 53 w 68"/>
              <a:gd name="T35" fmla="*/ 9 h 68"/>
              <a:gd name="T36" fmla="*/ 60 w 68"/>
              <a:gd name="T37" fmla="*/ 19 h 68"/>
              <a:gd name="T38" fmla="*/ 60 w 68"/>
              <a:gd name="T39" fmla="*/ 42 h 68"/>
              <a:gd name="T40" fmla="*/ 41 w 68"/>
              <a:gd name="T41" fmla="*/ 7 h 68"/>
              <a:gd name="T42" fmla="*/ 31 w 68"/>
              <a:gd name="T43" fmla="*/ 6 h 68"/>
              <a:gd name="T44" fmla="*/ 8 w 68"/>
              <a:gd name="T45" fmla="*/ 21 h 68"/>
              <a:gd name="T46" fmla="*/ 8 w 68"/>
              <a:gd name="T47" fmla="*/ 40 h 68"/>
              <a:gd name="T48" fmla="*/ 13 w 68"/>
              <a:gd name="T49" fmla="*/ 48 h 68"/>
              <a:gd name="T50" fmla="*/ 31 w 68"/>
              <a:gd name="T51" fmla="*/ 56 h 68"/>
              <a:gd name="T52" fmla="*/ 49 w 68"/>
              <a:gd name="T53" fmla="*/ 49 h 68"/>
              <a:gd name="T54" fmla="*/ 54 w 68"/>
              <a:gd name="T55" fmla="*/ 40 h 68"/>
              <a:gd name="T56" fmla="*/ 54 w 68"/>
              <a:gd name="T57" fmla="*/ 21 h 68"/>
              <a:gd name="T58" fmla="*/ 49 w 68"/>
              <a:gd name="T59" fmla="*/ 13 h 68"/>
              <a:gd name="T60" fmla="*/ 41 w 68"/>
              <a:gd name="T61" fmla="*/ 7 h 68"/>
              <a:gd name="T62" fmla="*/ 48 w 68"/>
              <a:gd name="T63" fmla="*/ 31 h 68"/>
              <a:gd name="T64" fmla="*/ 49 w 68"/>
              <a:gd name="T65" fmla="*/ 29 h 68"/>
              <a:gd name="T66" fmla="*/ 50 w 68"/>
              <a:gd name="T67" fmla="*/ 38 h 68"/>
              <a:gd name="T68" fmla="*/ 45 w 68"/>
              <a:gd name="T69" fmla="*/ 45 h 68"/>
              <a:gd name="T70" fmla="*/ 31 w 68"/>
              <a:gd name="T71" fmla="*/ 51 h 68"/>
              <a:gd name="T72" fmla="*/ 31 w 68"/>
              <a:gd name="T73" fmla="*/ 47 h 68"/>
              <a:gd name="T74" fmla="*/ 43 w 68"/>
              <a:gd name="T75" fmla="*/ 42 h 68"/>
              <a:gd name="T76" fmla="*/ 46 w 68"/>
              <a:gd name="T77" fmla="*/ 3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8" h="68">
                <a:moveTo>
                  <a:pt x="16" y="24"/>
                </a:moveTo>
                <a:cubicBezTo>
                  <a:pt x="16" y="25"/>
                  <a:pt x="15" y="25"/>
                  <a:pt x="14" y="25"/>
                </a:cubicBezTo>
                <a:cubicBezTo>
                  <a:pt x="13" y="25"/>
                  <a:pt x="12" y="24"/>
                  <a:pt x="13" y="23"/>
                </a:cubicBezTo>
                <a:cubicBezTo>
                  <a:pt x="13" y="22"/>
                  <a:pt x="14" y="21"/>
                  <a:pt x="15" y="20"/>
                </a:cubicBezTo>
                <a:cubicBezTo>
                  <a:pt x="15" y="19"/>
                  <a:pt x="16" y="18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6"/>
                  <a:pt x="19" y="15"/>
                  <a:pt x="20" y="14"/>
                </a:cubicBezTo>
                <a:cubicBezTo>
                  <a:pt x="21" y="13"/>
                  <a:pt x="22" y="13"/>
                  <a:pt x="23" y="12"/>
                </a:cubicBezTo>
                <a:cubicBezTo>
                  <a:pt x="24" y="12"/>
                  <a:pt x="25" y="12"/>
                  <a:pt x="26" y="13"/>
                </a:cubicBezTo>
                <a:cubicBezTo>
                  <a:pt x="26" y="14"/>
                  <a:pt x="26" y="15"/>
                  <a:pt x="25" y="15"/>
                </a:cubicBezTo>
                <a:cubicBezTo>
                  <a:pt x="24" y="16"/>
                  <a:pt x="23" y="16"/>
                  <a:pt x="22" y="17"/>
                </a:cubicBezTo>
                <a:cubicBezTo>
                  <a:pt x="21" y="18"/>
                  <a:pt x="20" y="18"/>
                  <a:pt x="19" y="19"/>
                </a:cubicBezTo>
                <a:cubicBezTo>
                  <a:pt x="19" y="20"/>
                  <a:pt x="18" y="21"/>
                  <a:pt x="17" y="21"/>
                </a:cubicBezTo>
                <a:cubicBezTo>
                  <a:pt x="17" y="22"/>
                  <a:pt x="16" y="23"/>
                  <a:pt x="16" y="24"/>
                </a:cubicBezTo>
                <a:close/>
                <a:moveTo>
                  <a:pt x="55" y="50"/>
                </a:moveTo>
                <a:cubicBezTo>
                  <a:pt x="55" y="50"/>
                  <a:pt x="55" y="50"/>
                  <a:pt x="55" y="50"/>
                </a:cubicBezTo>
                <a:cubicBezTo>
                  <a:pt x="67" y="63"/>
                  <a:pt x="67" y="63"/>
                  <a:pt x="67" y="63"/>
                </a:cubicBezTo>
                <a:cubicBezTo>
                  <a:pt x="68" y="64"/>
                  <a:pt x="68" y="65"/>
                  <a:pt x="67" y="67"/>
                </a:cubicBezTo>
                <a:cubicBezTo>
                  <a:pt x="66" y="68"/>
                  <a:pt x="64" y="68"/>
                  <a:pt x="63" y="67"/>
                </a:cubicBezTo>
                <a:cubicBezTo>
                  <a:pt x="51" y="54"/>
                  <a:pt x="51" y="54"/>
                  <a:pt x="51" y="54"/>
                </a:cubicBezTo>
                <a:cubicBezTo>
                  <a:pt x="48" y="56"/>
                  <a:pt x="46" y="58"/>
                  <a:pt x="43" y="59"/>
                </a:cubicBezTo>
                <a:cubicBezTo>
                  <a:pt x="39" y="61"/>
                  <a:pt x="35" y="61"/>
                  <a:pt x="31" y="61"/>
                </a:cubicBezTo>
                <a:cubicBezTo>
                  <a:pt x="27" y="61"/>
                  <a:pt x="23" y="61"/>
                  <a:pt x="19" y="59"/>
                </a:cubicBezTo>
                <a:cubicBezTo>
                  <a:pt x="16" y="58"/>
                  <a:pt x="12" y="55"/>
                  <a:pt x="9" y="52"/>
                </a:cubicBezTo>
                <a:cubicBezTo>
                  <a:pt x="7" y="50"/>
                  <a:pt x="4" y="46"/>
                  <a:pt x="3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39"/>
                  <a:pt x="0" y="35"/>
                  <a:pt x="0" y="31"/>
                </a:cubicBezTo>
                <a:cubicBezTo>
                  <a:pt x="0" y="27"/>
                  <a:pt x="1" y="23"/>
                  <a:pt x="3" y="19"/>
                </a:cubicBezTo>
                <a:cubicBezTo>
                  <a:pt x="4" y="15"/>
                  <a:pt x="7" y="12"/>
                  <a:pt x="9" y="9"/>
                </a:cubicBezTo>
                <a:cubicBezTo>
                  <a:pt x="15" y="3"/>
                  <a:pt x="23" y="0"/>
                  <a:pt x="31" y="0"/>
                </a:cubicBezTo>
                <a:cubicBezTo>
                  <a:pt x="35" y="0"/>
                  <a:pt x="39" y="1"/>
                  <a:pt x="43" y="2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2"/>
                  <a:pt x="43" y="2"/>
                  <a:pt x="43" y="2"/>
                </a:cubicBezTo>
                <a:cubicBezTo>
                  <a:pt x="47" y="4"/>
                  <a:pt x="50" y="6"/>
                  <a:pt x="53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6" y="12"/>
                  <a:pt x="58" y="15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61" y="23"/>
                  <a:pt x="62" y="27"/>
                  <a:pt x="62" y="31"/>
                </a:cubicBezTo>
                <a:cubicBezTo>
                  <a:pt x="62" y="35"/>
                  <a:pt x="61" y="39"/>
                  <a:pt x="60" y="42"/>
                </a:cubicBezTo>
                <a:cubicBezTo>
                  <a:pt x="58" y="45"/>
                  <a:pt x="57" y="48"/>
                  <a:pt x="55" y="50"/>
                </a:cubicBezTo>
                <a:close/>
                <a:moveTo>
                  <a:pt x="41" y="7"/>
                </a:moveTo>
                <a:cubicBezTo>
                  <a:pt x="41" y="7"/>
                  <a:pt x="41" y="7"/>
                  <a:pt x="41" y="7"/>
                </a:cubicBezTo>
                <a:cubicBezTo>
                  <a:pt x="38" y="6"/>
                  <a:pt x="35" y="6"/>
                  <a:pt x="31" y="6"/>
                </a:cubicBezTo>
                <a:cubicBezTo>
                  <a:pt x="24" y="6"/>
                  <a:pt x="18" y="8"/>
                  <a:pt x="13" y="13"/>
                </a:cubicBezTo>
                <a:cubicBezTo>
                  <a:pt x="11" y="15"/>
                  <a:pt x="9" y="18"/>
                  <a:pt x="8" y="21"/>
                </a:cubicBezTo>
                <a:cubicBezTo>
                  <a:pt x="7" y="24"/>
                  <a:pt x="6" y="27"/>
                  <a:pt x="6" y="31"/>
                </a:cubicBezTo>
                <a:cubicBezTo>
                  <a:pt x="6" y="34"/>
                  <a:pt x="7" y="37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3"/>
                  <a:pt x="11" y="46"/>
                  <a:pt x="13" y="48"/>
                </a:cubicBezTo>
                <a:cubicBezTo>
                  <a:pt x="16" y="51"/>
                  <a:pt x="18" y="53"/>
                  <a:pt x="22" y="54"/>
                </a:cubicBezTo>
                <a:cubicBezTo>
                  <a:pt x="24" y="55"/>
                  <a:pt x="28" y="56"/>
                  <a:pt x="31" y="56"/>
                </a:cubicBezTo>
                <a:cubicBezTo>
                  <a:pt x="35" y="56"/>
                  <a:pt x="38" y="55"/>
                  <a:pt x="41" y="54"/>
                </a:cubicBezTo>
                <a:cubicBezTo>
                  <a:pt x="44" y="53"/>
                  <a:pt x="47" y="51"/>
                  <a:pt x="49" y="49"/>
                </a:cubicBezTo>
                <a:cubicBezTo>
                  <a:pt x="49" y="48"/>
                  <a:pt x="49" y="48"/>
                  <a:pt x="49" y="48"/>
                </a:cubicBezTo>
                <a:cubicBezTo>
                  <a:pt x="51" y="46"/>
                  <a:pt x="53" y="43"/>
                  <a:pt x="54" y="40"/>
                </a:cubicBezTo>
                <a:cubicBezTo>
                  <a:pt x="56" y="37"/>
                  <a:pt x="56" y="34"/>
                  <a:pt x="56" y="31"/>
                </a:cubicBezTo>
                <a:cubicBezTo>
                  <a:pt x="56" y="27"/>
                  <a:pt x="56" y="24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3" y="18"/>
                  <a:pt x="51" y="15"/>
                  <a:pt x="49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7" y="11"/>
                  <a:pt x="44" y="9"/>
                  <a:pt x="41" y="7"/>
                </a:cubicBezTo>
                <a:cubicBezTo>
                  <a:pt x="41" y="7"/>
                  <a:pt x="41" y="7"/>
                  <a:pt x="41" y="7"/>
                </a:cubicBezTo>
                <a:close/>
                <a:moveTo>
                  <a:pt x="48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48" y="30"/>
                  <a:pt x="48" y="29"/>
                  <a:pt x="49" y="29"/>
                </a:cubicBezTo>
                <a:cubicBezTo>
                  <a:pt x="50" y="29"/>
                  <a:pt x="51" y="30"/>
                  <a:pt x="51" y="31"/>
                </a:cubicBezTo>
                <a:cubicBezTo>
                  <a:pt x="51" y="33"/>
                  <a:pt x="51" y="36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49" y="41"/>
                  <a:pt x="47" y="43"/>
                  <a:pt x="45" y="45"/>
                </a:cubicBezTo>
                <a:cubicBezTo>
                  <a:pt x="43" y="47"/>
                  <a:pt x="41" y="48"/>
                  <a:pt x="39" y="49"/>
                </a:cubicBezTo>
                <a:cubicBezTo>
                  <a:pt x="36" y="50"/>
                  <a:pt x="34" y="51"/>
                  <a:pt x="31" y="51"/>
                </a:cubicBezTo>
                <a:cubicBezTo>
                  <a:pt x="30" y="51"/>
                  <a:pt x="29" y="50"/>
                  <a:pt x="29" y="49"/>
                </a:cubicBezTo>
                <a:cubicBezTo>
                  <a:pt x="29" y="48"/>
                  <a:pt x="30" y="47"/>
                  <a:pt x="31" y="47"/>
                </a:cubicBezTo>
                <a:cubicBezTo>
                  <a:pt x="33" y="47"/>
                  <a:pt x="35" y="47"/>
                  <a:pt x="37" y="46"/>
                </a:cubicBezTo>
                <a:cubicBezTo>
                  <a:pt x="39" y="45"/>
                  <a:pt x="41" y="44"/>
                  <a:pt x="43" y="42"/>
                </a:cubicBezTo>
                <a:cubicBezTo>
                  <a:pt x="44" y="41"/>
                  <a:pt x="46" y="39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7" y="35"/>
                  <a:pt x="48" y="33"/>
                  <a:pt x="48" y="31"/>
                </a:cubicBezTo>
                <a:close/>
              </a:path>
            </a:pathLst>
          </a:custGeom>
          <a:noFill/>
          <a:ln>
            <a:solidFill>
              <a:srgbClr val="FFC000"/>
            </a:solidFill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11"/>
          <p:cNvSpPr>
            <a:spLocks noEditPoints="1"/>
          </p:cNvSpPr>
          <p:nvPr/>
        </p:nvSpPr>
        <p:spPr bwMode="auto">
          <a:xfrm>
            <a:off x="5885816" y="3009310"/>
            <a:ext cx="290452" cy="334694"/>
          </a:xfrm>
          <a:custGeom>
            <a:avLst/>
            <a:gdLst>
              <a:gd name="T0" fmla="*/ 14 w 64"/>
              <a:gd name="T1" fmla="*/ 55 h 74"/>
              <a:gd name="T2" fmla="*/ 49 w 64"/>
              <a:gd name="T3" fmla="*/ 53 h 74"/>
              <a:gd name="T4" fmla="*/ 49 w 64"/>
              <a:gd name="T5" fmla="*/ 57 h 74"/>
              <a:gd name="T6" fmla="*/ 8 w 64"/>
              <a:gd name="T7" fmla="*/ 0 h 74"/>
              <a:gd name="T8" fmla="*/ 41 w 64"/>
              <a:gd name="T9" fmla="*/ 0 h 74"/>
              <a:gd name="T10" fmla="*/ 64 w 64"/>
              <a:gd name="T11" fmla="*/ 22 h 74"/>
              <a:gd name="T12" fmla="*/ 64 w 64"/>
              <a:gd name="T13" fmla="*/ 24 h 74"/>
              <a:gd name="T14" fmla="*/ 62 w 64"/>
              <a:gd name="T15" fmla="*/ 72 h 74"/>
              <a:gd name="T16" fmla="*/ 62 w 64"/>
              <a:gd name="T17" fmla="*/ 72 h 74"/>
              <a:gd name="T18" fmla="*/ 8 w 64"/>
              <a:gd name="T19" fmla="*/ 74 h 74"/>
              <a:gd name="T20" fmla="*/ 0 w 64"/>
              <a:gd name="T21" fmla="*/ 66 h 74"/>
              <a:gd name="T22" fmla="*/ 2 w 64"/>
              <a:gd name="T23" fmla="*/ 3 h 74"/>
              <a:gd name="T24" fmla="*/ 39 w 64"/>
              <a:gd name="T25" fmla="*/ 6 h 74"/>
              <a:gd name="T26" fmla="*/ 8 w 64"/>
              <a:gd name="T27" fmla="*/ 6 h 74"/>
              <a:gd name="T28" fmla="*/ 6 w 64"/>
              <a:gd name="T29" fmla="*/ 8 h 74"/>
              <a:gd name="T30" fmla="*/ 6 w 64"/>
              <a:gd name="T31" fmla="*/ 68 h 74"/>
              <a:gd name="T32" fmla="*/ 8 w 64"/>
              <a:gd name="T33" fmla="*/ 68 h 74"/>
              <a:gd name="T34" fmla="*/ 58 w 64"/>
              <a:gd name="T35" fmla="*/ 68 h 74"/>
              <a:gd name="T36" fmla="*/ 59 w 64"/>
              <a:gd name="T37" fmla="*/ 66 h 74"/>
              <a:gd name="T38" fmla="*/ 46 w 64"/>
              <a:gd name="T39" fmla="*/ 25 h 74"/>
              <a:gd name="T40" fmla="*/ 41 w 64"/>
              <a:gd name="T41" fmla="*/ 23 h 74"/>
              <a:gd name="T42" fmla="*/ 39 w 64"/>
              <a:gd name="T43" fmla="*/ 6 h 74"/>
              <a:gd name="T44" fmla="*/ 56 w 64"/>
              <a:gd name="T45" fmla="*/ 22 h 74"/>
              <a:gd name="T46" fmla="*/ 43 w 64"/>
              <a:gd name="T47" fmla="*/ 19 h 74"/>
              <a:gd name="T48" fmla="*/ 44 w 64"/>
              <a:gd name="T49" fmla="*/ 21 h 74"/>
              <a:gd name="T50" fmla="*/ 56 w 64"/>
              <a:gd name="T51" fmla="*/ 22 h 74"/>
              <a:gd name="T52" fmla="*/ 16 w 64"/>
              <a:gd name="T53" fmla="*/ 33 h 74"/>
              <a:gd name="T54" fmla="*/ 16 w 64"/>
              <a:gd name="T55" fmla="*/ 29 h 74"/>
              <a:gd name="T56" fmla="*/ 50 w 64"/>
              <a:gd name="T57" fmla="*/ 31 h 74"/>
              <a:gd name="T58" fmla="*/ 16 w 64"/>
              <a:gd name="T59" fmla="*/ 33 h 74"/>
              <a:gd name="T60" fmla="*/ 16 w 64"/>
              <a:gd name="T61" fmla="*/ 45 h 74"/>
              <a:gd name="T62" fmla="*/ 16 w 64"/>
              <a:gd name="T63" fmla="*/ 41 h 74"/>
              <a:gd name="T64" fmla="*/ 50 w 64"/>
              <a:gd name="T65" fmla="*/ 43 h 74"/>
              <a:gd name="T66" fmla="*/ 16 w 64"/>
              <a:gd name="T67" fmla="*/ 4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4" h="74">
                <a:moveTo>
                  <a:pt x="16" y="57"/>
                </a:moveTo>
                <a:cubicBezTo>
                  <a:pt x="15" y="57"/>
                  <a:pt x="14" y="56"/>
                  <a:pt x="14" y="55"/>
                </a:cubicBezTo>
                <a:cubicBezTo>
                  <a:pt x="14" y="54"/>
                  <a:pt x="15" y="53"/>
                  <a:pt x="1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50" y="53"/>
                  <a:pt x="50" y="54"/>
                  <a:pt x="50" y="55"/>
                </a:cubicBezTo>
                <a:cubicBezTo>
                  <a:pt x="50" y="56"/>
                  <a:pt x="50" y="57"/>
                  <a:pt x="49" y="57"/>
                </a:cubicBezTo>
                <a:cubicBezTo>
                  <a:pt x="16" y="57"/>
                  <a:pt x="16" y="57"/>
                  <a:pt x="16" y="57"/>
                </a:cubicBezTo>
                <a:close/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2" y="0"/>
                  <a:pt x="43" y="1"/>
                  <a:pt x="43" y="1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3"/>
                  <a:pt x="6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8"/>
                  <a:pt x="64" y="70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1" y="73"/>
                  <a:pt x="59" y="74"/>
                  <a:pt x="57" y="74"/>
                </a:cubicBezTo>
                <a:cubicBezTo>
                  <a:pt x="8" y="74"/>
                  <a:pt x="8" y="74"/>
                  <a:pt x="8" y="74"/>
                </a:cubicBezTo>
                <a:cubicBezTo>
                  <a:pt x="6" y="74"/>
                  <a:pt x="4" y="73"/>
                  <a:pt x="2" y="72"/>
                </a:cubicBezTo>
                <a:cubicBezTo>
                  <a:pt x="1" y="70"/>
                  <a:pt x="0" y="68"/>
                  <a:pt x="0" y="66"/>
                </a:cubicBezTo>
                <a:cubicBezTo>
                  <a:pt x="0" y="8"/>
                  <a:pt x="0" y="8"/>
                  <a:pt x="0" y="8"/>
                </a:cubicBezTo>
                <a:cubicBezTo>
                  <a:pt x="0" y="6"/>
                  <a:pt x="1" y="4"/>
                  <a:pt x="2" y="3"/>
                </a:cubicBezTo>
                <a:cubicBezTo>
                  <a:pt x="4" y="1"/>
                  <a:pt x="6" y="0"/>
                  <a:pt x="8" y="0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6" y="7"/>
                </a:cubicBezTo>
                <a:cubicBezTo>
                  <a:pt x="6" y="7"/>
                  <a:pt x="6" y="8"/>
                  <a:pt x="6" y="8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7"/>
                  <a:pt x="6" y="67"/>
                  <a:pt x="6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7" y="68"/>
                  <a:pt x="7" y="68"/>
                  <a:pt x="8" y="68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7"/>
                  <a:pt x="59" y="67"/>
                  <a:pt x="59" y="66"/>
                </a:cubicBezTo>
                <a:cubicBezTo>
                  <a:pt x="59" y="25"/>
                  <a:pt x="59" y="25"/>
                  <a:pt x="59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5"/>
                  <a:pt x="41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40" y="22"/>
                  <a:pt x="39" y="21"/>
                  <a:pt x="39" y="19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56" y="22"/>
                </a:moveTo>
                <a:cubicBezTo>
                  <a:pt x="56" y="22"/>
                  <a:pt x="56" y="22"/>
                  <a:pt x="56" y="22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0"/>
                  <a:pt x="43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5" y="22"/>
                  <a:pt x="46" y="22"/>
                </a:cubicBezTo>
                <a:cubicBezTo>
                  <a:pt x="56" y="22"/>
                  <a:pt x="56" y="22"/>
                  <a:pt x="56" y="22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5" y="33"/>
                  <a:pt x="14" y="32"/>
                  <a:pt x="14" y="31"/>
                </a:cubicBezTo>
                <a:cubicBezTo>
                  <a:pt x="14" y="30"/>
                  <a:pt x="15" y="29"/>
                  <a:pt x="16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2"/>
                  <a:pt x="50" y="33"/>
                  <a:pt x="49" y="33"/>
                </a:cubicBezTo>
                <a:cubicBezTo>
                  <a:pt x="16" y="33"/>
                  <a:pt x="16" y="33"/>
                  <a:pt x="16" y="33"/>
                </a:cubicBezTo>
                <a:close/>
                <a:moveTo>
                  <a:pt x="16" y="45"/>
                </a:moveTo>
                <a:cubicBezTo>
                  <a:pt x="16" y="45"/>
                  <a:pt x="16" y="45"/>
                  <a:pt x="16" y="45"/>
                </a:cubicBezTo>
                <a:cubicBezTo>
                  <a:pt x="15" y="45"/>
                  <a:pt x="14" y="44"/>
                  <a:pt x="14" y="43"/>
                </a:cubicBezTo>
                <a:cubicBezTo>
                  <a:pt x="14" y="42"/>
                  <a:pt x="15" y="41"/>
                  <a:pt x="16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50" y="41"/>
                  <a:pt x="50" y="42"/>
                  <a:pt x="50" y="43"/>
                </a:cubicBezTo>
                <a:cubicBezTo>
                  <a:pt x="50" y="44"/>
                  <a:pt x="50" y="45"/>
                  <a:pt x="49" y="45"/>
                </a:cubicBezTo>
                <a:cubicBezTo>
                  <a:pt x="16" y="45"/>
                  <a:pt x="16" y="45"/>
                  <a:pt x="16" y="45"/>
                </a:cubicBezTo>
                <a:close/>
              </a:path>
            </a:pathLst>
          </a:custGeom>
          <a:noFill/>
          <a:ln>
            <a:solidFill>
              <a:srgbClr val="FFC000"/>
            </a:solidFill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12"/>
          <p:cNvSpPr>
            <a:spLocks noEditPoints="1"/>
          </p:cNvSpPr>
          <p:nvPr/>
        </p:nvSpPr>
        <p:spPr bwMode="auto">
          <a:xfrm>
            <a:off x="5862734" y="4473246"/>
            <a:ext cx="336616" cy="313534"/>
          </a:xfrm>
          <a:custGeom>
            <a:avLst/>
            <a:gdLst>
              <a:gd name="T0" fmla="*/ 58 w 74"/>
              <a:gd name="T1" fmla="*/ 39 h 69"/>
              <a:gd name="T2" fmla="*/ 61 w 74"/>
              <a:gd name="T3" fmla="*/ 36 h 69"/>
              <a:gd name="T4" fmla="*/ 63 w 74"/>
              <a:gd name="T5" fmla="*/ 39 h 69"/>
              <a:gd name="T6" fmla="*/ 63 w 74"/>
              <a:gd name="T7" fmla="*/ 66 h 69"/>
              <a:gd name="T8" fmla="*/ 61 w 74"/>
              <a:gd name="T9" fmla="*/ 69 h 69"/>
              <a:gd name="T10" fmla="*/ 61 w 74"/>
              <a:gd name="T11" fmla="*/ 69 h 69"/>
              <a:gd name="T12" fmla="*/ 14 w 74"/>
              <a:gd name="T13" fmla="*/ 69 h 69"/>
              <a:gd name="T14" fmla="*/ 11 w 74"/>
              <a:gd name="T15" fmla="*/ 66 h 69"/>
              <a:gd name="T16" fmla="*/ 11 w 74"/>
              <a:gd name="T17" fmla="*/ 66 h 69"/>
              <a:gd name="T18" fmla="*/ 11 w 74"/>
              <a:gd name="T19" fmla="*/ 39 h 69"/>
              <a:gd name="T20" fmla="*/ 14 w 74"/>
              <a:gd name="T21" fmla="*/ 36 h 69"/>
              <a:gd name="T22" fmla="*/ 17 w 74"/>
              <a:gd name="T23" fmla="*/ 39 h 69"/>
              <a:gd name="T24" fmla="*/ 17 w 74"/>
              <a:gd name="T25" fmla="*/ 63 h 69"/>
              <a:gd name="T26" fmla="*/ 26 w 74"/>
              <a:gd name="T27" fmla="*/ 63 h 69"/>
              <a:gd name="T28" fmla="*/ 26 w 74"/>
              <a:gd name="T29" fmla="*/ 36 h 69"/>
              <a:gd name="T30" fmla="*/ 28 w 74"/>
              <a:gd name="T31" fmla="*/ 34 h 69"/>
              <a:gd name="T32" fmla="*/ 28 w 74"/>
              <a:gd name="T33" fmla="*/ 34 h 69"/>
              <a:gd name="T34" fmla="*/ 47 w 74"/>
              <a:gd name="T35" fmla="*/ 34 h 69"/>
              <a:gd name="T36" fmla="*/ 49 w 74"/>
              <a:gd name="T37" fmla="*/ 36 h 69"/>
              <a:gd name="T38" fmla="*/ 49 w 74"/>
              <a:gd name="T39" fmla="*/ 36 h 69"/>
              <a:gd name="T40" fmla="*/ 49 w 74"/>
              <a:gd name="T41" fmla="*/ 63 h 69"/>
              <a:gd name="T42" fmla="*/ 58 w 74"/>
              <a:gd name="T43" fmla="*/ 63 h 69"/>
              <a:gd name="T44" fmla="*/ 58 w 74"/>
              <a:gd name="T45" fmla="*/ 39 h 69"/>
              <a:gd name="T46" fmla="*/ 29 w 74"/>
              <a:gd name="T47" fmla="*/ 63 h 69"/>
              <a:gd name="T48" fmla="*/ 29 w 74"/>
              <a:gd name="T49" fmla="*/ 63 h 69"/>
              <a:gd name="T50" fmla="*/ 45 w 74"/>
              <a:gd name="T51" fmla="*/ 63 h 69"/>
              <a:gd name="T52" fmla="*/ 45 w 74"/>
              <a:gd name="T53" fmla="*/ 37 h 69"/>
              <a:gd name="T54" fmla="*/ 29 w 74"/>
              <a:gd name="T55" fmla="*/ 37 h 69"/>
              <a:gd name="T56" fmla="*/ 29 w 74"/>
              <a:gd name="T57" fmla="*/ 63 h 69"/>
              <a:gd name="T58" fmla="*/ 5 w 74"/>
              <a:gd name="T59" fmla="*/ 39 h 69"/>
              <a:gd name="T60" fmla="*/ 5 w 74"/>
              <a:gd name="T61" fmla="*/ 39 h 69"/>
              <a:gd name="T62" fmla="*/ 1 w 74"/>
              <a:gd name="T63" fmla="*/ 39 h 69"/>
              <a:gd name="T64" fmla="*/ 1 w 74"/>
              <a:gd name="T65" fmla="*/ 35 h 69"/>
              <a:gd name="T66" fmla="*/ 35 w 74"/>
              <a:gd name="T67" fmla="*/ 1 h 69"/>
              <a:gd name="T68" fmla="*/ 39 w 74"/>
              <a:gd name="T69" fmla="*/ 1 h 69"/>
              <a:gd name="T70" fmla="*/ 39 w 74"/>
              <a:gd name="T71" fmla="*/ 1 h 69"/>
              <a:gd name="T72" fmla="*/ 73 w 74"/>
              <a:gd name="T73" fmla="*/ 35 h 69"/>
              <a:gd name="T74" fmla="*/ 73 w 74"/>
              <a:gd name="T75" fmla="*/ 39 h 69"/>
              <a:gd name="T76" fmla="*/ 69 w 74"/>
              <a:gd name="T77" fmla="*/ 39 h 69"/>
              <a:gd name="T78" fmla="*/ 37 w 74"/>
              <a:gd name="T79" fmla="*/ 7 h 69"/>
              <a:gd name="T80" fmla="*/ 5 w 74"/>
              <a:gd name="T81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" h="69">
                <a:moveTo>
                  <a:pt x="58" y="39"/>
                </a:moveTo>
                <a:cubicBezTo>
                  <a:pt x="58" y="37"/>
                  <a:pt x="59" y="36"/>
                  <a:pt x="61" y="36"/>
                </a:cubicBezTo>
                <a:cubicBezTo>
                  <a:pt x="62" y="36"/>
                  <a:pt x="63" y="37"/>
                  <a:pt x="63" y="39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68"/>
                  <a:pt x="62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69"/>
                  <a:pt x="11" y="68"/>
                  <a:pt x="11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7"/>
                  <a:pt x="12" y="36"/>
                  <a:pt x="14" y="36"/>
                </a:cubicBezTo>
                <a:cubicBezTo>
                  <a:pt x="16" y="36"/>
                  <a:pt x="17" y="37"/>
                  <a:pt x="17" y="39"/>
                </a:cubicBezTo>
                <a:cubicBezTo>
                  <a:pt x="17" y="63"/>
                  <a:pt x="17" y="63"/>
                  <a:pt x="17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5"/>
                  <a:pt x="27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8" y="34"/>
                  <a:pt x="49" y="35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63"/>
                  <a:pt x="49" y="63"/>
                  <a:pt x="49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58" y="39"/>
                  <a:pt x="58" y="39"/>
                  <a:pt x="58" y="39"/>
                </a:cubicBezTo>
                <a:close/>
                <a:moveTo>
                  <a:pt x="29" y="63"/>
                </a:moveTo>
                <a:cubicBezTo>
                  <a:pt x="29" y="63"/>
                  <a:pt x="29" y="63"/>
                  <a:pt x="29" y="63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37"/>
                  <a:pt x="45" y="37"/>
                  <a:pt x="45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63"/>
                  <a:pt x="29" y="63"/>
                  <a:pt x="29" y="63"/>
                </a:cubicBezTo>
                <a:close/>
                <a:moveTo>
                  <a:pt x="5" y="39"/>
                </a:moveTo>
                <a:cubicBezTo>
                  <a:pt x="5" y="39"/>
                  <a:pt x="5" y="39"/>
                  <a:pt x="5" y="39"/>
                </a:cubicBezTo>
                <a:cubicBezTo>
                  <a:pt x="4" y="40"/>
                  <a:pt x="2" y="40"/>
                  <a:pt x="1" y="39"/>
                </a:cubicBezTo>
                <a:cubicBezTo>
                  <a:pt x="0" y="38"/>
                  <a:pt x="0" y="36"/>
                  <a:pt x="1" y="35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0"/>
                  <a:pt x="38" y="0"/>
                  <a:pt x="3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73" y="35"/>
                  <a:pt x="73" y="35"/>
                  <a:pt x="73" y="35"/>
                </a:cubicBezTo>
                <a:cubicBezTo>
                  <a:pt x="74" y="36"/>
                  <a:pt x="74" y="38"/>
                  <a:pt x="73" y="39"/>
                </a:cubicBezTo>
                <a:cubicBezTo>
                  <a:pt x="72" y="40"/>
                  <a:pt x="70" y="40"/>
                  <a:pt x="69" y="39"/>
                </a:cubicBezTo>
                <a:cubicBezTo>
                  <a:pt x="37" y="7"/>
                  <a:pt x="37" y="7"/>
                  <a:pt x="37" y="7"/>
                </a:cubicBezTo>
                <a:cubicBezTo>
                  <a:pt x="5" y="39"/>
                  <a:pt x="5" y="39"/>
                  <a:pt x="5" y="39"/>
                </a:cubicBezTo>
                <a:close/>
              </a:path>
            </a:pathLst>
          </a:custGeom>
          <a:noFill/>
          <a:ln>
            <a:solidFill>
              <a:srgbClr val="FFC000"/>
            </a:solidFill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13"/>
          <p:cNvSpPr>
            <a:spLocks noEditPoints="1"/>
          </p:cNvSpPr>
          <p:nvPr/>
        </p:nvSpPr>
        <p:spPr bwMode="auto">
          <a:xfrm>
            <a:off x="5123874" y="3747330"/>
            <a:ext cx="344310" cy="336616"/>
          </a:xfrm>
          <a:custGeom>
            <a:avLst/>
            <a:gdLst>
              <a:gd name="T0" fmla="*/ 27 w 76"/>
              <a:gd name="T1" fmla="*/ 29 h 74"/>
              <a:gd name="T2" fmla="*/ 76 w 76"/>
              <a:gd name="T3" fmla="*/ 32 h 74"/>
              <a:gd name="T4" fmla="*/ 76 w 76"/>
              <a:gd name="T5" fmla="*/ 65 h 74"/>
              <a:gd name="T6" fmla="*/ 73 w 76"/>
              <a:gd name="T7" fmla="*/ 68 h 74"/>
              <a:gd name="T8" fmla="*/ 52 w 76"/>
              <a:gd name="T9" fmla="*/ 70 h 74"/>
              <a:gd name="T10" fmla="*/ 62 w 76"/>
              <a:gd name="T11" fmla="*/ 72 h 74"/>
              <a:gd name="T12" fmla="*/ 39 w 76"/>
              <a:gd name="T13" fmla="*/ 74 h 74"/>
              <a:gd name="T14" fmla="*/ 39 w 76"/>
              <a:gd name="T15" fmla="*/ 70 h 74"/>
              <a:gd name="T16" fmla="*/ 47 w 76"/>
              <a:gd name="T17" fmla="*/ 68 h 74"/>
              <a:gd name="T18" fmla="*/ 24 w 76"/>
              <a:gd name="T19" fmla="*/ 65 h 74"/>
              <a:gd name="T20" fmla="*/ 24 w 76"/>
              <a:gd name="T21" fmla="*/ 32 h 74"/>
              <a:gd name="T22" fmla="*/ 37 w 76"/>
              <a:gd name="T23" fmla="*/ 0 h 74"/>
              <a:gd name="T24" fmla="*/ 11 w 76"/>
              <a:gd name="T25" fmla="*/ 10 h 74"/>
              <a:gd name="T26" fmla="*/ 11 w 76"/>
              <a:gd name="T27" fmla="*/ 62 h 74"/>
              <a:gd name="T28" fmla="*/ 19 w 76"/>
              <a:gd name="T29" fmla="*/ 62 h 74"/>
              <a:gd name="T30" fmla="*/ 17 w 76"/>
              <a:gd name="T31" fmla="*/ 38 h 74"/>
              <a:gd name="T32" fmla="*/ 21 w 76"/>
              <a:gd name="T33" fmla="*/ 43 h 74"/>
              <a:gd name="T34" fmla="*/ 21 w 76"/>
              <a:gd name="T35" fmla="*/ 43 h 74"/>
              <a:gd name="T36" fmla="*/ 25 w 76"/>
              <a:gd name="T37" fmla="*/ 18 h 74"/>
              <a:gd name="T38" fmla="*/ 35 w 76"/>
              <a:gd name="T39" fmla="*/ 25 h 74"/>
              <a:gd name="T40" fmla="*/ 39 w 76"/>
              <a:gd name="T41" fmla="*/ 21 h 74"/>
              <a:gd name="T42" fmla="*/ 51 w 76"/>
              <a:gd name="T43" fmla="*/ 18 h 74"/>
              <a:gd name="T44" fmla="*/ 56 w 76"/>
              <a:gd name="T45" fmla="*/ 25 h 74"/>
              <a:gd name="T46" fmla="*/ 58 w 76"/>
              <a:gd name="T47" fmla="*/ 14 h 74"/>
              <a:gd name="T48" fmla="*/ 66 w 76"/>
              <a:gd name="T49" fmla="*/ 25 h 74"/>
              <a:gd name="T50" fmla="*/ 63 w 76"/>
              <a:gd name="T51" fmla="*/ 10 h 74"/>
              <a:gd name="T52" fmla="*/ 56 w 76"/>
              <a:gd name="T53" fmla="*/ 11 h 74"/>
              <a:gd name="T54" fmla="*/ 53 w 76"/>
              <a:gd name="T55" fmla="*/ 13 h 74"/>
              <a:gd name="T56" fmla="*/ 49 w 76"/>
              <a:gd name="T57" fmla="*/ 8 h 74"/>
              <a:gd name="T58" fmla="*/ 42 w 76"/>
              <a:gd name="T59" fmla="*/ 6 h 74"/>
              <a:gd name="T60" fmla="*/ 49 w 76"/>
              <a:gd name="T61" fmla="*/ 13 h 74"/>
              <a:gd name="T62" fmla="*/ 48 w 76"/>
              <a:gd name="T63" fmla="*/ 15 h 74"/>
              <a:gd name="T64" fmla="*/ 39 w 76"/>
              <a:gd name="T65" fmla="*/ 5 h 74"/>
              <a:gd name="T66" fmla="*/ 35 w 76"/>
              <a:gd name="T67" fmla="*/ 5 h 74"/>
              <a:gd name="T68" fmla="*/ 35 w 76"/>
              <a:gd name="T69" fmla="*/ 17 h 74"/>
              <a:gd name="T70" fmla="*/ 25 w 76"/>
              <a:gd name="T71" fmla="*/ 15 h 74"/>
              <a:gd name="T72" fmla="*/ 32 w 76"/>
              <a:gd name="T73" fmla="*/ 6 h 74"/>
              <a:gd name="T74" fmla="*/ 25 w 76"/>
              <a:gd name="T75" fmla="*/ 8 h 74"/>
              <a:gd name="T76" fmla="*/ 22 w 76"/>
              <a:gd name="T77" fmla="*/ 11 h 74"/>
              <a:gd name="T78" fmla="*/ 19 w 76"/>
              <a:gd name="T79" fmla="*/ 11 h 74"/>
              <a:gd name="T80" fmla="*/ 16 w 76"/>
              <a:gd name="T81" fmla="*/ 14 h 74"/>
              <a:gd name="T82" fmla="*/ 20 w 76"/>
              <a:gd name="T83" fmla="*/ 16 h 74"/>
              <a:gd name="T84" fmla="*/ 6 w 76"/>
              <a:gd name="T85" fmla="*/ 35 h 74"/>
              <a:gd name="T86" fmla="*/ 16 w 76"/>
              <a:gd name="T87" fmla="*/ 14 h 74"/>
              <a:gd name="T88" fmla="*/ 70 w 76"/>
              <a:gd name="T89" fmla="*/ 35 h 74"/>
              <a:gd name="T90" fmla="*/ 29 w 76"/>
              <a:gd name="T91" fmla="*/ 62 h 74"/>
              <a:gd name="T92" fmla="*/ 70 w 76"/>
              <a:gd name="T93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6" h="74">
                <a:moveTo>
                  <a:pt x="26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4" y="29"/>
                  <a:pt x="76" y="31"/>
                  <a:pt x="76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4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70"/>
                  <a:pt x="52" y="70"/>
                  <a:pt x="52" y="70"/>
                </a:cubicBezTo>
                <a:cubicBezTo>
                  <a:pt x="61" y="70"/>
                  <a:pt x="61" y="70"/>
                  <a:pt x="61" y="70"/>
                </a:cubicBezTo>
                <a:cubicBezTo>
                  <a:pt x="62" y="70"/>
                  <a:pt x="62" y="71"/>
                  <a:pt x="62" y="72"/>
                </a:cubicBezTo>
                <a:cubicBezTo>
                  <a:pt x="62" y="73"/>
                  <a:pt x="62" y="74"/>
                  <a:pt x="61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8" y="74"/>
                  <a:pt x="37" y="73"/>
                  <a:pt x="37" y="72"/>
                </a:cubicBezTo>
                <a:cubicBezTo>
                  <a:pt x="37" y="71"/>
                  <a:pt x="38" y="70"/>
                  <a:pt x="39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68"/>
                  <a:pt x="47" y="68"/>
                  <a:pt x="47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4" y="66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1"/>
                  <a:pt x="25" y="29"/>
                  <a:pt x="26" y="29"/>
                </a:cubicBezTo>
                <a:close/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27" y="0"/>
                  <a:pt x="18" y="4"/>
                  <a:pt x="11" y="10"/>
                </a:cubicBezTo>
                <a:cubicBezTo>
                  <a:pt x="4" y="17"/>
                  <a:pt x="0" y="26"/>
                  <a:pt x="0" y="36"/>
                </a:cubicBezTo>
                <a:cubicBezTo>
                  <a:pt x="0" y="46"/>
                  <a:pt x="4" y="56"/>
                  <a:pt x="11" y="62"/>
                </a:cubicBezTo>
                <a:cubicBezTo>
                  <a:pt x="13" y="64"/>
                  <a:pt x="14" y="65"/>
                  <a:pt x="16" y="66"/>
                </a:cubicBezTo>
                <a:cubicBezTo>
                  <a:pt x="19" y="69"/>
                  <a:pt x="22" y="64"/>
                  <a:pt x="19" y="62"/>
                </a:cubicBezTo>
                <a:cubicBezTo>
                  <a:pt x="12" y="56"/>
                  <a:pt x="7" y="48"/>
                  <a:pt x="6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40"/>
                  <a:pt x="17" y="42"/>
                  <a:pt x="17" y="44"/>
                </a:cubicBezTo>
                <a:cubicBezTo>
                  <a:pt x="17" y="46"/>
                  <a:pt x="21" y="46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0" y="35"/>
                  <a:pt x="20" y="25"/>
                  <a:pt x="23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8" y="20"/>
                  <a:pt x="32" y="20"/>
                  <a:pt x="35" y="21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7"/>
                  <a:pt x="39" y="27"/>
                  <a:pt x="39" y="25"/>
                </a:cubicBezTo>
                <a:cubicBezTo>
                  <a:pt x="39" y="21"/>
                  <a:pt x="39" y="21"/>
                  <a:pt x="39" y="21"/>
                </a:cubicBezTo>
                <a:cubicBezTo>
                  <a:pt x="43" y="20"/>
                  <a:pt x="46" y="20"/>
                  <a:pt x="50" y="18"/>
                </a:cubicBezTo>
                <a:cubicBezTo>
                  <a:pt x="50" y="18"/>
                  <a:pt x="50" y="18"/>
                  <a:pt x="51" y="18"/>
                </a:cubicBezTo>
                <a:cubicBezTo>
                  <a:pt x="52" y="20"/>
                  <a:pt x="53" y="23"/>
                  <a:pt x="53" y="26"/>
                </a:cubicBezTo>
                <a:cubicBezTo>
                  <a:pt x="54" y="28"/>
                  <a:pt x="57" y="27"/>
                  <a:pt x="56" y="25"/>
                </a:cubicBezTo>
                <a:cubicBezTo>
                  <a:pt x="56" y="22"/>
                  <a:pt x="55" y="19"/>
                  <a:pt x="54" y="16"/>
                </a:cubicBezTo>
                <a:cubicBezTo>
                  <a:pt x="56" y="15"/>
                  <a:pt x="57" y="15"/>
                  <a:pt x="58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62" y="17"/>
                  <a:pt x="65" y="21"/>
                  <a:pt x="66" y="25"/>
                </a:cubicBezTo>
                <a:cubicBezTo>
                  <a:pt x="68" y="29"/>
                  <a:pt x="73" y="26"/>
                  <a:pt x="71" y="23"/>
                </a:cubicBezTo>
                <a:cubicBezTo>
                  <a:pt x="70" y="18"/>
                  <a:pt x="67" y="14"/>
                  <a:pt x="63" y="10"/>
                </a:cubicBezTo>
                <a:cubicBezTo>
                  <a:pt x="56" y="4"/>
                  <a:pt x="47" y="0"/>
                  <a:pt x="37" y="0"/>
                </a:cubicBezTo>
                <a:close/>
                <a:moveTo>
                  <a:pt x="56" y="11"/>
                </a:moveTo>
                <a:cubicBezTo>
                  <a:pt x="56" y="11"/>
                  <a:pt x="56" y="11"/>
                  <a:pt x="56" y="11"/>
                </a:cubicBezTo>
                <a:cubicBezTo>
                  <a:pt x="55" y="12"/>
                  <a:pt x="54" y="13"/>
                  <a:pt x="53" y="13"/>
                </a:cubicBezTo>
                <a:cubicBezTo>
                  <a:pt x="52" y="13"/>
                  <a:pt x="52" y="12"/>
                  <a:pt x="52" y="11"/>
                </a:cubicBezTo>
                <a:cubicBezTo>
                  <a:pt x="51" y="10"/>
                  <a:pt x="50" y="9"/>
                  <a:pt x="49" y="8"/>
                </a:cubicBezTo>
                <a:cubicBezTo>
                  <a:pt x="52" y="9"/>
                  <a:pt x="54" y="10"/>
                  <a:pt x="56" y="11"/>
                </a:cubicBezTo>
                <a:close/>
                <a:moveTo>
                  <a:pt x="42" y="6"/>
                </a:moveTo>
                <a:cubicBezTo>
                  <a:pt x="42" y="6"/>
                  <a:pt x="42" y="6"/>
                  <a:pt x="42" y="6"/>
                </a:cubicBezTo>
                <a:cubicBezTo>
                  <a:pt x="45" y="7"/>
                  <a:pt x="47" y="10"/>
                  <a:pt x="49" y="13"/>
                </a:cubicBezTo>
                <a:cubicBezTo>
                  <a:pt x="49" y="14"/>
                  <a:pt x="49" y="14"/>
                  <a:pt x="50" y="15"/>
                </a:cubicBezTo>
                <a:cubicBezTo>
                  <a:pt x="49" y="15"/>
                  <a:pt x="49" y="15"/>
                  <a:pt x="48" y="15"/>
                </a:cubicBezTo>
                <a:cubicBezTo>
                  <a:pt x="45" y="16"/>
                  <a:pt x="42" y="17"/>
                  <a:pt x="39" y="17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1" y="5"/>
                  <a:pt x="42" y="6"/>
                </a:cubicBezTo>
                <a:close/>
                <a:moveTo>
                  <a:pt x="35" y="5"/>
                </a:moveTo>
                <a:cubicBezTo>
                  <a:pt x="35" y="5"/>
                  <a:pt x="35" y="5"/>
                  <a:pt x="35" y="5"/>
                </a:cubicBezTo>
                <a:cubicBezTo>
                  <a:pt x="35" y="17"/>
                  <a:pt x="35" y="17"/>
                  <a:pt x="35" y="17"/>
                </a:cubicBezTo>
                <a:cubicBezTo>
                  <a:pt x="32" y="17"/>
                  <a:pt x="29" y="16"/>
                  <a:pt x="26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4"/>
                  <a:pt x="25" y="14"/>
                  <a:pt x="25" y="13"/>
                </a:cubicBezTo>
                <a:cubicBezTo>
                  <a:pt x="27" y="10"/>
                  <a:pt x="30" y="7"/>
                  <a:pt x="32" y="6"/>
                </a:cubicBezTo>
                <a:cubicBezTo>
                  <a:pt x="33" y="5"/>
                  <a:pt x="34" y="5"/>
                  <a:pt x="35" y="5"/>
                </a:cubicBezTo>
                <a:close/>
                <a:moveTo>
                  <a:pt x="25" y="8"/>
                </a:moveTo>
                <a:cubicBezTo>
                  <a:pt x="25" y="8"/>
                  <a:pt x="25" y="8"/>
                  <a:pt x="25" y="8"/>
                </a:cubicBezTo>
                <a:cubicBezTo>
                  <a:pt x="24" y="9"/>
                  <a:pt x="23" y="10"/>
                  <a:pt x="22" y="11"/>
                </a:cubicBezTo>
                <a:cubicBezTo>
                  <a:pt x="22" y="12"/>
                  <a:pt x="22" y="13"/>
                  <a:pt x="22" y="13"/>
                </a:cubicBezTo>
                <a:cubicBezTo>
                  <a:pt x="21" y="13"/>
                  <a:pt x="20" y="12"/>
                  <a:pt x="19" y="11"/>
                </a:cubicBezTo>
                <a:cubicBezTo>
                  <a:pt x="21" y="10"/>
                  <a:pt x="23" y="9"/>
                  <a:pt x="25" y="8"/>
                </a:cubicBezTo>
                <a:close/>
                <a:moveTo>
                  <a:pt x="16" y="14"/>
                </a:moveTo>
                <a:cubicBezTo>
                  <a:pt x="16" y="14"/>
                  <a:pt x="16" y="14"/>
                  <a:pt x="16" y="14"/>
                </a:cubicBezTo>
                <a:cubicBezTo>
                  <a:pt x="17" y="15"/>
                  <a:pt x="19" y="15"/>
                  <a:pt x="20" y="16"/>
                </a:cubicBezTo>
                <a:cubicBezTo>
                  <a:pt x="18" y="22"/>
                  <a:pt x="17" y="28"/>
                  <a:pt x="17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27"/>
                  <a:pt x="10" y="20"/>
                  <a:pt x="15" y="14"/>
                </a:cubicBezTo>
                <a:cubicBezTo>
                  <a:pt x="15" y="14"/>
                  <a:pt x="16" y="14"/>
                  <a:pt x="16" y="14"/>
                </a:cubicBezTo>
                <a:close/>
                <a:moveTo>
                  <a:pt x="70" y="35"/>
                </a:moveTo>
                <a:cubicBezTo>
                  <a:pt x="70" y="35"/>
                  <a:pt x="70" y="35"/>
                  <a:pt x="70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62"/>
                  <a:pt x="29" y="62"/>
                  <a:pt x="29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0" y="35"/>
                  <a:pt x="70" y="35"/>
                  <a:pt x="70" y="35"/>
                </a:cubicBezTo>
                <a:close/>
              </a:path>
            </a:pathLst>
          </a:custGeom>
          <a:noFill/>
          <a:ln>
            <a:solidFill>
              <a:srgbClr val="FFC000"/>
            </a:solidFill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 flipH="1">
            <a:off x="4200341" y="2833756"/>
            <a:ext cx="1221438" cy="2"/>
          </a:xfrm>
          <a:prstGeom prst="line">
            <a:avLst/>
          </a:prstGeom>
          <a:noFill/>
          <a:ln w="6350">
            <a:solidFill>
              <a:srgbClr val="FFC000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Line 16"/>
          <p:cNvSpPr>
            <a:spLocks noChangeShapeType="1"/>
          </p:cNvSpPr>
          <p:nvPr/>
        </p:nvSpPr>
        <p:spPr bwMode="auto">
          <a:xfrm flipH="1">
            <a:off x="3551097" y="4327407"/>
            <a:ext cx="1221440" cy="2"/>
          </a:xfrm>
          <a:prstGeom prst="line">
            <a:avLst/>
          </a:prstGeom>
          <a:noFill/>
          <a:ln w="6350">
            <a:solidFill>
              <a:srgbClr val="FFC000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7495412" y="3696439"/>
            <a:ext cx="1242596" cy="2"/>
          </a:xfrm>
          <a:prstGeom prst="line">
            <a:avLst/>
          </a:prstGeom>
          <a:noFill/>
          <a:ln w="6350">
            <a:solidFill>
              <a:srgbClr val="FFC000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Line 20"/>
          <p:cNvSpPr>
            <a:spLocks noChangeShapeType="1"/>
          </p:cNvSpPr>
          <p:nvPr/>
        </p:nvSpPr>
        <p:spPr bwMode="auto">
          <a:xfrm>
            <a:off x="6469148" y="5162705"/>
            <a:ext cx="1242596" cy="2"/>
          </a:xfrm>
          <a:prstGeom prst="line">
            <a:avLst/>
          </a:prstGeom>
          <a:noFill/>
          <a:ln w="6350">
            <a:solidFill>
              <a:srgbClr val="FFC000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1434180" y="2916964"/>
            <a:ext cx="1885134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34678" y="2528612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TextBox 35"/>
          <p:cNvSpPr txBox="1"/>
          <p:nvPr/>
        </p:nvSpPr>
        <p:spPr>
          <a:xfrm>
            <a:off x="1434180" y="4861598"/>
            <a:ext cx="1885134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34678" y="4473246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8955954" y="2797627"/>
            <a:ext cx="1885134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456452" y="2409275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8955954" y="4742261"/>
            <a:ext cx="1885134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56452" y="4353909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reeform 5"/>
          <p:cNvSpPr/>
          <p:nvPr/>
        </p:nvSpPr>
        <p:spPr bwMode="auto">
          <a:xfrm rot="10800000">
            <a:off x="2084570" y="4011615"/>
            <a:ext cx="2833687" cy="608012"/>
          </a:xfrm>
          <a:custGeom>
            <a:avLst/>
            <a:gdLst>
              <a:gd name="T0" fmla="*/ 2540317 w 425"/>
              <a:gd name="T1" fmla="*/ 0 h 89"/>
              <a:gd name="T2" fmla="*/ 2246947 w 425"/>
              <a:gd name="T3" fmla="*/ 266432 h 89"/>
              <a:gd name="T4" fmla="*/ 2246947 w 425"/>
              <a:gd name="T5" fmla="*/ 266432 h 89"/>
              <a:gd name="T6" fmla="*/ 153352 w 425"/>
              <a:gd name="T7" fmla="*/ 273264 h 89"/>
              <a:gd name="T8" fmla="*/ 80010 w 425"/>
              <a:gd name="T9" fmla="*/ 218611 h 89"/>
              <a:gd name="T10" fmla="*/ 0 w 425"/>
              <a:gd name="T11" fmla="*/ 307422 h 89"/>
              <a:gd name="T12" fmla="*/ 80010 w 425"/>
              <a:gd name="T13" fmla="*/ 389401 h 89"/>
              <a:gd name="T14" fmla="*/ 153352 w 425"/>
              <a:gd name="T15" fmla="*/ 334748 h 89"/>
              <a:gd name="T16" fmla="*/ 2246947 w 425"/>
              <a:gd name="T17" fmla="*/ 341580 h 89"/>
              <a:gd name="T18" fmla="*/ 2246947 w 425"/>
              <a:gd name="T19" fmla="*/ 341580 h 89"/>
              <a:gd name="T20" fmla="*/ 2540317 w 425"/>
              <a:gd name="T21" fmla="*/ 608012 h 89"/>
              <a:gd name="T22" fmla="*/ 2833687 w 425"/>
              <a:gd name="T23" fmla="*/ 307422 h 89"/>
              <a:gd name="T24" fmla="*/ 2540317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115"/>
          <p:cNvSpPr/>
          <p:nvPr/>
        </p:nvSpPr>
        <p:spPr bwMode="auto">
          <a:xfrm>
            <a:off x="2268719" y="4157663"/>
            <a:ext cx="246062" cy="303212"/>
          </a:xfrm>
          <a:custGeom>
            <a:avLst/>
            <a:gdLst>
              <a:gd name="T0" fmla="*/ 234374 w 400"/>
              <a:gd name="T1" fmla="*/ 75499 h 498"/>
              <a:gd name="T2" fmla="*/ 234374 w 400"/>
              <a:gd name="T3" fmla="*/ 75499 h 498"/>
              <a:gd name="T4" fmla="*/ 142101 w 400"/>
              <a:gd name="T5" fmla="*/ 5480 h 498"/>
              <a:gd name="T6" fmla="*/ 70743 w 400"/>
              <a:gd name="T7" fmla="*/ 91938 h 498"/>
              <a:gd name="T8" fmla="*/ 81816 w 400"/>
              <a:gd name="T9" fmla="*/ 129687 h 498"/>
              <a:gd name="T10" fmla="*/ 5536 w 400"/>
              <a:gd name="T11" fmla="*/ 247806 h 498"/>
              <a:gd name="T12" fmla="*/ 0 w 400"/>
              <a:gd name="T13" fmla="*/ 264245 h 498"/>
              <a:gd name="T14" fmla="*/ 5536 w 400"/>
              <a:gd name="T15" fmla="*/ 291035 h 498"/>
              <a:gd name="T16" fmla="*/ 16609 w 400"/>
              <a:gd name="T17" fmla="*/ 302603 h 498"/>
              <a:gd name="T18" fmla="*/ 38140 w 400"/>
              <a:gd name="T19" fmla="*/ 296515 h 498"/>
              <a:gd name="T20" fmla="*/ 54749 w 400"/>
              <a:gd name="T21" fmla="*/ 286164 h 498"/>
              <a:gd name="T22" fmla="*/ 87352 w 400"/>
              <a:gd name="T23" fmla="*/ 237455 h 498"/>
              <a:gd name="T24" fmla="*/ 87352 w 400"/>
              <a:gd name="T25" fmla="*/ 237455 h 498"/>
              <a:gd name="T26" fmla="*/ 108882 w 400"/>
              <a:gd name="T27" fmla="*/ 231975 h 498"/>
              <a:gd name="T28" fmla="*/ 142101 w 400"/>
              <a:gd name="T29" fmla="*/ 172916 h 498"/>
              <a:gd name="T30" fmla="*/ 180240 w 400"/>
              <a:gd name="T31" fmla="*/ 172916 h 498"/>
              <a:gd name="T32" fmla="*/ 234374 w 400"/>
              <a:gd name="T33" fmla="*/ 75499 h 498"/>
              <a:gd name="T34" fmla="*/ 196234 w 400"/>
              <a:gd name="T35" fmla="*/ 96809 h 498"/>
              <a:gd name="T36" fmla="*/ 196234 w 400"/>
              <a:gd name="T37" fmla="*/ 96809 h 498"/>
              <a:gd name="T38" fmla="*/ 157480 w 400"/>
              <a:gd name="T39" fmla="*/ 86458 h 498"/>
              <a:gd name="T40" fmla="*/ 135949 w 400"/>
              <a:gd name="T41" fmla="*/ 48709 h 498"/>
              <a:gd name="T42" fmla="*/ 190698 w 400"/>
              <a:gd name="T43" fmla="*/ 43229 h 498"/>
              <a:gd name="T44" fmla="*/ 196234 w 400"/>
              <a:gd name="T45" fmla="*/ 96809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5"/>
          <p:cNvSpPr/>
          <p:nvPr/>
        </p:nvSpPr>
        <p:spPr bwMode="auto">
          <a:xfrm rot="10800000">
            <a:off x="2063932" y="2146300"/>
            <a:ext cx="2833687" cy="609600"/>
          </a:xfrm>
          <a:custGeom>
            <a:avLst/>
            <a:gdLst>
              <a:gd name="T0" fmla="*/ 2540317 w 425"/>
              <a:gd name="T1" fmla="*/ 0 h 89"/>
              <a:gd name="T2" fmla="*/ 2246947 w 425"/>
              <a:gd name="T3" fmla="*/ 267128 h 89"/>
              <a:gd name="T4" fmla="*/ 2246947 w 425"/>
              <a:gd name="T5" fmla="*/ 267128 h 89"/>
              <a:gd name="T6" fmla="*/ 153352 w 425"/>
              <a:gd name="T7" fmla="*/ 273978 h 89"/>
              <a:gd name="T8" fmla="*/ 80010 w 425"/>
              <a:gd name="T9" fmla="*/ 219182 h 89"/>
              <a:gd name="T10" fmla="*/ 0 w 425"/>
              <a:gd name="T11" fmla="*/ 308225 h 89"/>
              <a:gd name="T12" fmla="*/ 80010 w 425"/>
              <a:gd name="T13" fmla="*/ 390418 h 89"/>
              <a:gd name="T14" fmla="*/ 153352 w 425"/>
              <a:gd name="T15" fmla="*/ 335622 h 89"/>
              <a:gd name="T16" fmla="*/ 2246947 w 425"/>
              <a:gd name="T17" fmla="*/ 342472 h 89"/>
              <a:gd name="T18" fmla="*/ 2246947 w 425"/>
              <a:gd name="T19" fmla="*/ 342472 h 89"/>
              <a:gd name="T20" fmla="*/ 2540317 w 425"/>
              <a:gd name="T21" fmla="*/ 609600 h 89"/>
              <a:gd name="T22" fmla="*/ 2833687 w 425"/>
              <a:gd name="T23" fmla="*/ 308225 h 89"/>
              <a:gd name="T24" fmla="*/ 2540317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B6CDE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97"/>
          <p:cNvSpPr/>
          <p:nvPr/>
        </p:nvSpPr>
        <p:spPr bwMode="auto">
          <a:xfrm>
            <a:off x="2232207" y="2359025"/>
            <a:ext cx="276225" cy="236538"/>
          </a:xfrm>
          <a:custGeom>
            <a:avLst/>
            <a:gdLst>
              <a:gd name="T0" fmla="*/ 127830 w 497"/>
              <a:gd name="T1" fmla="*/ 128264 h 426"/>
              <a:gd name="T2" fmla="*/ 127830 w 497"/>
              <a:gd name="T3" fmla="*/ 128264 h 426"/>
              <a:gd name="T4" fmla="*/ 152285 w 497"/>
              <a:gd name="T5" fmla="*/ 128264 h 426"/>
              <a:gd name="T6" fmla="*/ 152285 w 497"/>
              <a:gd name="T7" fmla="*/ 152695 h 426"/>
              <a:gd name="T8" fmla="*/ 275669 w 497"/>
              <a:gd name="T9" fmla="*/ 152695 h 426"/>
              <a:gd name="T10" fmla="*/ 270667 w 497"/>
              <a:gd name="T11" fmla="*/ 73849 h 426"/>
              <a:gd name="T12" fmla="*/ 246213 w 497"/>
              <a:gd name="T13" fmla="*/ 44420 h 426"/>
              <a:gd name="T14" fmla="*/ 201750 w 497"/>
              <a:gd name="T15" fmla="*/ 44420 h 426"/>
              <a:gd name="T16" fmla="*/ 187299 w 497"/>
              <a:gd name="T17" fmla="*/ 14992 h 426"/>
              <a:gd name="T18" fmla="*/ 166735 w 497"/>
              <a:gd name="T19" fmla="*/ 0 h 426"/>
              <a:gd name="T20" fmla="*/ 107822 w 497"/>
              <a:gd name="T21" fmla="*/ 0 h 426"/>
              <a:gd name="T22" fmla="*/ 93372 w 497"/>
              <a:gd name="T23" fmla="*/ 14992 h 426"/>
              <a:gd name="T24" fmla="*/ 73919 w 497"/>
              <a:gd name="T25" fmla="*/ 44420 h 426"/>
              <a:gd name="T26" fmla="*/ 29457 w 497"/>
              <a:gd name="T27" fmla="*/ 44420 h 426"/>
              <a:gd name="T28" fmla="*/ 5002 w 497"/>
              <a:gd name="T29" fmla="*/ 73849 h 426"/>
              <a:gd name="T30" fmla="*/ 0 w 497"/>
              <a:gd name="T31" fmla="*/ 152695 h 426"/>
              <a:gd name="T32" fmla="*/ 127830 w 497"/>
              <a:gd name="T33" fmla="*/ 152695 h 426"/>
              <a:gd name="T34" fmla="*/ 127830 w 497"/>
              <a:gd name="T35" fmla="*/ 128264 h 426"/>
              <a:gd name="T36" fmla="*/ 103376 w 497"/>
              <a:gd name="T37" fmla="*/ 29428 h 426"/>
              <a:gd name="T38" fmla="*/ 103376 w 497"/>
              <a:gd name="T39" fmla="*/ 29428 h 426"/>
              <a:gd name="T40" fmla="*/ 117826 w 497"/>
              <a:gd name="T41" fmla="*/ 19989 h 426"/>
              <a:gd name="T42" fmla="*/ 157843 w 497"/>
              <a:gd name="T43" fmla="*/ 19989 h 426"/>
              <a:gd name="T44" fmla="*/ 171737 w 497"/>
              <a:gd name="T45" fmla="*/ 29428 h 426"/>
              <a:gd name="T46" fmla="*/ 177295 w 497"/>
              <a:gd name="T47" fmla="*/ 44420 h 426"/>
              <a:gd name="T48" fmla="*/ 98374 w 497"/>
              <a:gd name="T49" fmla="*/ 44420 h 426"/>
              <a:gd name="T50" fmla="*/ 103376 w 497"/>
              <a:gd name="T51" fmla="*/ 29428 h 426"/>
              <a:gd name="T52" fmla="*/ 152285 w 497"/>
              <a:gd name="T53" fmla="*/ 197115 h 426"/>
              <a:gd name="T54" fmla="*/ 152285 w 497"/>
              <a:gd name="T55" fmla="*/ 197115 h 426"/>
              <a:gd name="T56" fmla="*/ 127830 w 497"/>
              <a:gd name="T57" fmla="*/ 197115 h 426"/>
              <a:gd name="T58" fmla="*/ 127830 w 497"/>
              <a:gd name="T59" fmla="*/ 167687 h 426"/>
              <a:gd name="T60" fmla="*/ 5002 w 497"/>
              <a:gd name="T61" fmla="*/ 167687 h 426"/>
              <a:gd name="T62" fmla="*/ 9448 w 497"/>
              <a:gd name="T63" fmla="*/ 211552 h 426"/>
              <a:gd name="T64" fmla="*/ 34459 w 497"/>
              <a:gd name="T65" fmla="*/ 235983 h 426"/>
              <a:gd name="T66" fmla="*/ 241211 w 497"/>
              <a:gd name="T67" fmla="*/ 235983 h 426"/>
              <a:gd name="T68" fmla="*/ 265665 w 497"/>
              <a:gd name="T69" fmla="*/ 211552 h 426"/>
              <a:gd name="T70" fmla="*/ 270667 w 497"/>
              <a:gd name="T71" fmla="*/ 167687 h 426"/>
              <a:gd name="T72" fmla="*/ 152285 w 497"/>
              <a:gd name="T73" fmla="*/ 167687 h 426"/>
              <a:gd name="T74" fmla="*/ 152285 w 497"/>
              <a:gd name="T75" fmla="*/ 197115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5"/>
          <p:cNvSpPr/>
          <p:nvPr/>
        </p:nvSpPr>
        <p:spPr bwMode="auto">
          <a:xfrm rot="10800000">
            <a:off x="2063932" y="4921251"/>
            <a:ext cx="2835275" cy="608013"/>
          </a:xfrm>
          <a:custGeom>
            <a:avLst/>
            <a:gdLst>
              <a:gd name="T0" fmla="*/ 2541741 w 425"/>
              <a:gd name="T1" fmla="*/ 0 h 89"/>
              <a:gd name="T2" fmla="*/ 2248206 w 425"/>
              <a:gd name="T3" fmla="*/ 266433 h 89"/>
              <a:gd name="T4" fmla="*/ 2248206 w 425"/>
              <a:gd name="T5" fmla="*/ 266433 h 89"/>
              <a:gd name="T6" fmla="*/ 153438 w 425"/>
              <a:gd name="T7" fmla="*/ 273264 h 89"/>
              <a:gd name="T8" fmla="*/ 80055 w 425"/>
              <a:gd name="T9" fmla="*/ 218611 h 89"/>
              <a:gd name="T10" fmla="*/ 0 w 425"/>
              <a:gd name="T11" fmla="*/ 307422 h 89"/>
              <a:gd name="T12" fmla="*/ 80055 w 425"/>
              <a:gd name="T13" fmla="*/ 389402 h 89"/>
              <a:gd name="T14" fmla="*/ 153438 w 425"/>
              <a:gd name="T15" fmla="*/ 334749 h 89"/>
              <a:gd name="T16" fmla="*/ 2248206 w 425"/>
              <a:gd name="T17" fmla="*/ 341580 h 89"/>
              <a:gd name="T18" fmla="*/ 2248206 w 425"/>
              <a:gd name="T19" fmla="*/ 341580 h 89"/>
              <a:gd name="T20" fmla="*/ 2541741 w 425"/>
              <a:gd name="T21" fmla="*/ 608013 h 89"/>
              <a:gd name="T22" fmla="*/ 2835275 w 425"/>
              <a:gd name="T23" fmla="*/ 307422 h 89"/>
              <a:gd name="T24" fmla="*/ 2541741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FDF7F"/>
          </a:solidFill>
          <a:ln>
            <a:noFill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102"/>
          <p:cNvSpPr/>
          <p:nvPr/>
        </p:nvSpPr>
        <p:spPr bwMode="auto">
          <a:xfrm>
            <a:off x="2217919" y="5089526"/>
            <a:ext cx="304800" cy="271463"/>
          </a:xfrm>
          <a:custGeom>
            <a:avLst/>
            <a:gdLst>
              <a:gd name="T0" fmla="*/ 48964 w 498"/>
              <a:gd name="T1" fmla="*/ 92114 h 445"/>
              <a:gd name="T2" fmla="*/ 48964 w 498"/>
              <a:gd name="T3" fmla="*/ 92114 h 445"/>
              <a:gd name="T4" fmla="*/ 86911 w 498"/>
              <a:gd name="T5" fmla="*/ 103095 h 445"/>
              <a:gd name="T6" fmla="*/ 92419 w 498"/>
              <a:gd name="T7" fmla="*/ 103095 h 445"/>
              <a:gd name="T8" fmla="*/ 119349 w 498"/>
              <a:gd name="T9" fmla="*/ 81744 h 445"/>
              <a:gd name="T10" fmla="*/ 119349 w 498"/>
              <a:gd name="T11" fmla="*/ 76254 h 445"/>
              <a:gd name="T12" fmla="*/ 108945 w 498"/>
              <a:gd name="T13" fmla="*/ 65273 h 445"/>
              <a:gd name="T14" fmla="*/ 168313 w 498"/>
              <a:gd name="T15" fmla="*/ 6100 h 445"/>
              <a:gd name="T16" fmla="*/ 119349 w 498"/>
              <a:gd name="T17" fmla="*/ 0 h 445"/>
              <a:gd name="T18" fmla="*/ 65489 w 498"/>
              <a:gd name="T19" fmla="*/ 32942 h 445"/>
              <a:gd name="T20" fmla="*/ 44067 w 498"/>
              <a:gd name="T21" fmla="*/ 49412 h 445"/>
              <a:gd name="T22" fmla="*/ 32439 w 498"/>
              <a:gd name="T23" fmla="*/ 70763 h 445"/>
              <a:gd name="T24" fmla="*/ 11017 w 498"/>
              <a:gd name="T25" fmla="*/ 76254 h 445"/>
              <a:gd name="T26" fmla="*/ 0 w 498"/>
              <a:gd name="T27" fmla="*/ 87234 h 445"/>
              <a:gd name="T28" fmla="*/ 0 w 498"/>
              <a:gd name="T29" fmla="*/ 92114 h 445"/>
              <a:gd name="T30" fmla="*/ 22034 w 498"/>
              <a:gd name="T31" fmla="*/ 114075 h 445"/>
              <a:gd name="T32" fmla="*/ 32439 w 498"/>
              <a:gd name="T33" fmla="*/ 119566 h 445"/>
              <a:gd name="T34" fmla="*/ 44067 w 498"/>
              <a:gd name="T35" fmla="*/ 108585 h 445"/>
              <a:gd name="T36" fmla="*/ 48964 w 498"/>
              <a:gd name="T37" fmla="*/ 92114 h 445"/>
              <a:gd name="T38" fmla="*/ 135875 w 498"/>
              <a:gd name="T39" fmla="*/ 97605 h 445"/>
              <a:gd name="T40" fmla="*/ 135875 w 498"/>
              <a:gd name="T41" fmla="*/ 97605 h 445"/>
              <a:gd name="T42" fmla="*/ 130366 w 498"/>
              <a:gd name="T43" fmla="*/ 97605 h 445"/>
              <a:gd name="T44" fmla="*/ 108945 w 498"/>
              <a:gd name="T45" fmla="*/ 114075 h 445"/>
              <a:gd name="T46" fmla="*/ 103436 w 498"/>
              <a:gd name="T47" fmla="*/ 124446 h 445"/>
              <a:gd name="T48" fmla="*/ 233190 w 498"/>
              <a:gd name="T49" fmla="*/ 265363 h 445"/>
              <a:gd name="T50" fmla="*/ 244207 w 498"/>
              <a:gd name="T51" fmla="*/ 265363 h 445"/>
              <a:gd name="T52" fmla="*/ 260733 w 498"/>
              <a:gd name="T53" fmla="*/ 254382 h 445"/>
              <a:gd name="T54" fmla="*/ 260733 w 498"/>
              <a:gd name="T55" fmla="*/ 244012 h 445"/>
              <a:gd name="T56" fmla="*/ 135875 w 498"/>
              <a:gd name="T57" fmla="*/ 97605 h 445"/>
              <a:gd name="T58" fmla="*/ 304188 w 498"/>
              <a:gd name="T59" fmla="*/ 38432 h 445"/>
              <a:gd name="T60" fmla="*/ 304188 w 498"/>
              <a:gd name="T61" fmla="*/ 38432 h 445"/>
              <a:gd name="T62" fmla="*/ 293171 w 498"/>
              <a:gd name="T63" fmla="*/ 32942 h 445"/>
              <a:gd name="T64" fmla="*/ 282154 w 498"/>
              <a:gd name="T65" fmla="*/ 54293 h 445"/>
              <a:gd name="T66" fmla="*/ 249716 w 498"/>
              <a:gd name="T67" fmla="*/ 65273 h 445"/>
              <a:gd name="T68" fmla="*/ 244207 w 498"/>
              <a:gd name="T69" fmla="*/ 38432 h 445"/>
              <a:gd name="T70" fmla="*/ 255224 w 498"/>
              <a:gd name="T71" fmla="*/ 11591 h 445"/>
              <a:gd name="T72" fmla="*/ 249716 w 498"/>
              <a:gd name="T73" fmla="*/ 6100 h 445"/>
              <a:gd name="T74" fmla="*/ 206260 w 498"/>
              <a:gd name="T75" fmla="*/ 43922 h 445"/>
              <a:gd name="T76" fmla="*/ 195243 w 498"/>
              <a:gd name="T77" fmla="*/ 92114 h 445"/>
              <a:gd name="T78" fmla="*/ 173822 w 498"/>
              <a:gd name="T79" fmla="*/ 114075 h 445"/>
              <a:gd name="T80" fmla="*/ 195243 w 498"/>
              <a:gd name="T81" fmla="*/ 140917 h 445"/>
              <a:gd name="T82" fmla="*/ 222786 w 498"/>
              <a:gd name="T83" fmla="*/ 114075 h 445"/>
              <a:gd name="T84" fmla="*/ 249716 w 498"/>
              <a:gd name="T85" fmla="*/ 108585 h 445"/>
              <a:gd name="T86" fmla="*/ 298680 w 498"/>
              <a:gd name="T87" fmla="*/ 87234 h 445"/>
              <a:gd name="T88" fmla="*/ 304188 w 498"/>
              <a:gd name="T89" fmla="*/ 38432 h 445"/>
              <a:gd name="T90" fmla="*/ 44067 w 498"/>
              <a:gd name="T91" fmla="*/ 244012 h 445"/>
              <a:gd name="T92" fmla="*/ 44067 w 498"/>
              <a:gd name="T93" fmla="*/ 244012 h 445"/>
              <a:gd name="T94" fmla="*/ 44067 w 498"/>
              <a:gd name="T95" fmla="*/ 254382 h 445"/>
              <a:gd name="T96" fmla="*/ 54472 w 498"/>
              <a:gd name="T97" fmla="*/ 270853 h 445"/>
              <a:gd name="T98" fmla="*/ 65489 w 498"/>
              <a:gd name="T99" fmla="*/ 265363 h 445"/>
              <a:gd name="T100" fmla="*/ 141383 w 498"/>
              <a:gd name="T101" fmla="*/ 195209 h 445"/>
              <a:gd name="T102" fmla="*/ 119349 w 498"/>
              <a:gd name="T103" fmla="*/ 167758 h 445"/>
              <a:gd name="T104" fmla="*/ 44067 w 498"/>
              <a:gd name="T105" fmla="*/ 244012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5"/>
          <p:cNvSpPr/>
          <p:nvPr/>
        </p:nvSpPr>
        <p:spPr bwMode="auto">
          <a:xfrm rot="10800000">
            <a:off x="2082982" y="3108325"/>
            <a:ext cx="2835275" cy="609600"/>
          </a:xfrm>
          <a:custGeom>
            <a:avLst/>
            <a:gdLst>
              <a:gd name="T0" fmla="*/ 2541741 w 425"/>
              <a:gd name="T1" fmla="*/ 0 h 89"/>
              <a:gd name="T2" fmla="*/ 2248206 w 425"/>
              <a:gd name="T3" fmla="*/ 267128 h 89"/>
              <a:gd name="T4" fmla="*/ 2248206 w 425"/>
              <a:gd name="T5" fmla="*/ 267128 h 89"/>
              <a:gd name="T6" fmla="*/ 153438 w 425"/>
              <a:gd name="T7" fmla="*/ 273978 h 89"/>
              <a:gd name="T8" fmla="*/ 80055 w 425"/>
              <a:gd name="T9" fmla="*/ 219182 h 89"/>
              <a:gd name="T10" fmla="*/ 0 w 425"/>
              <a:gd name="T11" fmla="*/ 308225 h 89"/>
              <a:gd name="T12" fmla="*/ 80055 w 425"/>
              <a:gd name="T13" fmla="*/ 390418 h 89"/>
              <a:gd name="T14" fmla="*/ 153438 w 425"/>
              <a:gd name="T15" fmla="*/ 335622 h 89"/>
              <a:gd name="T16" fmla="*/ 2248206 w 425"/>
              <a:gd name="T17" fmla="*/ 342472 h 89"/>
              <a:gd name="T18" fmla="*/ 2248206 w 425"/>
              <a:gd name="T19" fmla="*/ 342472 h 89"/>
              <a:gd name="T20" fmla="*/ 2541741 w 425"/>
              <a:gd name="T21" fmla="*/ 609600 h 89"/>
              <a:gd name="T22" fmla="*/ 2835275 w 425"/>
              <a:gd name="T23" fmla="*/ 308225 h 89"/>
              <a:gd name="T24" fmla="*/ 2541741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rgbClr val="FFDF7F"/>
          </a:solidFill>
          <a:ln>
            <a:noFill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01"/>
          <p:cNvSpPr/>
          <p:nvPr/>
        </p:nvSpPr>
        <p:spPr bwMode="auto">
          <a:xfrm>
            <a:off x="2217919" y="3286126"/>
            <a:ext cx="342900" cy="265113"/>
          </a:xfrm>
          <a:custGeom>
            <a:avLst/>
            <a:gdLst>
              <a:gd name="T0" fmla="*/ 55195 w 497"/>
              <a:gd name="T1" fmla="*/ 172115 h 382"/>
              <a:gd name="T2" fmla="*/ 55195 w 497"/>
              <a:gd name="T3" fmla="*/ 172115 h 382"/>
              <a:gd name="T4" fmla="*/ 109700 w 497"/>
              <a:gd name="T5" fmla="*/ 227636 h 382"/>
              <a:gd name="T6" fmla="*/ 171105 w 497"/>
              <a:gd name="T7" fmla="*/ 264419 h 382"/>
              <a:gd name="T8" fmla="*/ 232510 w 497"/>
              <a:gd name="T9" fmla="*/ 233882 h 382"/>
              <a:gd name="T10" fmla="*/ 269076 w 497"/>
              <a:gd name="T11" fmla="*/ 179055 h 382"/>
              <a:gd name="T12" fmla="*/ 171105 w 497"/>
              <a:gd name="T13" fmla="*/ 227636 h 382"/>
              <a:gd name="T14" fmla="*/ 55195 w 497"/>
              <a:gd name="T15" fmla="*/ 172115 h 382"/>
              <a:gd name="T16" fmla="*/ 336001 w 497"/>
              <a:gd name="T17" fmla="*/ 86058 h 382"/>
              <a:gd name="T18" fmla="*/ 336001 w 497"/>
              <a:gd name="T19" fmla="*/ 86058 h 382"/>
              <a:gd name="T20" fmla="*/ 189043 w 497"/>
              <a:gd name="T21" fmla="*/ 6246 h 382"/>
              <a:gd name="T22" fmla="*/ 152477 w 497"/>
              <a:gd name="T23" fmla="*/ 6246 h 382"/>
              <a:gd name="T24" fmla="*/ 6209 w 497"/>
              <a:gd name="T25" fmla="*/ 86058 h 382"/>
              <a:gd name="T26" fmla="*/ 6209 w 497"/>
              <a:gd name="T27" fmla="*/ 111042 h 382"/>
              <a:gd name="T28" fmla="*/ 152477 w 497"/>
              <a:gd name="T29" fmla="*/ 190854 h 382"/>
              <a:gd name="T30" fmla="*/ 189043 w 497"/>
              <a:gd name="T31" fmla="*/ 190854 h 382"/>
              <a:gd name="T32" fmla="*/ 281495 w 497"/>
              <a:gd name="T33" fmla="*/ 135333 h 382"/>
              <a:gd name="T34" fmla="*/ 183524 w 497"/>
              <a:gd name="T35" fmla="*/ 111042 h 382"/>
              <a:gd name="T36" fmla="*/ 171105 w 497"/>
              <a:gd name="T37" fmla="*/ 116594 h 382"/>
              <a:gd name="T38" fmla="*/ 140058 w 497"/>
              <a:gd name="T39" fmla="*/ 92304 h 382"/>
              <a:gd name="T40" fmla="*/ 171105 w 497"/>
              <a:gd name="T41" fmla="*/ 74259 h 382"/>
              <a:gd name="T42" fmla="*/ 202152 w 497"/>
              <a:gd name="T43" fmla="*/ 86058 h 382"/>
              <a:gd name="T44" fmla="*/ 305643 w 497"/>
              <a:gd name="T45" fmla="*/ 122840 h 382"/>
              <a:gd name="T46" fmla="*/ 336001 w 497"/>
              <a:gd name="T47" fmla="*/ 111042 h 382"/>
              <a:gd name="T48" fmla="*/ 336001 w 497"/>
              <a:gd name="T49" fmla="*/ 86058 h 382"/>
              <a:gd name="T50" fmla="*/ 293224 w 497"/>
              <a:gd name="T51" fmla="*/ 240129 h 382"/>
              <a:gd name="T52" fmla="*/ 293224 w 497"/>
              <a:gd name="T53" fmla="*/ 240129 h 382"/>
              <a:gd name="T54" fmla="*/ 318062 w 497"/>
              <a:gd name="T55" fmla="*/ 233882 h 382"/>
              <a:gd name="T56" fmla="*/ 305643 w 497"/>
              <a:gd name="T57" fmla="*/ 122840 h 382"/>
              <a:gd name="T58" fmla="*/ 281495 w 497"/>
              <a:gd name="T59" fmla="*/ 135333 h 382"/>
              <a:gd name="T60" fmla="*/ 293224 w 497"/>
              <a:gd name="T61" fmla="*/ 240129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35"/>
          <p:cNvSpPr txBox="1"/>
          <p:nvPr/>
        </p:nvSpPr>
        <p:spPr>
          <a:xfrm>
            <a:off x="5451273" y="2416878"/>
            <a:ext cx="5224850" cy="333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44853" y="2198913"/>
            <a:ext cx="3233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TextBox 35"/>
          <p:cNvSpPr txBox="1"/>
          <p:nvPr/>
        </p:nvSpPr>
        <p:spPr>
          <a:xfrm>
            <a:off x="5451273" y="3376205"/>
            <a:ext cx="5224850" cy="333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44853" y="3158240"/>
            <a:ext cx="3233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5451273" y="4284920"/>
            <a:ext cx="5224850" cy="333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44853" y="4066955"/>
            <a:ext cx="3233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5451273" y="5193635"/>
            <a:ext cx="5224850" cy="333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44853" y="4975670"/>
            <a:ext cx="3233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13"/>
          <p:cNvGrpSpPr/>
          <p:nvPr/>
        </p:nvGrpSpPr>
        <p:grpSpPr bwMode="auto">
          <a:xfrm>
            <a:off x="598578" y="2354535"/>
            <a:ext cx="4217262" cy="3332162"/>
            <a:chOff x="0" y="0"/>
            <a:chExt cx="5014143" cy="3911866"/>
          </a:xfrm>
        </p:grpSpPr>
        <p:pic>
          <p:nvPicPr>
            <p:cNvPr id="6" name="图片 1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14143" cy="3911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15"/>
            <p:cNvSpPr>
              <a:spLocks noChangeArrowheads="1"/>
            </p:cNvSpPr>
            <p:nvPr/>
          </p:nvSpPr>
          <p:spPr bwMode="auto">
            <a:xfrm>
              <a:off x="475488" y="197363"/>
              <a:ext cx="4100960" cy="22497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" name="图片 1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7496" y="420833"/>
              <a:ext cx="2984556" cy="1890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154658" y="2354535"/>
            <a:ext cx="7037342" cy="31511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4240" y="3383543"/>
            <a:ext cx="4593690" cy="170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工作室更专业的模板。得心，不止创新。请在此处填入你需要的内容。请在此处填入你需要的内容。请在此处填入你需要的内容。得心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工作室更专业的模板。得心，不止创新。请在此处填入你需要的内容。请在此处填入你需要的内容。请在此处填入你需要的内容。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84240" y="2945594"/>
            <a:ext cx="2649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单击输入标题文字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988743" y="3354377"/>
            <a:ext cx="4142394" cy="0"/>
          </a:xfrm>
          <a:prstGeom prst="line">
            <a:avLst/>
          </a:prstGeom>
          <a:solidFill>
            <a:srgbClr val="070606"/>
          </a:solidFill>
          <a:ln w="15875">
            <a:solidFill>
              <a:schemeClr val="bg1"/>
            </a:solidFill>
            <a:rou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AutoShape 9"/>
          <p:cNvSpPr/>
          <p:nvPr/>
        </p:nvSpPr>
        <p:spPr bwMode="auto">
          <a:xfrm>
            <a:off x="6657975" y="1731963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9"/>
          <p:cNvSpPr/>
          <p:nvPr/>
        </p:nvSpPr>
        <p:spPr bwMode="auto">
          <a:xfrm>
            <a:off x="2619375" y="1738313"/>
            <a:ext cx="1922463" cy="2217737"/>
          </a:xfrm>
          <a:custGeom>
            <a:avLst/>
            <a:gdLst>
              <a:gd name="T0" fmla="*/ 961232 w 21600"/>
              <a:gd name="T1" fmla="*/ 0 h 21600"/>
              <a:gd name="T2" fmla="*/ 1922374 w 21600"/>
              <a:gd name="T3" fmla="*/ 554434 h 21600"/>
              <a:gd name="T4" fmla="*/ 1922374 w 21600"/>
              <a:gd name="T5" fmla="*/ 1663303 h 21600"/>
              <a:gd name="T6" fmla="*/ 961142 w 21600"/>
              <a:gd name="T7" fmla="*/ 2217634 h 21600"/>
              <a:gd name="T8" fmla="*/ 0 w 21600"/>
              <a:gd name="T9" fmla="*/ 1663200 h 21600"/>
              <a:gd name="T10" fmla="*/ 0 w 21600"/>
              <a:gd name="T11" fmla="*/ 554434 h 21600"/>
              <a:gd name="T12" fmla="*/ 961232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AutoShape 9"/>
          <p:cNvSpPr/>
          <p:nvPr/>
        </p:nvSpPr>
        <p:spPr bwMode="auto">
          <a:xfrm>
            <a:off x="3651250" y="3484563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AutoShape 9"/>
          <p:cNvSpPr/>
          <p:nvPr/>
        </p:nvSpPr>
        <p:spPr bwMode="auto">
          <a:xfrm>
            <a:off x="7629525" y="3484563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AutoShape 9"/>
          <p:cNvSpPr/>
          <p:nvPr/>
        </p:nvSpPr>
        <p:spPr bwMode="auto">
          <a:xfrm>
            <a:off x="1662113" y="3484563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FFDF7F"/>
          </a:solid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AutoShape 9"/>
          <p:cNvSpPr/>
          <p:nvPr/>
        </p:nvSpPr>
        <p:spPr bwMode="auto">
          <a:xfrm>
            <a:off x="5640388" y="3484563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AutoShape 9"/>
          <p:cNvSpPr/>
          <p:nvPr/>
        </p:nvSpPr>
        <p:spPr bwMode="auto">
          <a:xfrm>
            <a:off x="4632325" y="1739900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FFDF7F"/>
          </a:solid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AutoShape 9"/>
          <p:cNvSpPr/>
          <p:nvPr/>
        </p:nvSpPr>
        <p:spPr bwMode="auto">
          <a:xfrm>
            <a:off x="8616950" y="1739900"/>
            <a:ext cx="1920875" cy="2216150"/>
          </a:xfrm>
          <a:custGeom>
            <a:avLst/>
            <a:gdLst>
              <a:gd name="T0" fmla="*/ 960438 w 21600"/>
              <a:gd name="T1" fmla="*/ 0 h 21600"/>
              <a:gd name="T2" fmla="*/ 1920786 w 21600"/>
              <a:gd name="T3" fmla="*/ 554038 h 21600"/>
              <a:gd name="T4" fmla="*/ 1920786 w 21600"/>
              <a:gd name="T5" fmla="*/ 1662113 h 21600"/>
              <a:gd name="T6" fmla="*/ 960349 w 21600"/>
              <a:gd name="T7" fmla="*/ 2216047 h 21600"/>
              <a:gd name="T8" fmla="*/ 0 w 21600"/>
              <a:gd name="T9" fmla="*/ 1662010 h 21600"/>
              <a:gd name="T10" fmla="*/ 0 w 21600"/>
              <a:gd name="T11" fmla="*/ 554038 h 21600"/>
              <a:gd name="T12" fmla="*/ 960438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FFDF7F"/>
          </a:solidFill>
          <a:ln w="25400" cap="flat" cmpd="sng">
            <a:solidFill>
              <a:srgbClr val="000000">
                <a:alpha val="0"/>
              </a:srgbClr>
            </a:solidFill>
            <a:round/>
          </a:ln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74"/>
          <p:cNvSpPr>
            <a:spLocks noChangeArrowheads="1"/>
          </p:cNvSpPr>
          <p:nvPr/>
        </p:nvSpPr>
        <p:spPr bwMode="auto">
          <a:xfrm>
            <a:off x="8561388" y="4686300"/>
            <a:ext cx="52387" cy="1920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Freeform 75"/>
          <p:cNvSpPr/>
          <p:nvPr/>
        </p:nvSpPr>
        <p:spPr bwMode="auto">
          <a:xfrm>
            <a:off x="8332788" y="4305300"/>
            <a:ext cx="460375" cy="161925"/>
          </a:xfrm>
          <a:custGeom>
            <a:avLst/>
            <a:gdLst>
              <a:gd name="T0" fmla="*/ 229191 w 231"/>
              <a:gd name="T1" fmla="*/ 55974 h 81"/>
              <a:gd name="T2" fmla="*/ 59789 w 231"/>
              <a:gd name="T3" fmla="*/ 55974 h 81"/>
              <a:gd name="T4" fmla="*/ 49824 w 231"/>
              <a:gd name="T5" fmla="*/ 59972 h 81"/>
              <a:gd name="T6" fmla="*/ 3986 w 231"/>
              <a:gd name="T7" fmla="*/ 99954 h 81"/>
              <a:gd name="T8" fmla="*/ 0 w 231"/>
              <a:gd name="T9" fmla="*/ 107950 h 81"/>
              <a:gd name="T10" fmla="*/ 0 w 231"/>
              <a:gd name="T11" fmla="*/ 109949 h 81"/>
              <a:gd name="T12" fmla="*/ 3986 w 231"/>
              <a:gd name="T13" fmla="*/ 119944 h 81"/>
              <a:gd name="T14" fmla="*/ 49824 w 231"/>
              <a:gd name="T15" fmla="*/ 157927 h 81"/>
              <a:gd name="T16" fmla="*/ 59789 w 231"/>
              <a:gd name="T17" fmla="*/ 161925 h 81"/>
              <a:gd name="T18" fmla="*/ 456389 w 231"/>
              <a:gd name="T19" fmla="*/ 161925 h 81"/>
              <a:gd name="T20" fmla="*/ 460375 w 231"/>
              <a:gd name="T21" fmla="*/ 155928 h 81"/>
              <a:gd name="T22" fmla="*/ 460375 w 231"/>
              <a:gd name="T23" fmla="*/ 61971 h 81"/>
              <a:gd name="T24" fmla="*/ 456389 w 231"/>
              <a:gd name="T25" fmla="*/ 55974 h 81"/>
              <a:gd name="T26" fmla="*/ 283001 w 231"/>
              <a:gd name="T27" fmla="*/ 55974 h 81"/>
              <a:gd name="T28" fmla="*/ 283001 w 231"/>
              <a:gd name="T29" fmla="*/ 25988 h 81"/>
              <a:gd name="T30" fmla="*/ 283001 w 231"/>
              <a:gd name="T31" fmla="*/ 0 h 81"/>
              <a:gd name="T32" fmla="*/ 229191 w 231"/>
              <a:gd name="T33" fmla="*/ 0 h 81"/>
              <a:gd name="T34" fmla="*/ 229191 w 231"/>
              <a:gd name="T35" fmla="*/ 25988 h 81"/>
              <a:gd name="T36" fmla="*/ 229191 w 231"/>
              <a:gd name="T37" fmla="*/ 55974 h 8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31" h="81">
                <a:moveTo>
                  <a:pt x="115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6" y="29"/>
                  <a:pt x="25" y="3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1"/>
                  <a:pt x="0" y="53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9"/>
                  <a:pt x="2" y="60"/>
                </a:cubicBezTo>
                <a:cubicBezTo>
                  <a:pt x="25" y="79"/>
                  <a:pt x="25" y="79"/>
                  <a:pt x="25" y="79"/>
                </a:cubicBezTo>
                <a:cubicBezTo>
                  <a:pt x="26" y="80"/>
                  <a:pt x="28" y="81"/>
                  <a:pt x="30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0" y="81"/>
                  <a:pt x="231" y="80"/>
                  <a:pt x="231" y="78"/>
                </a:cubicBezTo>
                <a:cubicBezTo>
                  <a:pt x="231" y="31"/>
                  <a:pt x="231" y="31"/>
                  <a:pt x="231" y="31"/>
                </a:cubicBezTo>
                <a:cubicBezTo>
                  <a:pt x="231" y="30"/>
                  <a:pt x="230" y="28"/>
                  <a:pt x="229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2" y="13"/>
                  <a:pt x="142" y="13"/>
                  <a:pt x="142" y="13"/>
                </a:cubicBez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13"/>
                  <a:pt x="115" y="13"/>
                  <a:pt x="115" y="13"/>
                </a:cubicBezTo>
                <a:lnTo>
                  <a:pt x="115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76"/>
          <p:cNvSpPr/>
          <p:nvPr/>
        </p:nvSpPr>
        <p:spPr bwMode="auto">
          <a:xfrm>
            <a:off x="8385175" y="4498975"/>
            <a:ext cx="460375" cy="158750"/>
          </a:xfrm>
          <a:custGeom>
            <a:avLst/>
            <a:gdLst>
              <a:gd name="T0" fmla="*/ 177374 w 231"/>
              <a:gd name="T1" fmla="*/ 53578 h 80"/>
              <a:gd name="T2" fmla="*/ 5979 w 231"/>
              <a:gd name="T3" fmla="*/ 53578 h 80"/>
              <a:gd name="T4" fmla="*/ 0 w 231"/>
              <a:gd name="T5" fmla="*/ 59531 h 80"/>
              <a:gd name="T6" fmla="*/ 0 w 231"/>
              <a:gd name="T7" fmla="*/ 152797 h 80"/>
              <a:gd name="T8" fmla="*/ 5979 w 231"/>
              <a:gd name="T9" fmla="*/ 158750 h 80"/>
              <a:gd name="T10" fmla="*/ 402579 w 231"/>
              <a:gd name="T11" fmla="*/ 158750 h 80"/>
              <a:gd name="T12" fmla="*/ 410551 w 231"/>
              <a:gd name="T13" fmla="*/ 154781 h 80"/>
              <a:gd name="T14" fmla="*/ 456389 w 231"/>
              <a:gd name="T15" fmla="*/ 117078 h 80"/>
              <a:gd name="T16" fmla="*/ 460375 w 231"/>
              <a:gd name="T17" fmla="*/ 107156 h 80"/>
              <a:gd name="T18" fmla="*/ 460375 w 231"/>
              <a:gd name="T19" fmla="*/ 105172 h 80"/>
              <a:gd name="T20" fmla="*/ 456389 w 231"/>
              <a:gd name="T21" fmla="*/ 97234 h 80"/>
              <a:gd name="T22" fmla="*/ 410551 w 231"/>
              <a:gd name="T23" fmla="*/ 57547 h 80"/>
              <a:gd name="T24" fmla="*/ 402579 w 231"/>
              <a:gd name="T25" fmla="*/ 53578 h 80"/>
              <a:gd name="T26" fmla="*/ 231184 w 231"/>
              <a:gd name="T27" fmla="*/ 53578 h 80"/>
              <a:gd name="T28" fmla="*/ 231184 w 231"/>
              <a:gd name="T29" fmla="*/ 23813 h 80"/>
              <a:gd name="T30" fmla="*/ 231184 w 231"/>
              <a:gd name="T31" fmla="*/ 1984 h 80"/>
              <a:gd name="T32" fmla="*/ 231184 w 231"/>
              <a:gd name="T33" fmla="*/ 0 h 80"/>
              <a:gd name="T34" fmla="*/ 177374 w 231"/>
              <a:gd name="T35" fmla="*/ 0 h 80"/>
              <a:gd name="T36" fmla="*/ 177374 w 231"/>
              <a:gd name="T37" fmla="*/ 1984 h 80"/>
              <a:gd name="T38" fmla="*/ 177374 w 231"/>
              <a:gd name="T39" fmla="*/ 23813 h 80"/>
              <a:gd name="T40" fmla="*/ 177374 w 231"/>
              <a:gd name="T41" fmla="*/ 53578 h 8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31" h="80">
                <a:moveTo>
                  <a:pt x="89" y="27"/>
                </a:moveTo>
                <a:cubicBezTo>
                  <a:pt x="3" y="27"/>
                  <a:pt x="3" y="27"/>
                  <a:pt x="3" y="27"/>
                </a:cubicBezTo>
                <a:cubicBezTo>
                  <a:pt x="1" y="27"/>
                  <a:pt x="0" y="29"/>
                  <a:pt x="0" y="3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9"/>
                  <a:pt x="1" y="80"/>
                  <a:pt x="3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3" y="80"/>
                  <a:pt x="205" y="79"/>
                  <a:pt x="206" y="78"/>
                </a:cubicBezTo>
                <a:cubicBezTo>
                  <a:pt x="229" y="59"/>
                  <a:pt x="229" y="59"/>
                  <a:pt x="229" y="59"/>
                </a:cubicBezTo>
                <a:cubicBezTo>
                  <a:pt x="230" y="58"/>
                  <a:pt x="231" y="55"/>
                  <a:pt x="231" y="54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31" y="52"/>
                  <a:pt x="230" y="50"/>
                  <a:pt x="229" y="49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5" y="28"/>
                  <a:pt x="203" y="27"/>
                  <a:pt x="202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12"/>
                  <a:pt x="89" y="12"/>
                  <a:pt x="89" y="12"/>
                </a:cubicBezTo>
                <a:lnTo>
                  <a:pt x="89" y="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reeform 77"/>
          <p:cNvSpPr/>
          <p:nvPr/>
        </p:nvSpPr>
        <p:spPr bwMode="auto">
          <a:xfrm>
            <a:off x="7527925" y="2517775"/>
            <a:ext cx="393700" cy="330200"/>
          </a:xfrm>
          <a:custGeom>
            <a:avLst/>
            <a:gdLst>
              <a:gd name="T0" fmla="*/ 269162 w 196"/>
              <a:gd name="T1" fmla="*/ 201679 h 167"/>
              <a:gd name="T2" fmla="*/ 393700 w 196"/>
              <a:gd name="T3" fmla="*/ 67226 h 167"/>
              <a:gd name="T4" fmla="*/ 152659 w 196"/>
              <a:gd name="T5" fmla="*/ 43499 h 167"/>
              <a:gd name="T6" fmla="*/ 0 w 196"/>
              <a:gd name="T7" fmla="*/ 3954 h 167"/>
              <a:gd name="T8" fmla="*/ 0 w 196"/>
              <a:gd name="T9" fmla="*/ 270883 h 167"/>
              <a:gd name="T10" fmla="*/ 78338 w 196"/>
              <a:gd name="T11" fmla="*/ 266928 h 167"/>
              <a:gd name="T12" fmla="*/ 383657 w 196"/>
              <a:gd name="T13" fmla="*/ 316359 h 167"/>
              <a:gd name="T14" fmla="*/ 269162 w 196"/>
              <a:gd name="T15" fmla="*/ 201679 h 1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6" h="167">
                <a:moveTo>
                  <a:pt x="134" y="102"/>
                </a:moveTo>
                <a:cubicBezTo>
                  <a:pt x="134" y="87"/>
                  <a:pt x="196" y="34"/>
                  <a:pt x="196" y="34"/>
                </a:cubicBezTo>
                <a:cubicBezTo>
                  <a:pt x="164" y="48"/>
                  <a:pt x="117" y="44"/>
                  <a:pt x="76" y="22"/>
                </a:cubicBezTo>
                <a:cubicBezTo>
                  <a:pt x="35" y="0"/>
                  <a:pt x="0" y="2"/>
                  <a:pt x="0" y="2"/>
                </a:cubicBezTo>
                <a:cubicBezTo>
                  <a:pt x="0" y="137"/>
                  <a:pt x="0" y="137"/>
                  <a:pt x="0" y="137"/>
                </a:cubicBezTo>
                <a:cubicBezTo>
                  <a:pt x="2" y="136"/>
                  <a:pt x="11" y="133"/>
                  <a:pt x="39" y="135"/>
                </a:cubicBezTo>
                <a:cubicBezTo>
                  <a:pt x="73" y="139"/>
                  <a:pt x="160" y="167"/>
                  <a:pt x="191" y="160"/>
                </a:cubicBezTo>
                <a:cubicBezTo>
                  <a:pt x="191" y="160"/>
                  <a:pt x="134" y="112"/>
                  <a:pt x="134" y="1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78"/>
          <p:cNvSpPr>
            <a:spLocks noChangeArrowheads="1"/>
          </p:cNvSpPr>
          <p:nvPr/>
        </p:nvSpPr>
        <p:spPr bwMode="auto">
          <a:xfrm>
            <a:off x="7488238" y="2489200"/>
            <a:ext cx="63500" cy="7381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1828103" y="4376973"/>
            <a:ext cx="1580832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19595" y="4012784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4827588" y="2584445"/>
            <a:ext cx="1580832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19080" y="2220256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8851169" y="2584445"/>
            <a:ext cx="1580832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42661" y="2220256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853593" y="3429000"/>
            <a:ext cx="2755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PART 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5402" y="3429000"/>
            <a:ext cx="4130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5402" y="3903700"/>
            <a:ext cx="510118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Add up anything what your need or what your like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总结汇报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商务计划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月度总结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课程汇报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11183" y="0"/>
            <a:ext cx="5576872" cy="2828391"/>
            <a:chOff x="2111858" y="21455"/>
            <a:chExt cx="6698655" cy="340754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1858" y="21455"/>
              <a:ext cx="3381134" cy="338113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3364" y="47867"/>
              <a:ext cx="3381134" cy="338113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t="218" r="37550" b="32936"/>
            <a:stretch>
              <a:fillRect/>
            </a:stretch>
          </p:blipFill>
          <p:spPr>
            <a:xfrm>
              <a:off x="6836582" y="74278"/>
              <a:ext cx="1973931" cy="22601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AutoShape 2"/>
          <p:cNvSpPr/>
          <p:nvPr/>
        </p:nvSpPr>
        <p:spPr bwMode="auto">
          <a:xfrm>
            <a:off x="4370719" y="1885396"/>
            <a:ext cx="1601788" cy="1368425"/>
          </a:xfrm>
          <a:custGeom>
            <a:avLst/>
            <a:gdLst>
              <a:gd name="T0" fmla="*/ 711906 w 21600"/>
              <a:gd name="T1" fmla="*/ 1368425 h 21600"/>
              <a:gd name="T2" fmla="*/ 0 w 21600"/>
              <a:gd name="T3" fmla="*/ 929705 h 21600"/>
              <a:gd name="T4" fmla="*/ 1549433 w 21600"/>
              <a:gd name="T5" fmla="*/ 0 h 21600"/>
              <a:gd name="T6" fmla="*/ 1601788 w 21600"/>
              <a:gd name="T7" fmla="*/ 835690 h 21600"/>
              <a:gd name="T8" fmla="*/ 711906 w 21600"/>
              <a:gd name="T9" fmla="*/ 1368425 h 21600"/>
              <a:gd name="T10" fmla="*/ 711906 w 21600"/>
              <a:gd name="T11" fmla="*/ 136842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rgbClr val="FFDF7F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AutoShape 3"/>
          <p:cNvSpPr/>
          <p:nvPr/>
        </p:nvSpPr>
        <p:spPr bwMode="auto">
          <a:xfrm>
            <a:off x="7039307" y="2937908"/>
            <a:ext cx="965200" cy="1808163"/>
          </a:xfrm>
          <a:custGeom>
            <a:avLst/>
            <a:gdLst>
              <a:gd name="T0" fmla="*/ 0 w 20053"/>
              <a:gd name="T1" fmla="*/ 386746 h 21600"/>
              <a:gd name="T2" fmla="*/ 741865 w 20053"/>
              <a:gd name="T3" fmla="*/ 0 h 21600"/>
              <a:gd name="T4" fmla="*/ 741865 w 20053"/>
              <a:gd name="T5" fmla="*/ 1808163 h 21600"/>
              <a:gd name="T6" fmla="*/ 0 w 20053"/>
              <a:gd name="T7" fmla="*/ 1421417 h 21600"/>
              <a:gd name="T8" fmla="*/ 125385 w 20053"/>
              <a:gd name="T9" fmla="*/ 904082 h 21600"/>
              <a:gd name="T10" fmla="*/ 0 w 20053"/>
              <a:gd name="T11" fmla="*/ 386746 h 21600"/>
              <a:gd name="T12" fmla="*/ 0 w 20053"/>
              <a:gd name="T13" fmla="*/ 386746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rgbClr val="FFDF7F"/>
          </a:solidFill>
          <a:ln>
            <a:noFill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AutoShape 4"/>
          <p:cNvSpPr/>
          <p:nvPr/>
        </p:nvSpPr>
        <p:spPr bwMode="auto">
          <a:xfrm>
            <a:off x="6113794" y="4426983"/>
            <a:ext cx="1604963" cy="1370013"/>
          </a:xfrm>
          <a:custGeom>
            <a:avLst/>
            <a:gdLst>
              <a:gd name="T0" fmla="*/ 888748 w 21600"/>
              <a:gd name="T1" fmla="*/ 0 h 21600"/>
              <a:gd name="T2" fmla="*/ 1604963 w 21600"/>
              <a:gd name="T3" fmla="*/ 439229 h 21600"/>
              <a:gd name="T4" fmla="*/ 52310 w 21600"/>
              <a:gd name="T5" fmla="*/ 1370013 h 21600"/>
              <a:gd name="T6" fmla="*/ 0 w 21600"/>
              <a:gd name="T7" fmla="*/ 538618 h 21600"/>
              <a:gd name="T8" fmla="*/ 888748 w 21600"/>
              <a:gd name="T9" fmla="*/ 0 h 21600"/>
              <a:gd name="T10" fmla="*/ 888748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AutoShape 5"/>
          <p:cNvSpPr/>
          <p:nvPr/>
        </p:nvSpPr>
        <p:spPr bwMode="auto">
          <a:xfrm>
            <a:off x="6607507" y="4888946"/>
            <a:ext cx="474662" cy="501650"/>
          </a:xfrm>
          <a:custGeom>
            <a:avLst/>
            <a:gdLst>
              <a:gd name="T0" fmla="*/ 306448 w 21104"/>
              <a:gd name="T1" fmla="*/ 344420 h 21600"/>
              <a:gd name="T2" fmla="*/ 474617 w 21104"/>
              <a:gd name="T3" fmla="*/ 97334 h 21600"/>
              <a:gd name="T4" fmla="*/ 474617 w 21104"/>
              <a:gd name="T5" fmla="*/ 78615 h 21600"/>
              <a:gd name="T6" fmla="*/ 437236 w 21104"/>
              <a:gd name="T7" fmla="*/ 37438 h 21600"/>
              <a:gd name="T8" fmla="*/ 414812 w 21104"/>
              <a:gd name="T9" fmla="*/ 37438 h 21600"/>
              <a:gd name="T10" fmla="*/ 396121 w 21104"/>
              <a:gd name="T11" fmla="*/ 56157 h 21600"/>
              <a:gd name="T12" fmla="*/ 373720 w 21104"/>
              <a:gd name="T13" fmla="*/ 59896 h 21600"/>
              <a:gd name="T14" fmla="*/ 377453 w 21104"/>
              <a:gd name="T15" fmla="*/ 0 h 21600"/>
              <a:gd name="T16" fmla="*/ 100897 w 21104"/>
              <a:gd name="T17" fmla="*/ 0 h 21600"/>
              <a:gd name="T18" fmla="*/ 100897 w 21104"/>
              <a:gd name="T19" fmla="*/ 59896 h 21600"/>
              <a:gd name="T20" fmla="*/ 82229 w 21104"/>
              <a:gd name="T21" fmla="*/ 56157 h 21600"/>
              <a:gd name="T22" fmla="*/ 63539 w 21104"/>
              <a:gd name="T23" fmla="*/ 37438 h 21600"/>
              <a:gd name="T24" fmla="*/ 41115 w 21104"/>
              <a:gd name="T25" fmla="*/ 37438 h 21600"/>
              <a:gd name="T26" fmla="*/ 0 w 21104"/>
              <a:gd name="T27" fmla="*/ 78615 h 21600"/>
              <a:gd name="T28" fmla="*/ 0 w 21104"/>
              <a:gd name="T29" fmla="*/ 97334 h 21600"/>
              <a:gd name="T30" fmla="*/ 171903 w 21104"/>
              <a:gd name="T31" fmla="*/ 344420 h 21600"/>
              <a:gd name="T32" fmla="*/ 216751 w 21104"/>
              <a:gd name="T33" fmla="*/ 363139 h 21600"/>
              <a:gd name="T34" fmla="*/ 216751 w 21104"/>
              <a:gd name="T35" fmla="*/ 385597 h 21600"/>
              <a:gd name="T36" fmla="*/ 198061 w 21104"/>
              <a:gd name="T37" fmla="*/ 393075 h 21600"/>
              <a:gd name="T38" fmla="*/ 216751 w 21104"/>
              <a:gd name="T39" fmla="*/ 404316 h 21600"/>
              <a:gd name="T40" fmla="*/ 216751 w 21104"/>
              <a:gd name="T41" fmla="*/ 426774 h 21600"/>
              <a:gd name="T42" fmla="*/ 201794 w 21104"/>
              <a:gd name="T43" fmla="*/ 445493 h 21600"/>
              <a:gd name="T44" fmla="*/ 179393 w 21104"/>
              <a:gd name="T45" fmla="*/ 464212 h 21600"/>
              <a:gd name="T46" fmla="*/ 160702 w 21104"/>
              <a:gd name="T47" fmla="*/ 482931 h 21600"/>
              <a:gd name="T48" fmla="*/ 179393 w 21104"/>
              <a:gd name="T49" fmla="*/ 501650 h 21600"/>
              <a:gd name="T50" fmla="*/ 295224 w 21104"/>
              <a:gd name="T51" fmla="*/ 501650 h 21600"/>
              <a:gd name="T52" fmla="*/ 317648 w 21104"/>
              <a:gd name="T53" fmla="*/ 482931 h 21600"/>
              <a:gd name="T54" fmla="*/ 295224 w 21104"/>
              <a:gd name="T55" fmla="*/ 464212 h 21600"/>
              <a:gd name="T56" fmla="*/ 276556 w 21104"/>
              <a:gd name="T57" fmla="*/ 441754 h 21600"/>
              <a:gd name="T58" fmla="*/ 257866 w 21104"/>
              <a:gd name="T59" fmla="*/ 426774 h 21600"/>
              <a:gd name="T60" fmla="*/ 257866 w 21104"/>
              <a:gd name="T61" fmla="*/ 404316 h 21600"/>
              <a:gd name="T62" fmla="*/ 276556 w 21104"/>
              <a:gd name="T63" fmla="*/ 393075 h 21600"/>
              <a:gd name="T64" fmla="*/ 257866 w 21104"/>
              <a:gd name="T65" fmla="*/ 385597 h 21600"/>
              <a:gd name="T66" fmla="*/ 257866 w 21104"/>
              <a:gd name="T67" fmla="*/ 363139 h 21600"/>
              <a:gd name="T68" fmla="*/ 306448 w 21104"/>
              <a:gd name="T69" fmla="*/ 344420 h 21600"/>
              <a:gd name="T70" fmla="*/ 377453 w 21104"/>
              <a:gd name="T71" fmla="*/ 78615 h 21600"/>
              <a:gd name="T72" fmla="*/ 396121 w 21104"/>
              <a:gd name="T73" fmla="*/ 78615 h 21600"/>
              <a:gd name="T74" fmla="*/ 418546 w 21104"/>
              <a:gd name="T75" fmla="*/ 59896 h 21600"/>
              <a:gd name="T76" fmla="*/ 437236 w 21104"/>
              <a:gd name="T77" fmla="*/ 78615 h 21600"/>
              <a:gd name="T78" fmla="*/ 437236 w 21104"/>
              <a:gd name="T79" fmla="*/ 97334 h 21600"/>
              <a:gd name="T80" fmla="*/ 336339 w 21104"/>
              <a:gd name="T81" fmla="*/ 265805 h 21600"/>
              <a:gd name="T82" fmla="*/ 377453 w 21104"/>
              <a:gd name="T83" fmla="*/ 78615 h 21600"/>
              <a:gd name="T84" fmla="*/ 134545 w 21104"/>
              <a:gd name="T85" fmla="*/ 269544 h 21600"/>
              <a:gd name="T86" fmla="*/ 33647 w 21104"/>
              <a:gd name="T87" fmla="*/ 101073 h 21600"/>
              <a:gd name="T88" fmla="*/ 33647 w 21104"/>
              <a:gd name="T89" fmla="*/ 82354 h 21600"/>
              <a:gd name="T90" fmla="*/ 52315 w 21104"/>
              <a:gd name="T91" fmla="*/ 59896 h 21600"/>
              <a:gd name="T92" fmla="*/ 74739 w 21104"/>
              <a:gd name="T93" fmla="*/ 82354 h 21600"/>
              <a:gd name="T94" fmla="*/ 93430 w 21104"/>
              <a:gd name="T95" fmla="*/ 82354 h 21600"/>
              <a:gd name="T96" fmla="*/ 134545 w 21104"/>
              <a:gd name="T97" fmla="*/ 269544 h 21600"/>
              <a:gd name="T98" fmla="*/ 134545 w 21104"/>
              <a:gd name="T99" fmla="*/ 269544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AutoShape 6"/>
          <p:cNvSpPr/>
          <p:nvPr/>
        </p:nvSpPr>
        <p:spPr bwMode="auto">
          <a:xfrm>
            <a:off x="6102682" y="1885396"/>
            <a:ext cx="1604962" cy="1360487"/>
          </a:xfrm>
          <a:custGeom>
            <a:avLst/>
            <a:gdLst>
              <a:gd name="T0" fmla="*/ 0 w 21600"/>
              <a:gd name="T1" fmla="*/ 837203 h 21600"/>
              <a:gd name="T2" fmla="*/ 41833 w 21600"/>
              <a:gd name="T3" fmla="*/ 0 h 21600"/>
              <a:gd name="T4" fmla="*/ 1604962 w 21600"/>
              <a:gd name="T5" fmla="*/ 915683 h 21600"/>
              <a:gd name="T6" fmla="*/ 893949 w 21600"/>
              <a:gd name="T7" fmla="*/ 1360487 h 21600"/>
              <a:gd name="T8" fmla="*/ 0 w 21600"/>
              <a:gd name="T9" fmla="*/ 837203 h 21600"/>
              <a:gd name="T10" fmla="*/ 0 w 21600"/>
              <a:gd name="T11" fmla="*/ 83720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AutoShape 7"/>
          <p:cNvSpPr/>
          <p:nvPr/>
        </p:nvSpPr>
        <p:spPr bwMode="auto">
          <a:xfrm>
            <a:off x="4408819" y="4458733"/>
            <a:ext cx="1604963" cy="1344613"/>
          </a:xfrm>
          <a:custGeom>
            <a:avLst/>
            <a:gdLst>
              <a:gd name="T0" fmla="*/ 1604963 w 21600"/>
              <a:gd name="T1" fmla="*/ 507529 h 21600"/>
              <a:gd name="T2" fmla="*/ 1578808 w 21600"/>
              <a:gd name="T3" fmla="*/ 1344613 h 21600"/>
              <a:gd name="T4" fmla="*/ 0 w 21600"/>
              <a:gd name="T5" fmla="*/ 465635 h 21600"/>
              <a:gd name="T6" fmla="*/ 695335 w 21600"/>
              <a:gd name="T7" fmla="*/ 0 h 21600"/>
              <a:gd name="T8" fmla="*/ 1604963 w 21600"/>
              <a:gd name="T9" fmla="*/ 507529 h 21600"/>
              <a:gd name="T10" fmla="*/ 1604963 w 21600"/>
              <a:gd name="T11" fmla="*/ 507529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rgbClr val="FFDF7F"/>
          </a:solidFill>
          <a:ln>
            <a:noFill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AutoShape 8"/>
          <p:cNvSpPr/>
          <p:nvPr/>
        </p:nvSpPr>
        <p:spPr bwMode="auto">
          <a:xfrm>
            <a:off x="5023182" y="2307671"/>
            <a:ext cx="434975" cy="431800"/>
          </a:xfrm>
          <a:custGeom>
            <a:avLst/>
            <a:gdLst>
              <a:gd name="T0" fmla="*/ 0 w 21600"/>
              <a:gd name="T1" fmla="*/ 215900 h 21600"/>
              <a:gd name="T2" fmla="*/ 434975 w 21600"/>
              <a:gd name="T3" fmla="*/ 215900 h 21600"/>
              <a:gd name="T4" fmla="*/ 300858 w 21600"/>
              <a:gd name="T5" fmla="*/ 86360 h 21600"/>
              <a:gd name="T6" fmla="*/ 311732 w 21600"/>
              <a:gd name="T7" fmla="*/ 50377 h 21600"/>
              <a:gd name="T8" fmla="*/ 311732 w 21600"/>
              <a:gd name="T9" fmla="*/ 100753 h 21600"/>
              <a:gd name="T10" fmla="*/ 170365 w 21600"/>
              <a:gd name="T11" fmla="*/ 277072 h 21600"/>
              <a:gd name="T12" fmla="*/ 148616 w 21600"/>
              <a:gd name="T13" fmla="*/ 316653 h 21600"/>
              <a:gd name="T14" fmla="*/ 137742 w 21600"/>
              <a:gd name="T15" fmla="*/ 341842 h 21600"/>
              <a:gd name="T16" fmla="*/ 134117 w 21600"/>
              <a:gd name="T17" fmla="*/ 395817 h 21600"/>
              <a:gd name="T18" fmla="*/ 112369 w 21600"/>
              <a:gd name="T19" fmla="*/ 356235 h 21600"/>
              <a:gd name="T20" fmla="*/ 94245 w 21600"/>
              <a:gd name="T21" fmla="*/ 320252 h 21600"/>
              <a:gd name="T22" fmla="*/ 61621 w 21600"/>
              <a:gd name="T23" fmla="*/ 295063 h 21600"/>
              <a:gd name="T24" fmla="*/ 57997 w 21600"/>
              <a:gd name="T25" fmla="*/ 244687 h 21600"/>
              <a:gd name="T26" fmla="*/ 54372 w 21600"/>
              <a:gd name="T27" fmla="*/ 215900 h 21600"/>
              <a:gd name="T28" fmla="*/ 36248 w 21600"/>
              <a:gd name="T29" fmla="*/ 194310 h 21600"/>
              <a:gd name="T30" fmla="*/ 36248 w 21600"/>
              <a:gd name="T31" fmla="*/ 161925 h 21600"/>
              <a:gd name="T32" fmla="*/ 137742 w 21600"/>
              <a:gd name="T33" fmla="*/ 71967 h 21600"/>
              <a:gd name="T34" fmla="*/ 112369 w 21600"/>
              <a:gd name="T35" fmla="*/ 71967 h 21600"/>
              <a:gd name="T36" fmla="*/ 101494 w 21600"/>
              <a:gd name="T37" fmla="*/ 93557 h 21600"/>
              <a:gd name="T38" fmla="*/ 115993 w 21600"/>
              <a:gd name="T39" fmla="*/ 100753 h 21600"/>
              <a:gd name="T40" fmla="*/ 112369 w 21600"/>
              <a:gd name="T41" fmla="*/ 86360 h 21600"/>
              <a:gd name="T42" fmla="*/ 170365 w 21600"/>
              <a:gd name="T43" fmla="*/ 107950 h 21600"/>
              <a:gd name="T44" fmla="*/ 148616 w 21600"/>
              <a:gd name="T45" fmla="*/ 122343 h 21600"/>
              <a:gd name="T46" fmla="*/ 134117 w 21600"/>
              <a:gd name="T47" fmla="*/ 129540 h 21600"/>
              <a:gd name="T48" fmla="*/ 137742 w 21600"/>
              <a:gd name="T49" fmla="*/ 154728 h 21600"/>
              <a:gd name="T50" fmla="*/ 119618 w 21600"/>
              <a:gd name="T51" fmla="*/ 176318 h 21600"/>
              <a:gd name="T52" fmla="*/ 105119 w 21600"/>
              <a:gd name="T53" fmla="*/ 183515 h 21600"/>
              <a:gd name="T54" fmla="*/ 76121 w 21600"/>
              <a:gd name="T55" fmla="*/ 176318 h 21600"/>
              <a:gd name="T56" fmla="*/ 54372 w 21600"/>
              <a:gd name="T57" fmla="*/ 194310 h 21600"/>
              <a:gd name="T58" fmla="*/ 57997 w 21600"/>
              <a:gd name="T59" fmla="*/ 208703 h 21600"/>
              <a:gd name="T60" fmla="*/ 97869 w 21600"/>
              <a:gd name="T61" fmla="*/ 223097 h 21600"/>
              <a:gd name="T62" fmla="*/ 148616 w 21600"/>
              <a:gd name="T63" fmla="*/ 237490 h 21600"/>
              <a:gd name="T64" fmla="*/ 170365 w 21600"/>
              <a:gd name="T65" fmla="*/ 277072 h 21600"/>
              <a:gd name="T66" fmla="*/ 199364 w 21600"/>
              <a:gd name="T67" fmla="*/ 75565 h 21600"/>
              <a:gd name="T68" fmla="*/ 159491 w 21600"/>
              <a:gd name="T69" fmla="*/ 53975 h 21600"/>
              <a:gd name="T70" fmla="*/ 228362 w 21600"/>
              <a:gd name="T71" fmla="*/ 35983 h 21600"/>
              <a:gd name="T72" fmla="*/ 387853 w 21600"/>
              <a:gd name="T73" fmla="*/ 223097 h 21600"/>
              <a:gd name="T74" fmla="*/ 333481 w 21600"/>
              <a:gd name="T75" fmla="*/ 367030 h 21600"/>
              <a:gd name="T76" fmla="*/ 329856 w 21600"/>
              <a:gd name="T77" fmla="*/ 331047 h 21600"/>
              <a:gd name="T78" fmla="*/ 304483 w 21600"/>
              <a:gd name="T79" fmla="*/ 291465 h 21600"/>
              <a:gd name="T80" fmla="*/ 239236 w 21600"/>
              <a:gd name="T81" fmla="*/ 241088 h 21600"/>
              <a:gd name="T82" fmla="*/ 351605 w 21600"/>
              <a:gd name="T83" fmla="*/ 201507 h 21600"/>
              <a:gd name="T84" fmla="*/ 380603 w 21600"/>
              <a:gd name="T85" fmla="*/ 176318 h 21600"/>
              <a:gd name="T86" fmla="*/ 337106 w 21600"/>
              <a:gd name="T87" fmla="*/ 140335 h 21600"/>
              <a:gd name="T88" fmla="*/ 329856 w 21600"/>
              <a:gd name="T89" fmla="*/ 187113 h 21600"/>
              <a:gd name="T90" fmla="*/ 286359 w 21600"/>
              <a:gd name="T91" fmla="*/ 176318 h 21600"/>
              <a:gd name="T92" fmla="*/ 264610 w 21600"/>
              <a:gd name="T93" fmla="*/ 158327 h 21600"/>
              <a:gd name="T94" fmla="*/ 275484 w 21600"/>
              <a:gd name="T95" fmla="*/ 125942 h 21600"/>
              <a:gd name="T96" fmla="*/ 326231 w 21600"/>
              <a:gd name="T97" fmla="*/ 129540 h 21600"/>
              <a:gd name="T98" fmla="*/ 362479 w 21600"/>
              <a:gd name="T99" fmla="*/ 129540 h 21600"/>
              <a:gd name="T100" fmla="*/ 380603 w 21600"/>
              <a:gd name="T101" fmla="*/ 115147 h 21600"/>
              <a:gd name="T102" fmla="*/ 398727 w 21600"/>
              <a:gd name="T103" fmla="*/ 205105 h 21600"/>
              <a:gd name="T104" fmla="*/ 387853 w 21600"/>
              <a:gd name="T105" fmla="*/ 22309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AutoShape 9"/>
          <p:cNvSpPr/>
          <p:nvPr/>
        </p:nvSpPr>
        <p:spPr bwMode="auto">
          <a:xfrm>
            <a:off x="4080207" y="2958546"/>
            <a:ext cx="969962" cy="1808162"/>
          </a:xfrm>
          <a:custGeom>
            <a:avLst/>
            <a:gdLst>
              <a:gd name="T0" fmla="*/ 969962 w 20023"/>
              <a:gd name="T1" fmla="*/ 1410952 h 21600"/>
              <a:gd name="T2" fmla="*/ 232281 w 20023"/>
              <a:gd name="T3" fmla="*/ 1808162 h 21600"/>
              <a:gd name="T4" fmla="*/ 211354 w 20023"/>
              <a:gd name="T5" fmla="*/ 0 h 21600"/>
              <a:gd name="T6" fmla="*/ 959498 w 20023"/>
              <a:gd name="T7" fmla="*/ 376282 h 21600"/>
              <a:gd name="T8" fmla="*/ 839168 w 20023"/>
              <a:gd name="T9" fmla="*/ 883153 h 21600"/>
              <a:gd name="T10" fmla="*/ 969962 w 20023"/>
              <a:gd name="T11" fmla="*/ 1410952 h 21600"/>
              <a:gd name="T12" fmla="*/ 969962 w 20023"/>
              <a:gd name="T13" fmla="*/ 1410952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AutoShape 10"/>
          <p:cNvSpPr/>
          <p:nvPr/>
        </p:nvSpPr>
        <p:spPr bwMode="auto">
          <a:xfrm>
            <a:off x="5026357" y="2826783"/>
            <a:ext cx="2033587" cy="2035175"/>
          </a:xfrm>
          <a:custGeom>
            <a:avLst/>
            <a:gdLst>
              <a:gd name="T0" fmla="*/ 1735664 w 19679"/>
              <a:gd name="T1" fmla="*/ 298052 h 19679"/>
              <a:gd name="T2" fmla="*/ 1735664 w 19679"/>
              <a:gd name="T3" fmla="*/ 1737019 h 19679"/>
              <a:gd name="T4" fmla="*/ 297820 w 19679"/>
              <a:gd name="T5" fmla="*/ 1737019 h 19679"/>
              <a:gd name="T6" fmla="*/ 297820 w 19679"/>
              <a:gd name="T7" fmla="*/ 298052 h 19679"/>
              <a:gd name="T8" fmla="*/ 1735664 w 19679"/>
              <a:gd name="T9" fmla="*/ 298052 h 19679"/>
              <a:gd name="T10" fmla="*/ 1735664 w 19679"/>
              <a:gd name="T11" fmla="*/ 29805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AutoShape 11"/>
          <p:cNvSpPr/>
          <p:nvPr/>
        </p:nvSpPr>
        <p:spPr bwMode="auto">
          <a:xfrm>
            <a:off x="4319919" y="3728483"/>
            <a:ext cx="357188" cy="298450"/>
          </a:xfrm>
          <a:custGeom>
            <a:avLst/>
            <a:gdLst>
              <a:gd name="T0" fmla="*/ 335079 w 21600"/>
              <a:gd name="T1" fmla="*/ 44533 h 21600"/>
              <a:gd name="T2" fmla="*/ 350706 w 21600"/>
              <a:gd name="T3" fmla="*/ 51317 h 21600"/>
              <a:gd name="T4" fmla="*/ 357188 w 21600"/>
              <a:gd name="T5" fmla="*/ 67220 h 21600"/>
              <a:gd name="T6" fmla="*/ 357188 w 21600"/>
              <a:gd name="T7" fmla="*/ 276122 h 21600"/>
              <a:gd name="T8" fmla="*/ 350706 w 21600"/>
              <a:gd name="T9" fmla="*/ 291832 h 21600"/>
              <a:gd name="T10" fmla="*/ 335079 w 21600"/>
              <a:gd name="T11" fmla="*/ 298450 h 21600"/>
              <a:gd name="T12" fmla="*/ 22308 w 21600"/>
              <a:gd name="T13" fmla="*/ 298450 h 21600"/>
              <a:gd name="T14" fmla="*/ 6598 w 21600"/>
              <a:gd name="T15" fmla="*/ 291832 h 21600"/>
              <a:gd name="T16" fmla="*/ 0 w 21600"/>
              <a:gd name="T17" fmla="*/ 276122 h 21600"/>
              <a:gd name="T18" fmla="*/ 0 w 21600"/>
              <a:gd name="T19" fmla="*/ 67220 h 21600"/>
              <a:gd name="T20" fmla="*/ 6598 w 21600"/>
              <a:gd name="T21" fmla="*/ 51317 h 21600"/>
              <a:gd name="T22" fmla="*/ 22308 w 21600"/>
              <a:gd name="T23" fmla="*/ 44533 h 21600"/>
              <a:gd name="T24" fmla="*/ 93233 w 21600"/>
              <a:gd name="T25" fmla="*/ 44533 h 21600"/>
              <a:gd name="T26" fmla="*/ 104494 w 21600"/>
              <a:gd name="T27" fmla="*/ 20173 h 21600"/>
              <a:gd name="T28" fmla="*/ 117244 w 21600"/>
              <a:gd name="T29" fmla="*/ 5886 h 21600"/>
              <a:gd name="T30" fmla="*/ 135665 w 21600"/>
              <a:gd name="T31" fmla="*/ 0 h 21600"/>
              <a:gd name="T32" fmla="*/ 221523 w 21600"/>
              <a:gd name="T33" fmla="*/ 0 h 21600"/>
              <a:gd name="T34" fmla="*/ 239944 w 21600"/>
              <a:gd name="T35" fmla="*/ 5886 h 21600"/>
              <a:gd name="T36" fmla="*/ 252909 w 21600"/>
              <a:gd name="T37" fmla="*/ 20173 h 21600"/>
              <a:gd name="T38" fmla="*/ 263955 w 21600"/>
              <a:gd name="T39" fmla="*/ 44533 h 21600"/>
              <a:gd name="T40" fmla="*/ 335079 w 21600"/>
              <a:gd name="T41" fmla="*/ 44533 h 21600"/>
              <a:gd name="T42" fmla="*/ 178693 w 21600"/>
              <a:gd name="T43" fmla="*/ 265082 h 21600"/>
              <a:gd name="T44" fmla="*/ 214759 w 21600"/>
              <a:gd name="T45" fmla="*/ 257689 h 21600"/>
              <a:gd name="T46" fmla="*/ 244327 w 21600"/>
              <a:gd name="T47" fmla="*/ 237599 h 21600"/>
              <a:gd name="T48" fmla="*/ 264154 w 21600"/>
              <a:gd name="T49" fmla="*/ 207920 h 21600"/>
              <a:gd name="T50" fmla="*/ 271529 w 21600"/>
              <a:gd name="T51" fmla="*/ 171636 h 21600"/>
              <a:gd name="T52" fmla="*/ 264154 w 21600"/>
              <a:gd name="T53" fmla="*/ 135339 h 21600"/>
              <a:gd name="T54" fmla="*/ 244327 w 21600"/>
              <a:gd name="T55" fmla="*/ 105632 h 21600"/>
              <a:gd name="T56" fmla="*/ 214759 w 21600"/>
              <a:gd name="T57" fmla="*/ 85652 h 21600"/>
              <a:gd name="T58" fmla="*/ 178693 w 21600"/>
              <a:gd name="T59" fmla="*/ 78302 h 21600"/>
              <a:gd name="T60" fmla="*/ 142544 w 21600"/>
              <a:gd name="T61" fmla="*/ 85652 h 21600"/>
              <a:gd name="T62" fmla="*/ 112911 w 21600"/>
              <a:gd name="T63" fmla="*/ 105632 h 21600"/>
              <a:gd name="T64" fmla="*/ 93034 w 21600"/>
              <a:gd name="T65" fmla="*/ 135256 h 21600"/>
              <a:gd name="T66" fmla="*/ 85659 w 21600"/>
              <a:gd name="T67" fmla="*/ 171636 h 21600"/>
              <a:gd name="T68" fmla="*/ 93034 w 21600"/>
              <a:gd name="T69" fmla="*/ 207920 h 21600"/>
              <a:gd name="T70" fmla="*/ 112911 w 21600"/>
              <a:gd name="T71" fmla="*/ 237599 h 21600"/>
              <a:gd name="T72" fmla="*/ 142544 w 21600"/>
              <a:gd name="T73" fmla="*/ 257689 h 21600"/>
              <a:gd name="T74" fmla="*/ 178693 w 21600"/>
              <a:gd name="T75" fmla="*/ 265082 h 21600"/>
              <a:gd name="T76" fmla="*/ 178693 w 21600"/>
              <a:gd name="T77" fmla="*/ 108230 h 21600"/>
              <a:gd name="T78" fmla="*/ 203316 w 21600"/>
              <a:gd name="T79" fmla="*/ 113176 h 21600"/>
              <a:gd name="T80" fmla="*/ 223276 w 21600"/>
              <a:gd name="T81" fmla="*/ 126689 h 21600"/>
              <a:gd name="T82" fmla="*/ 236753 w 21600"/>
              <a:gd name="T83" fmla="*/ 146793 h 21600"/>
              <a:gd name="T84" fmla="*/ 241681 w 21600"/>
              <a:gd name="T85" fmla="*/ 171636 h 21600"/>
              <a:gd name="T86" fmla="*/ 236753 w 21600"/>
              <a:gd name="T87" fmla="*/ 196272 h 21600"/>
              <a:gd name="T88" fmla="*/ 223276 w 21600"/>
              <a:gd name="T89" fmla="*/ 216487 h 21600"/>
              <a:gd name="T90" fmla="*/ 203233 w 21600"/>
              <a:gd name="T91" fmla="*/ 230207 h 21600"/>
              <a:gd name="T92" fmla="*/ 178693 w 21600"/>
              <a:gd name="T93" fmla="*/ 235126 h 21600"/>
              <a:gd name="T94" fmla="*/ 154004 w 21600"/>
              <a:gd name="T95" fmla="*/ 230207 h 21600"/>
              <a:gd name="T96" fmla="*/ 133962 w 21600"/>
              <a:gd name="T97" fmla="*/ 216487 h 21600"/>
              <a:gd name="T98" fmla="*/ 120485 w 21600"/>
              <a:gd name="T99" fmla="*/ 196189 h 21600"/>
              <a:gd name="T100" fmla="*/ 115507 w 21600"/>
              <a:gd name="T101" fmla="*/ 171636 h 21600"/>
              <a:gd name="T102" fmla="*/ 120485 w 21600"/>
              <a:gd name="T103" fmla="*/ 146793 h 21600"/>
              <a:gd name="T104" fmla="*/ 133962 w 21600"/>
              <a:gd name="T105" fmla="*/ 126689 h 21600"/>
              <a:gd name="T106" fmla="*/ 154004 w 21600"/>
              <a:gd name="T107" fmla="*/ 113176 h 21600"/>
              <a:gd name="T108" fmla="*/ 178693 w 21600"/>
              <a:gd name="T109" fmla="*/ 108230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AutoShape 12"/>
          <p:cNvSpPr/>
          <p:nvPr/>
        </p:nvSpPr>
        <p:spPr bwMode="auto">
          <a:xfrm>
            <a:off x="6683707" y="2407683"/>
            <a:ext cx="357187" cy="296863"/>
          </a:xfrm>
          <a:custGeom>
            <a:avLst/>
            <a:gdLst>
              <a:gd name="T0" fmla="*/ 357187 w 21600"/>
              <a:gd name="T1" fmla="*/ 129192 h 21579"/>
              <a:gd name="T2" fmla="*/ 350870 w 21600"/>
              <a:gd name="T3" fmla="*/ 147159 h 21579"/>
              <a:gd name="T4" fmla="*/ 335078 w 21600"/>
              <a:gd name="T5" fmla="*/ 157215 h 21579"/>
              <a:gd name="T6" fmla="*/ 335078 w 21600"/>
              <a:gd name="T7" fmla="*/ 228518 h 21579"/>
              <a:gd name="T8" fmla="*/ 326264 w 21600"/>
              <a:gd name="T9" fmla="*/ 249387 h 21579"/>
              <a:gd name="T10" fmla="*/ 305246 w 21600"/>
              <a:gd name="T11" fmla="*/ 258068 h 21579"/>
              <a:gd name="T12" fmla="*/ 273463 w 21600"/>
              <a:gd name="T13" fmla="*/ 232549 h 21579"/>
              <a:gd name="T14" fmla="*/ 233428 w 21600"/>
              <a:gd name="T15" fmla="*/ 209864 h 21579"/>
              <a:gd name="T16" fmla="*/ 189342 w 21600"/>
              <a:gd name="T17" fmla="*/ 192172 h 21579"/>
              <a:gd name="T18" fmla="*/ 145339 w 21600"/>
              <a:gd name="T19" fmla="*/ 182528 h 21579"/>
              <a:gd name="T20" fmla="*/ 131779 w 21600"/>
              <a:gd name="T21" fmla="*/ 190246 h 21579"/>
              <a:gd name="T22" fmla="*/ 124602 w 21600"/>
              <a:gd name="T23" fmla="*/ 202311 h 21579"/>
              <a:gd name="T24" fmla="*/ 124205 w 21600"/>
              <a:gd name="T25" fmla="*/ 215958 h 21579"/>
              <a:gd name="T26" fmla="*/ 131415 w 21600"/>
              <a:gd name="T27" fmla="*/ 228518 h 21579"/>
              <a:gd name="T28" fmla="*/ 126950 w 21600"/>
              <a:gd name="T29" fmla="*/ 243128 h 21579"/>
              <a:gd name="T30" fmla="*/ 130919 w 21600"/>
              <a:gd name="T31" fmla="*/ 255963 h 21579"/>
              <a:gd name="T32" fmla="*/ 140527 w 21600"/>
              <a:gd name="T33" fmla="*/ 267836 h 21579"/>
              <a:gd name="T34" fmla="*/ 153309 w 21600"/>
              <a:gd name="T35" fmla="*/ 279144 h 21579"/>
              <a:gd name="T36" fmla="*/ 139832 w 21600"/>
              <a:gd name="T37" fmla="*/ 291828 h 21579"/>
              <a:gd name="T38" fmla="*/ 119261 w 21600"/>
              <a:gd name="T39" fmla="*/ 296753 h 21579"/>
              <a:gd name="T40" fmla="*/ 97846 w 21600"/>
              <a:gd name="T41" fmla="*/ 294731 h 21579"/>
              <a:gd name="T42" fmla="*/ 81409 w 21600"/>
              <a:gd name="T43" fmla="*/ 286298 h 21579"/>
              <a:gd name="T44" fmla="*/ 73637 w 21600"/>
              <a:gd name="T45" fmla="*/ 262154 h 21579"/>
              <a:gd name="T46" fmla="*/ 66675 w 21600"/>
              <a:gd name="T47" fmla="*/ 236951 h 21579"/>
              <a:gd name="T48" fmla="*/ 63963 w 21600"/>
              <a:gd name="T49" fmla="*/ 210221 h 21579"/>
              <a:gd name="T50" fmla="*/ 68626 w 21600"/>
              <a:gd name="T51" fmla="*/ 180960 h 21579"/>
              <a:gd name="T52" fmla="*/ 29832 w 21600"/>
              <a:gd name="T53" fmla="*/ 180960 h 21579"/>
              <a:gd name="T54" fmla="*/ 8830 w 21600"/>
              <a:gd name="T55" fmla="*/ 172279 h 21579"/>
              <a:gd name="T56" fmla="*/ 0 w 21600"/>
              <a:gd name="T57" fmla="*/ 151204 h 21579"/>
              <a:gd name="T58" fmla="*/ 0 w 21600"/>
              <a:gd name="T59" fmla="*/ 106947 h 21579"/>
              <a:gd name="T60" fmla="*/ 8698 w 21600"/>
              <a:gd name="T61" fmla="*/ 85913 h 21579"/>
              <a:gd name="T62" fmla="*/ 29832 w 21600"/>
              <a:gd name="T63" fmla="*/ 77108 h 21579"/>
              <a:gd name="T64" fmla="*/ 126553 w 21600"/>
              <a:gd name="T65" fmla="*/ 77108 h 21579"/>
              <a:gd name="T66" fmla="*/ 174046 w 21600"/>
              <a:gd name="T67" fmla="*/ 70656 h 21579"/>
              <a:gd name="T68" fmla="*/ 223424 w 21600"/>
              <a:gd name="T69" fmla="*/ 53295 h 21579"/>
              <a:gd name="T70" fmla="*/ 269097 w 21600"/>
              <a:gd name="T71" fmla="*/ 28505 h 21579"/>
              <a:gd name="T72" fmla="*/ 305246 w 21600"/>
              <a:gd name="T73" fmla="*/ 0 h 21579"/>
              <a:gd name="T74" fmla="*/ 326264 w 21600"/>
              <a:gd name="T75" fmla="*/ 8722 h 21579"/>
              <a:gd name="T76" fmla="*/ 335078 w 21600"/>
              <a:gd name="T77" fmla="*/ 29798 h 21579"/>
              <a:gd name="T78" fmla="*/ 335078 w 21600"/>
              <a:gd name="T79" fmla="*/ 100894 h 21579"/>
              <a:gd name="T80" fmla="*/ 350870 w 21600"/>
              <a:gd name="T81" fmla="*/ 111033 h 21579"/>
              <a:gd name="T82" fmla="*/ 357187 w 21600"/>
              <a:gd name="T83" fmla="*/ 129192 h 21579"/>
              <a:gd name="T84" fmla="*/ 305246 w 21600"/>
              <a:gd name="T85" fmla="*/ 39276 h 21579"/>
              <a:gd name="T86" fmla="*/ 273066 w 21600"/>
              <a:gd name="T87" fmla="*/ 61246 h 21579"/>
              <a:gd name="T88" fmla="*/ 236140 w 21600"/>
              <a:gd name="T89" fmla="*/ 80259 h 21579"/>
              <a:gd name="T90" fmla="*/ 196420 w 21600"/>
              <a:gd name="T91" fmla="*/ 95240 h 21579"/>
              <a:gd name="T92" fmla="*/ 156385 w 21600"/>
              <a:gd name="T93" fmla="*/ 104608 h 21579"/>
              <a:gd name="T94" fmla="*/ 156385 w 21600"/>
              <a:gd name="T95" fmla="*/ 153707 h 21579"/>
              <a:gd name="T96" fmla="*/ 196420 w 21600"/>
              <a:gd name="T97" fmla="*/ 163186 h 21579"/>
              <a:gd name="T98" fmla="*/ 236140 w 21600"/>
              <a:gd name="T99" fmla="*/ 178250 h 21579"/>
              <a:gd name="T100" fmla="*/ 273265 w 21600"/>
              <a:gd name="T101" fmla="*/ 197386 h 21579"/>
              <a:gd name="T102" fmla="*/ 305246 w 21600"/>
              <a:gd name="T103" fmla="*/ 219026 h 21579"/>
              <a:gd name="T104" fmla="*/ 305246 w 21600"/>
              <a:gd name="T105" fmla="*/ 39276 h 21579"/>
              <a:gd name="T106" fmla="*/ 305246 w 21600"/>
              <a:gd name="T107" fmla="*/ 39276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AutoShape 13"/>
          <p:cNvSpPr/>
          <p:nvPr/>
        </p:nvSpPr>
        <p:spPr bwMode="auto">
          <a:xfrm>
            <a:off x="7413957" y="3672921"/>
            <a:ext cx="357187" cy="358775"/>
          </a:xfrm>
          <a:custGeom>
            <a:avLst/>
            <a:gdLst>
              <a:gd name="T0" fmla="*/ 353169 w 21600"/>
              <a:gd name="T1" fmla="*/ 312300 h 21600"/>
              <a:gd name="T2" fmla="*/ 357187 w 21600"/>
              <a:gd name="T3" fmla="*/ 322848 h 21600"/>
              <a:gd name="T4" fmla="*/ 353169 w 21600"/>
              <a:gd name="T5" fmla="*/ 332515 h 21600"/>
              <a:gd name="T6" fmla="*/ 343081 w 21600"/>
              <a:gd name="T7" fmla="*/ 344507 h 21600"/>
              <a:gd name="T8" fmla="*/ 331109 w 21600"/>
              <a:gd name="T9" fmla="*/ 354606 h 21600"/>
              <a:gd name="T10" fmla="*/ 321584 w 21600"/>
              <a:gd name="T11" fmla="*/ 358775 h 21600"/>
              <a:gd name="T12" fmla="*/ 311067 w 21600"/>
              <a:gd name="T13" fmla="*/ 354506 h 21600"/>
              <a:gd name="T14" fmla="*/ 230799 w 21600"/>
              <a:gd name="T15" fmla="*/ 274114 h 21600"/>
              <a:gd name="T16" fmla="*/ 191657 w 21600"/>
              <a:gd name="T17" fmla="*/ 292402 h 21600"/>
              <a:gd name="T18" fmla="*/ 148944 w 21600"/>
              <a:gd name="T19" fmla="*/ 298830 h 21600"/>
              <a:gd name="T20" fmla="*/ 91248 w 21600"/>
              <a:gd name="T21" fmla="*/ 287203 h 21600"/>
              <a:gd name="T22" fmla="*/ 43739 w 21600"/>
              <a:gd name="T23" fmla="*/ 255029 h 21600"/>
              <a:gd name="T24" fmla="*/ 11592 w 21600"/>
              <a:gd name="T25" fmla="*/ 207408 h 21600"/>
              <a:gd name="T26" fmla="*/ 0 w 21600"/>
              <a:gd name="T27" fmla="*/ 149490 h 21600"/>
              <a:gd name="T28" fmla="*/ 11592 w 21600"/>
              <a:gd name="T29" fmla="*/ 91604 h 21600"/>
              <a:gd name="T30" fmla="*/ 43739 w 21600"/>
              <a:gd name="T31" fmla="*/ 43950 h 21600"/>
              <a:gd name="T32" fmla="*/ 91149 w 21600"/>
              <a:gd name="T33" fmla="*/ 11776 h 21600"/>
              <a:gd name="T34" fmla="*/ 148944 w 21600"/>
              <a:gd name="T35" fmla="*/ 0 h 21600"/>
              <a:gd name="T36" fmla="*/ 206507 w 21600"/>
              <a:gd name="T37" fmla="*/ 11776 h 21600"/>
              <a:gd name="T38" fmla="*/ 253983 w 21600"/>
              <a:gd name="T39" fmla="*/ 43950 h 21600"/>
              <a:gd name="T40" fmla="*/ 286080 w 21600"/>
              <a:gd name="T41" fmla="*/ 91604 h 21600"/>
              <a:gd name="T42" fmla="*/ 297705 w 21600"/>
              <a:gd name="T43" fmla="*/ 149490 h 21600"/>
              <a:gd name="T44" fmla="*/ 291306 w 21600"/>
              <a:gd name="T45" fmla="*/ 192493 h 21600"/>
              <a:gd name="T46" fmla="*/ 273083 w 21600"/>
              <a:gd name="T47" fmla="*/ 231659 h 21600"/>
              <a:gd name="T48" fmla="*/ 353169 w 21600"/>
              <a:gd name="T49" fmla="*/ 312300 h 21600"/>
              <a:gd name="T50" fmla="*/ 59482 w 21600"/>
              <a:gd name="T51" fmla="*/ 149490 h 21600"/>
              <a:gd name="T52" fmla="*/ 66625 w 21600"/>
              <a:gd name="T53" fmla="*/ 184669 h 21600"/>
              <a:gd name="T54" fmla="*/ 85874 w 21600"/>
              <a:gd name="T55" fmla="*/ 212956 h 21600"/>
              <a:gd name="T56" fmla="*/ 114234 w 21600"/>
              <a:gd name="T57" fmla="*/ 232041 h 21600"/>
              <a:gd name="T58" fmla="*/ 148894 w 21600"/>
              <a:gd name="T59" fmla="*/ 239084 h 21600"/>
              <a:gd name="T60" fmla="*/ 183422 w 21600"/>
              <a:gd name="T61" fmla="*/ 232041 h 21600"/>
              <a:gd name="T62" fmla="*/ 211699 w 21600"/>
              <a:gd name="T63" fmla="*/ 212956 h 21600"/>
              <a:gd name="T64" fmla="*/ 230948 w 21600"/>
              <a:gd name="T65" fmla="*/ 184669 h 21600"/>
              <a:gd name="T66" fmla="*/ 238092 w 21600"/>
              <a:gd name="T67" fmla="*/ 149490 h 21600"/>
              <a:gd name="T68" fmla="*/ 230948 w 21600"/>
              <a:gd name="T69" fmla="*/ 114825 h 21600"/>
              <a:gd name="T70" fmla="*/ 211699 w 21600"/>
              <a:gd name="T71" fmla="*/ 86255 h 21600"/>
              <a:gd name="T72" fmla="*/ 183422 w 21600"/>
              <a:gd name="T73" fmla="*/ 66971 h 21600"/>
              <a:gd name="T74" fmla="*/ 148894 w 21600"/>
              <a:gd name="T75" fmla="*/ 59895 h 21600"/>
              <a:gd name="T76" fmla="*/ 114234 w 21600"/>
              <a:gd name="T77" fmla="*/ 66971 h 21600"/>
              <a:gd name="T78" fmla="*/ 85874 w 21600"/>
              <a:gd name="T79" fmla="*/ 86255 h 21600"/>
              <a:gd name="T80" fmla="*/ 66625 w 21600"/>
              <a:gd name="T81" fmla="*/ 114825 h 21600"/>
              <a:gd name="T82" fmla="*/ 59482 w 21600"/>
              <a:gd name="T83" fmla="*/ 149490 h 21600"/>
              <a:gd name="T84" fmla="*/ 148944 w 21600"/>
              <a:gd name="T85" fmla="*/ 92866 h 21600"/>
              <a:gd name="T86" fmla="*/ 156650 w 21600"/>
              <a:gd name="T87" fmla="*/ 96105 h 21600"/>
              <a:gd name="T88" fmla="*/ 159874 w 21600"/>
              <a:gd name="T89" fmla="*/ 104311 h 21600"/>
              <a:gd name="T90" fmla="*/ 156650 w 21600"/>
              <a:gd name="T91" fmla="*/ 112051 h 21600"/>
              <a:gd name="T92" fmla="*/ 148944 w 21600"/>
              <a:gd name="T93" fmla="*/ 115340 h 21600"/>
              <a:gd name="T94" fmla="*/ 124883 w 21600"/>
              <a:gd name="T95" fmla="*/ 125189 h 21600"/>
              <a:gd name="T96" fmla="*/ 114928 w 21600"/>
              <a:gd name="T97" fmla="*/ 149440 h 21600"/>
              <a:gd name="T98" fmla="*/ 111704 w 21600"/>
              <a:gd name="T99" fmla="*/ 157230 h 21600"/>
              <a:gd name="T100" fmla="*/ 103998 w 21600"/>
              <a:gd name="T101" fmla="*/ 160419 h 21600"/>
              <a:gd name="T102" fmla="*/ 95680 w 21600"/>
              <a:gd name="T103" fmla="*/ 157230 h 21600"/>
              <a:gd name="T104" fmla="*/ 92604 w 21600"/>
              <a:gd name="T105" fmla="*/ 149440 h 21600"/>
              <a:gd name="T106" fmla="*/ 96953 w 21600"/>
              <a:gd name="T107" fmla="*/ 127664 h 21600"/>
              <a:gd name="T108" fmla="*/ 109091 w 21600"/>
              <a:gd name="T109" fmla="*/ 109476 h 21600"/>
              <a:gd name="T110" fmla="*/ 126950 w 21600"/>
              <a:gd name="T111" fmla="*/ 97284 h 21600"/>
              <a:gd name="T112" fmla="*/ 148944 w 21600"/>
              <a:gd name="T113" fmla="*/ 92866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AutoShape 14"/>
          <p:cNvSpPr/>
          <p:nvPr/>
        </p:nvSpPr>
        <p:spPr bwMode="auto">
          <a:xfrm>
            <a:off x="5159707" y="5017533"/>
            <a:ext cx="355600" cy="355600"/>
          </a:xfrm>
          <a:custGeom>
            <a:avLst/>
            <a:gdLst>
              <a:gd name="T0" fmla="*/ 311117 w 21600"/>
              <a:gd name="T1" fmla="*/ 0 h 21600"/>
              <a:gd name="T2" fmla="*/ 342644 w 21600"/>
              <a:gd name="T3" fmla="*/ 13105 h 21600"/>
              <a:gd name="T4" fmla="*/ 355600 w 21600"/>
              <a:gd name="T5" fmla="*/ 44631 h 21600"/>
              <a:gd name="T6" fmla="*/ 355600 w 21600"/>
              <a:gd name="T7" fmla="*/ 310870 h 21600"/>
              <a:gd name="T8" fmla="*/ 352028 w 21600"/>
              <a:gd name="T9" fmla="*/ 328469 h 21600"/>
              <a:gd name="T10" fmla="*/ 342495 w 21600"/>
              <a:gd name="T11" fmla="*/ 342495 h 21600"/>
              <a:gd name="T12" fmla="*/ 328271 w 21600"/>
              <a:gd name="T13" fmla="*/ 351929 h 21600"/>
              <a:gd name="T14" fmla="*/ 311117 w 21600"/>
              <a:gd name="T15" fmla="*/ 355501 h 21600"/>
              <a:gd name="T16" fmla="*/ 198642 w 21600"/>
              <a:gd name="T17" fmla="*/ 355501 h 21600"/>
              <a:gd name="T18" fmla="*/ 198642 w 21600"/>
              <a:gd name="T19" fmla="*/ 206643 h 21600"/>
              <a:gd name="T20" fmla="*/ 238482 w 21600"/>
              <a:gd name="T21" fmla="*/ 206643 h 21600"/>
              <a:gd name="T22" fmla="*/ 243471 w 21600"/>
              <a:gd name="T23" fmla="*/ 204816 h 21600"/>
              <a:gd name="T24" fmla="*/ 245644 w 21600"/>
              <a:gd name="T25" fmla="*/ 199926 h 21600"/>
              <a:gd name="T26" fmla="*/ 248393 w 21600"/>
              <a:gd name="T27" fmla="*/ 160991 h 21600"/>
              <a:gd name="T28" fmla="*/ 246566 w 21600"/>
              <a:gd name="T29" fmla="*/ 155476 h 21600"/>
              <a:gd name="T30" fmla="*/ 241248 w 21600"/>
              <a:gd name="T31" fmla="*/ 153155 h 21600"/>
              <a:gd name="T32" fmla="*/ 198642 w 21600"/>
              <a:gd name="T33" fmla="*/ 153155 h 21600"/>
              <a:gd name="T34" fmla="*/ 198642 w 21600"/>
              <a:gd name="T35" fmla="*/ 136033 h 21600"/>
              <a:gd name="T36" fmla="*/ 201112 w 21600"/>
              <a:gd name="T37" fmla="*/ 123423 h 21600"/>
              <a:gd name="T38" fmla="*/ 213442 w 21600"/>
              <a:gd name="T39" fmla="*/ 120328 h 21600"/>
              <a:gd name="T40" fmla="*/ 226300 w 21600"/>
              <a:gd name="T41" fmla="*/ 121283 h 21600"/>
              <a:gd name="T42" fmla="*/ 239832 w 21600"/>
              <a:gd name="T43" fmla="*/ 123801 h 21600"/>
              <a:gd name="T44" fmla="*/ 242977 w 21600"/>
              <a:gd name="T45" fmla="*/ 123456 h 21600"/>
              <a:gd name="T46" fmla="*/ 245644 w 21600"/>
              <a:gd name="T47" fmla="*/ 122205 h 21600"/>
              <a:gd name="T48" fmla="*/ 248887 w 21600"/>
              <a:gd name="T49" fmla="*/ 117134 h 21600"/>
              <a:gd name="T50" fmla="*/ 254155 w 21600"/>
              <a:gd name="T51" fmla="*/ 79648 h 21600"/>
              <a:gd name="T52" fmla="*/ 248393 w 21600"/>
              <a:gd name="T53" fmla="*/ 71565 h 21600"/>
              <a:gd name="T54" fmla="*/ 204882 w 21600"/>
              <a:gd name="T55" fmla="*/ 66016 h 21600"/>
              <a:gd name="T56" fmla="*/ 135194 w 21600"/>
              <a:gd name="T57" fmla="*/ 133811 h 21600"/>
              <a:gd name="T58" fmla="*/ 135194 w 21600"/>
              <a:gd name="T59" fmla="*/ 153254 h 21600"/>
              <a:gd name="T60" fmla="*/ 111355 w 21600"/>
              <a:gd name="T61" fmla="*/ 153254 h 21600"/>
              <a:gd name="T62" fmla="*/ 104013 w 21600"/>
              <a:gd name="T63" fmla="*/ 160646 h 21600"/>
              <a:gd name="T64" fmla="*/ 104013 w 21600"/>
              <a:gd name="T65" fmla="*/ 199531 h 21600"/>
              <a:gd name="T66" fmla="*/ 106087 w 21600"/>
              <a:gd name="T67" fmla="*/ 204569 h 21600"/>
              <a:gd name="T68" fmla="*/ 111355 w 21600"/>
              <a:gd name="T69" fmla="*/ 206742 h 21600"/>
              <a:gd name="T70" fmla="*/ 135194 w 21600"/>
              <a:gd name="T71" fmla="*/ 206742 h 21600"/>
              <a:gd name="T72" fmla="*/ 135194 w 21600"/>
              <a:gd name="T73" fmla="*/ 355600 h 21600"/>
              <a:gd name="T74" fmla="*/ 44203 w 21600"/>
              <a:gd name="T75" fmla="*/ 355600 h 21600"/>
              <a:gd name="T76" fmla="*/ 27131 w 21600"/>
              <a:gd name="T77" fmla="*/ 352028 h 21600"/>
              <a:gd name="T78" fmla="*/ 13105 w 21600"/>
              <a:gd name="T79" fmla="*/ 342594 h 21600"/>
              <a:gd name="T80" fmla="*/ 3622 w 21600"/>
              <a:gd name="T81" fmla="*/ 328568 h 21600"/>
              <a:gd name="T82" fmla="*/ 0 w 21600"/>
              <a:gd name="T83" fmla="*/ 310969 h 21600"/>
              <a:gd name="T84" fmla="*/ 0 w 21600"/>
              <a:gd name="T85" fmla="*/ 44730 h 21600"/>
              <a:gd name="T86" fmla="*/ 3622 w 21600"/>
              <a:gd name="T87" fmla="*/ 27361 h 21600"/>
              <a:gd name="T88" fmla="*/ 13105 w 21600"/>
              <a:gd name="T89" fmla="*/ 13203 h 21600"/>
              <a:gd name="T90" fmla="*/ 27131 w 21600"/>
              <a:gd name="T91" fmla="*/ 3671 h 21600"/>
              <a:gd name="T92" fmla="*/ 44203 w 21600"/>
              <a:gd name="T93" fmla="*/ 99 h 21600"/>
              <a:gd name="T94" fmla="*/ 311117 w 21600"/>
              <a:gd name="T95" fmla="*/ 99 h 21600"/>
              <a:gd name="T96" fmla="*/ 311117 w 21600"/>
              <a:gd name="T97" fmla="*/ 0 h 21600"/>
              <a:gd name="T98" fmla="*/ 311117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AutoShape 25"/>
          <p:cNvSpPr/>
          <p:nvPr/>
        </p:nvSpPr>
        <p:spPr bwMode="auto">
          <a:xfrm>
            <a:off x="5672469" y="3537983"/>
            <a:ext cx="762000" cy="635000"/>
          </a:xfrm>
          <a:custGeom>
            <a:avLst/>
            <a:gdLst>
              <a:gd name="T0" fmla="*/ 762000 w 21600"/>
              <a:gd name="T1" fmla="*/ 47566 h 21600"/>
              <a:gd name="T2" fmla="*/ 714834 w 21600"/>
              <a:gd name="T3" fmla="*/ 635000 h 21600"/>
              <a:gd name="T4" fmla="*/ 0 w 21600"/>
              <a:gd name="T5" fmla="*/ 587434 h 21600"/>
              <a:gd name="T6" fmla="*/ 47484 w 21600"/>
              <a:gd name="T7" fmla="*/ 0 h 21600"/>
              <a:gd name="T8" fmla="*/ 138430 w 21600"/>
              <a:gd name="T9" fmla="*/ 52417 h 21600"/>
              <a:gd name="T10" fmla="*/ 52246 w 21600"/>
              <a:gd name="T11" fmla="*/ 52241 h 21600"/>
              <a:gd name="T12" fmla="*/ 51999 w 21600"/>
              <a:gd name="T13" fmla="*/ 138406 h 21600"/>
              <a:gd name="T14" fmla="*/ 138183 w 21600"/>
              <a:gd name="T15" fmla="*/ 138671 h 21600"/>
              <a:gd name="T16" fmla="*/ 142946 w 21600"/>
              <a:gd name="T17" fmla="*/ 211725 h 21600"/>
              <a:gd name="T18" fmla="*/ 63571 w 21600"/>
              <a:gd name="T19" fmla="*/ 195674 h 21600"/>
              <a:gd name="T20" fmla="*/ 47413 w 21600"/>
              <a:gd name="T21" fmla="*/ 275461 h 21600"/>
              <a:gd name="T22" fmla="*/ 126788 w 21600"/>
              <a:gd name="T23" fmla="*/ 291512 h 21600"/>
              <a:gd name="T24" fmla="*/ 142946 w 21600"/>
              <a:gd name="T25" fmla="*/ 211725 h 21600"/>
              <a:gd name="T26" fmla="*/ 126788 w 21600"/>
              <a:gd name="T27" fmla="*/ 343576 h 21600"/>
              <a:gd name="T28" fmla="*/ 47413 w 21600"/>
              <a:gd name="T29" fmla="*/ 359628 h 21600"/>
              <a:gd name="T30" fmla="*/ 63571 w 21600"/>
              <a:gd name="T31" fmla="*/ 439414 h 21600"/>
              <a:gd name="T32" fmla="*/ 142946 w 21600"/>
              <a:gd name="T33" fmla="*/ 423363 h 21600"/>
              <a:gd name="T34" fmla="*/ 138430 w 21600"/>
              <a:gd name="T35" fmla="*/ 496770 h 21600"/>
              <a:gd name="T36" fmla="*/ 52246 w 21600"/>
              <a:gd name="T37" fmla="*/ 496594 h 21600"/>
              <a:gd name="T38" fmla="*/ 51999 w 21600"/>
              <a:gd name="T39" fmla="*/ 582759 h 21600"/>
              <a:gd name="T40" fmla="*/ 138183 w 21600"/>
              <a:gd name="T41" fmla="*/ 582936 h 21600"/>
              <a:gd name="T42" fmla="*/ 571288 w 21600"/>
              <a:gd name="T43" fmla="*/ 63823 h 21600"/>
              <a:gd name="T44" fmla="*/ 206657 w 21600"/>
              <a:gd name="T45" fmla="*/ 47654 h 21600"/>
              <a:gd name="T46" fmla="*/ 190535 w 21600"/>
              <a:gd name="T47" fmla="*/ 275461 h 21600"/>
              <a:gd name="T48" fmla="*/ 555166 w 21600"/>
              <a:gd name="T49" fmla="*/ 291512 h 21600"/>
              <a:gd name="T50" fmla="*/ 571288 w 21600"/>
              <a:gd name="T51" fmla="*/ 63823 h 21600"/>
              <a:gd name="T52" fmla="*/ 555166 w 21600"/>
              <a:gd name="T53" fmla="*/ 343576 h 21600"/>
              <a:gd name="T54" fmla="*/ 190535 w 21600"/>
              <a:gd name="T55" fmla="*/ 359628 h 21600"/>
              <a:gd name="T56" fmla="*/ 206657 w 21600"/>
              <a:gd name="T57" fmla="*/ 587434 h 21600"/>
              <a:gd name="T58" fmla="*/ 571288 w 21600"/>
              <a:gd name="T59" fmla="*/ 571265 h 21600"/>
              <a:gd name="T60" fmla="*/ 710106 w 21600"/>
              <a:gd name="T61" fmla="*/ 52417 h 21600"/>
              <a:gd name="T62" fmla="*/ 623641 w 21600"/>
              <a:gd name="T63" fmla="*/ 52241 h 21600"/>
              <a:gd name="T64" fmla="*/ 623641 w 21600"/>
              <a:gd name="T65" fmla="*/ 138406 h 21600"/>
              <a:gd name="T66" fmla="*/ 710106 w 21600"/>
              <a:gd name="T67" fmla="*/ 138671 h 21600"/>
              <a:gd name="T68" fmla="*/ 714834 w 21600"/>
              <a:gd name="T69" fmla="*/ 211725 h 21600"/>
              <a:gd name="T70" fmla="*/ 635035 w 21600"/>
              <a:gd name="T71" fmla="*/ 195674 h 21600"/>
              <a:gd name="T72" fmla="*/ 618984 w 21600"/>
              <a:gd name="T73" fmla="*/ 275461 h 21600"/>
              <a:gd name="T74" fmla="*/ 698712 w 21600"/>
              <a:gd name="T75" fmla="*/ 291512 h 21600"/>
              <a:gd name="T76" fmla="*/ 714834 w 21600"/>
              <a:gd name="T77" fmla="*/ 211725 h 21600"/>
              <a:gd name="T78" fmla="*/ 698712 w 21600"/>
              <a:gd name="T79" fmla="*/ 343576 h 21600"/>
              <a:gd name="T80" fmla="*/ 618984 w 21600"/>
              <a:gd name="T81" fmla="*/ 359628 h 21600"/>
              <a:gd name="T82" fmla="*/ 635035 w 21600"/>
              <a:gd name="T83" fmla="*/ 439414 h 21600"/>
              <a:gd name="T84" fmla="*/ 714834 w 21600"/>
              <a:gd name="T85" fmla="*/ 423363 h 21600"/>
              <a:gd name="T86" fmla="*/ 710106 w 21600"/>
              <a:gd name="T87" fmla="*/ 496770 h 21600"/>
              <a:gd name="T88" fmla="*/ 623641 w 21600"/>
              <a:gd name="T89" fmla="*/ 496594 h 21600"/>
              <a:gd name="T90" fmla="*/ 623641 w 21600"/>
              <a:gd name="T91" fmla="*/ 582759 h 21600"/>
              <a:gd name="T92" fmla="*/ 710106 w 21600"/>
              <a:gd name="T93" fmla="*/ 582936 h 21600"/>
              <a:gd name="T94" fmla="*/ 714834 w 21600"/>
              <a:gd name="T95" fmla="*/ 508147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1864730" y="2580807"/>
            <a:ext cx="213752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64730" y="2242253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TextBox 35"/>
          <p:cNvSpPr txBox="1"/>
          <p:nvPr/>
        </p:nvSpPr>
        <p:spPr>
          <a:xfrm>
            <a:off x="1864730" y="3824433"/>
            <a:ext cx="213752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64730" y="3485879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1859176" y="5017533"/>
            <a:ext cx="213752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9176" y="4678979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TextBox 35"/>
          <p:cNvSpPr txBox="1"/>
          <p:nvPr/>
        </p:nvSpPr>
        <p:spPr>
          <a:xfrm>
            <a:off x="8371891" y="2580807"/>
            <a:ext cx="213752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71891" y="2242253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TextBox 35"/>
          <p:cNvSpPr txBox="1"/>
          <p:nvPr/>
        </p:nvSpPr>
        <p:spPr>
          <a:xfrm>
            <a:off x="8371891" y="3824433"/>
            <a:ext cx="213752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71891" y="3485879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TextBox 35"/>
          <p:cNvSpPr txBox="1"/>
          <p:nvPr/>
        </p:nvSpPr>
        <p:spPr>
          <a:xfrm>
            <a:off x="8366337" y="5017533"/>
            <a:ext cx="213752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66337" y="4678979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72608" y="2569783"/>
            <a:ext cx="2394856" cy="152542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85363" y="2569782"/>
            <a:ext cx="2394856" cy="152542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98118" y="2569783"/>
            <a:ext cx="2394856" cy="152542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52634" y="4383831"/>
            <a:ext cx="2385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单击输入标题文字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63190" y="4722385"/>
            <a:ext cx="26365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 can click here to enter your text. You can click here to enter your text. You can click here to enter your text.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74807" y="4383831"/>
            <a:ext cx="2385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单击输入标题文字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85363" y="4722385"/>
            <a:ext cx="26365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 can click here to enter your text. You can click here to enter your text. You can click here to enter your text.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58294" y="4383831"/>
            <a:ext cx="23857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单击输入标题文字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668850" y="4722385"/>
            <a:ext cx="26365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 can click here to enter your text. You can click here to enter your text. You can click here to enter your text.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reeform 3"/>
          <p:cNvSpPr/>
          <p:nvPr/>
        </p:nvSpPr>
        <p:spPr bwMode="auto">
          <a:xfrm rot="19397468">
            <a:off x="4727326" y="2389642"/>
            <a:ext cx="1730375" cy="1755775"/>
          </a:xfrm>
          <a:custGeom>
            <a:avLst/>
            <a:gdLst>
              <a:gd name="T0" fmla="*/ 576846 w 10688"/>
              <a:gd name="T1" fmla="*/ 1143423 h 10844"/>
              <a:gd name="T2" fmla="*/ 576846 w 10688"/>
              <a:gd name="T3" fmla="*/ 1143423 h 10844"/>
              <a:gd name="T4" fmla="*/ 738744 w 10688"/>
              <a:gd name="T5" fmla="*/ 1740393 h 10844"/>
              <a:gd name="T6" fmla="*/ 1284991 w 10688"/>
              <a:gd name="T7" fmla="*/ 1588682 h 10844"/>
              <a:gd name="T8" fmla="*/ 1467127 w 10688"/>
              <a:gd name="T9" fmla="*/ 450440 h 10844"/>
              <a:gd name="T10" fmla="*/ 328978 w 10688"/>
              <a:gd name="T11" fmla="*/ 263269 h 10844"/>
              <a:gd name="T12" fmla="*/ 0 w 10688"/>
              <a:gd name="T13" fmla="*/ 794503 h 10844"/>
              <a:gd name="T14" fmla="*/ 576846 w 10688"/>
              <a:gd name="T15" fmla="*/ 1143423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3"/>
          <p:cNvSpPr/>
          <p:nvPr/>
        </p:nvSpPr>
        <p:spPr bwMode="auto">
          <a:xfrm rot="3202081">
            <a:off x="5948113" y="2797629"/>
            <a:ext cx="1730375" cy="1755775"/>
          </a:xfrm>
          <a:custGeom>
            <a:avLst/>
            <a:gdLst>
              <a:gd name="T0" fmla="*/ 576846 w 10688"/>
              <a:gd name="T1" fmla="*/ 1143423 h 10844"/>
              <a:gd name="T2" fmla="*/ 576846 w 10688"/>
              <a:gd name="T3" fmla="*/ 1143423 h 10844"/>
              <a:gd name="T4" fmla="*/ 738744 w 10688"/>
              <a:gd name="T5" fmla="*/ 1740393 h 10844"/>
              <a:gd name="T6" fmla="*/ 1284991 w 10688"/>
              <a:gd name="T7" fmla="*/ 1588682 h 10844"/>
              <a:gd name="T8" fmla="*/ 1467127 w 10688"/>
              <a:gd name="T9" fmla="*/ 450440 h 10844"/>
              <a:gd name="T10" fmla="*/ 328978 w 10688"/>
              <a:gd name="T11" fmla="*/ 263269 h 10844"/>
              <a:gd name="T12" fmla="*/ 0 w 10688"/>
              <a:gd name="T13" fmla="*/ 794503 h 10844"/>
              <a:gd name="T14" fmla="*/ 576846 w 10688"/>
              <a:gd name="T15" fmla="*/ 1143423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FDF7F"/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3"/>
          <p:cNvSpPr/>
          <p:nvPr/>
        </p:nvSpPr>
        <p:spPr bwMode="auto">
          <a:xfrm rot="8579122">
            <a:off x="5535363" y="4021592"/>
            <a:ext cx="1730375" cy="1755775"/>
          </a:xfrm>
          <a:custGeom>
            <a:avLst/>
            <a:gdLst>
              <a:gd name="T0" fmla="*/ 576846 w 10688"/>
              <a:gd name="T1" fmla="*/ 1143423 h 10844"/>
              <a:gd name="T2" fmla="*/ 576846 w 10688"/>
              <a:gd name="T3" fmla="*/ 1143423 h 10844"/>
              <a:gd name="T4" fmla="*/ 738744 w 10688"/>
              <a:gd name="T5" fmla="*/ 1740393 h 10844"/>
              <a:gd name="T6" fmla="*/ 1284991 w 10688"/>
              <a:gd name="T7" fmla="*/ 1588682 h 10844"/>
              <a:gd name="T8" fmla="*/ 1467127 w 10688"/>
              <a:gd name="T9" fmla="*/ 450440 h 10844"/>
              <a:gd name="T10" fmla="*/ 328978 w 10688"/>
              <a:gd name="T11" fmla="*/ 263269 h 10844"/>
              <a:gd name="T12" fmla="*/ 0 w 10688"/>
              <a:gd name="T13" fmla="*/ 794503 h 10844"/>
              <a:gd name="T14" fmla="*/ 576846 w 10688"/>
              <a:gd name="T15" fmla="*/ 1143423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FC000"/>
          </a:solidFill>
          <a:ln w="9525" cmpd="sng">
            <a:solidFill>
              <a:srgbClr val="FFFFFF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3"/>
          <p:cNvSpPr/>
          <p:nvPr/>
        </p:nvSpPr>
        <p:spPr bwMode="auto">
          <a:xfrm rot="13978264">
            <a:off x="4315369" y="3622336"/>
            <a:ext cx="1730375" cy="1754188"/>
          </a:xfrm>
          <a:custGeom>
            <a:avLst/>
            <a:gdLst>
              <a:gd name="T0" fmla="*/ 576846 w 10688"/>
              <a:gd name="T1" fmla="*/ 1142390 h 10844"/>
              <a:gd name="T2" fmla="*/ 576846 w 10688"/>
              <a:gd name="T3" fmla="*/ 1142390 h 10844"/>
              <a:gd name="T4" fmla="*/ 738744 w 10688"/>
              <a:gd name="T5" fmla="*/ 1738820 h 10844"/>
              <a:gd name="T6" fmla="*/ 1284991 w 10688"/>
              <a:gd name="T7" fmla="*/ 1587246 h 10844"/>
              <a:gd name="T8" fmla="*/ 1467127 w 10688"/>
              <a:gd name="T9" fmla="*/ 450032 h 10844"/>
              <a:gd name="T10" fmla="*/ 328978 w 10688"/>
              <a:gd name="T11" fmla="*/ 263031 h 10844"/>
              <a:gd name="T12" fmla="*/ 0 w 10688"/>
              <a:gd name="T13" fmla="*/ 793785 h 10844"/>
              <a:gd name="T14" fmla="*/ 576846 w 10688"/>
              <a:gd name="T15" fmla="*/ 1142390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FDF7F"/>
          </a:soli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5057526" y="2730954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S</a:t>
            </a:r>
            <a:endParaRPr kumimoji="0" lang="ru-RU" altLang="en-US" sz="5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TextBox 20"/>
          <p:cNvSpPr txBox="1">
            <a:spLocks noChangeArrowheads="1"/>
          </p:cNvSpPr>
          <p:nvPr/>
        </p:nvSpPr>
        <p:spPr bwMode="auto">
          <a:xfrm>
            <a:off x="6324351" y="3240542"/>
            <a:ext cx="1093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O</a:t>
            </a:r>
            <a:endParaRPr kumimoji="0" lang="ru-RU" altLang="en-US" sz="5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TextBox 21"/>
          <p:cNvSpPr txBox="1">
            <a:spLocks noChangeArrowheads="1"/>
          </p:cNvSpPr>
          <p:nvPr/>
        </p:nvSpPr>
        <p:spPr bwMode="auto">
          <a:xfrm>
            <a:off x="5843338" y="4580392"/>
            <a:ext cx="10937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T</a:t>
            </a:r>
            <a:endParaRPr kumimoji="0" lang="ru-RU" altLang="en-US" sz="5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2" name="TextBox 22"/>
          <p:cNvSpPr txBox="1">
            <a:spLocks noChangeArrowheads="1"/>
          </p:cNvSpPr>
          <p:nvPr/>
        </p:nvSpPr>
        <p:spPr bwMode="auto">
          <a:xfrm>
            <a:off x="4554288" y="4024767"/>
            <a:ext cx="10937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W</a:t>
            </a:r>
            <a:endParaRPr kumimoji="0" lang="ru-RU" altLang="en-US" sz="5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TextBox 35"/>
          <p:cNvSpPr txBox="1"/>
          <p:nvPr/>
        </p:nvSpPr>
        <p:spPr>
          <a:xfrm>
            <a:off x="1969102" y="3069508"/>
            <a:ext cx="2137523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69102" y="2730954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TextBox 35"/>
          <p:cNvSpPr txBox="1"/>
          <p:nvPr/>
        </p:nvSpPr>
        <p:spPr>
          <a:xfrm>
            <a:off x="1969102" y="4758775"/>
            <a:ext cx="2137523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69102" y="4420221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8049235" y="3069508"/>
            <a:ext cx="2137523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49235" y="2730954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8049235" y="4758775"/>
            <a:ext cx="2137523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49235" y="4420221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406708" y="2098765"/>
            <a:ext cx="2889164" cy="3201335"/>
            <a:chOff x="0" y="0"/>
            <a:chExt cx="3926934" cy="4352253"/>
          </a:xfrm>
        </p:grpSpPr>
        <p:sp>
          <p:nvSpPr>
            <p:cNvPr id="6" name="等腰三角形 5"/>
            <p:cNvSpPr>
              <a:spLocks noChangeArrowheads="1"/>
            </p:cNvSpPr>
            <p:nvPr/>
          </p:nvSpPr>
          <p:spPr bwMode="auto">
            <a:xfrm rot="-4373613">
              <a:off x="-268014" y="268014"/>
              <a:ext cx="3886200" cy="3350172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rgbClr val="7F7F7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等腰三角形 6"/>
            <p:cNvSpPr>
              <a:spLocks noChangeArrowheads="1"/>
            </p:cNvSpPr>
            <p:nvPr/>
          </p:nvSpPr>
          <p:spPr bwMode="auto">
            <a:xfrm rot="-5400000">
              <a:off x="-55590" y="665598"/>
              <a:ext cx="3565365" cy="3073590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椭圆 7"/>
            <p:cNvSpPr>
              <a:spLocks noChangeArrowheads="1"/>
            </p:cNvSpPr>
            <p:nvPr/>
          </p:nvSpPr>
          <p:spPr bwMode="auto">
            <a:xfrm>
              <a:off x="25197" y="1363044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>
              <a:spLocks noChangeArrowheads="1"/>
            </p:cNvSpPr>
            <p:nvPr/>
          </p:nvSpPr>
          <p:spPr bwMode="auto">
            <a:xfrm>
              <a:off x="2577897" y="4123653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>
              <a:spLocks noChangeArrowheads="1"/>
            </p:cNvSpPr>
            <p:nvPr/>
          </p:nvSpPr>
          <p:spPr bwMode="auto">
            <a:xfrm>
              <a:off x="3698334" y="500199"/>
              <a:ext cx="228600" cy="2286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974930" y="2397822"/>
            <a:ext cx="604867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工作室更专业的模板。得心，不止创新。请在此处填入你需要的内容。请在此处填入你需要的内容。请在此处填入你需要的内容。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84697" y="1995740"/>
            <a:ext cx="26545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单击输入标题文字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74930" y="3564305"/>
            <a:ext cx="604867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工作室更专业的模板。得心，不止创新。请在此处填入你需要的内容。请在此处填入你需要的内容。请在此处填入你需要的内容。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84697" y="3162223"/>
            <a:ext cx="26545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单击输入标题文字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84697" y="4827941"/>
            <a:ext cx="604867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工作室更专业的模板。得心，不止创新。请在此处填入你需要的内容。请在此处填入你需要的内容。请在此处填入你需要的内容。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94464" y="4425859"/>
            <a:ext cx="26545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单击输入标题文字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6340746" y="4714422"/>
            <a:ext cx="1185862" cy="11842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6839221" y="2890385"/>
            <a:ext cx="1185862" cy="118586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4437333" y="4704897"/>
            <a:ext cx="1184275" cy="1185863"/>
          </a:xfrm>
          <a:prstGeom prst="ellipse">
            <a:avLst/>
          </a:prstGeom>
          <a:solidFill>
            <a:srgbClr val="FFDF7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3856308" y="2890385"/>
            <a:ext cx="1185863" cy="118586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5405708" y="1775960"/>
            <a:ext cx="1185863" cy="1185862"/>
          </a:xfrm>
          <a:prstGeom prst="ellipse">
            <a:avLst/>
          </a:prstGeom>
          <a:solidFill>
            <a:srgbClr val="FFDF7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Freeform 11"/>
          <p:cNvSpPr/>
          <p:nvPr/>
        </p:nvSpPr>
        <p:spPr bwMode="auto">
          <a:xfrm rot="2160000">
            <a:off x="6564583" y="2760210"/>
            <a:ext cx="314325" cy="398462"/>
          </a:xfrm>
          <a:custGeom>
            <a:avLst/>
            <a:gdLst>
              <a:gd name="T0" fmla="*/ 0 w 253496"/>
              <a:gd name="T1" fmla="*/ 79692 h 320765"/>
              <a:gd name="T2" fmla="*/ 157163 w 253496"/>
              <a:gd name="T3" fmla="*/ 79692 h 320765"/>
              <a:gd name="T4" fmla="*/ 157163 w 253496"/>
              <a:gd name="T5" fmla="*/ 0 h 320765"/>
              <a:gd name="T6" fmla="*/ 314325 w 253496"/>
              <a:gd name="T7" fmla="*/ 199232 h 320765"/>
              <a:gd name="T8" fmla="*/ 157163 w 253496"/>
              <a:gd name="T9" fmla="*/ 398462 h 320765"/>
              <a:gd name="T10" fmla="*/ 157163 w 253496"/>
              <a:gd name="T11" fmla="*/ 318770 h 320765"/>
              <a:gd name="T12" fmla="*/ 0 w 253496"/>
              <a:gd name="T13" fmla="*/ 318770 h 320765"/>
              <a:gd name="T14" fmla="*/ 0 w 253496"/>
              <a:gd name="T15" fmla="*/ 79692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85515" rIns="101371" bIns="85514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3"/>
          <p:cNvSpPr/>
          <p:nvPr/>
        </p:nvSpPr>
        <p:spPr bwMode="auto">
          <a:xfrm rot="17280000">
            <a:off x="7051152" y="4219916"/>
            <a:ext cx="314325" cy="398463"/>
          </a:xfrm>
          <a:custGeom>
            <a:avLst/>
            <a:gdLst>
              <a:gd name="T0" fmla="*/ 314325 w 253496"/>
              <a:gd name="T1" fmla="*/ 318770 h 320765"/>
              <a:gd name="T2" fmla="*/ 157163 w 253496"/>
              <a:gd name="T3" fmla="*/ 318770 h 320765"/>
              <a:gd name="T4" fmla="*/ 157163 w 253496"/>
              <a:gd name="T5" fmla="*/ 398463 h 320765"/>
              <a:gd name="T6" fmla="*/ 0 w 253496"/>
              <a:gd name="T7" fmla="*/ 199231 h 320765"/>
              <a:gd name="T8" fmla="*/ 157163 w 253496"/>
              <a:gd name="T9" fmla="*/ 0 h 320765"/>
              <a:gd name="T10" fmla="*/ 157163 w 253496"/>
              <a:gd name="T11" fmla="*/ 79693 h 320765"/>
              <a:gd name="T12" fmla="*/ 314325 w 253496"/>
              <a:gd name="T13" fmla="*/ 79693 h 320765"/>
              <a:gd name="T14" fmla="*/ 314325 w 253496"/>
              <a:gd name="T15" fmla="*/ 318770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1371" tIns="85515" rIns="1" bIns="85514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5"/>
          <p:cNvSpPr/>
          <p:nvPr/>
        </p:nvSpPr>
        <p:spPr bwMode="auto">
          <a:xfrm>
            <a:off x="5804171" y="5127172"/>
            <a:ext cx="315912" cy="398463"/>
          </a:xfrm>
          <a:custGeom>
            <a:avLst/>
            <a:gdLst>
              <a:gd name="T0" fmla="*/ 315912 w 253496"/>
              <a:gd name="T1" fmla="*/ 318770 h 320765"/>
              <a:gd name="T2" fmla="*/ 157956 w 253496"/>
              <a:gd name="T3" fmla="*/ 318770 h 320765"/>
              <a:gd name="T4" fmla="*/ 157956 w 253496"/>
              <a:gd name="T5" fmla="*/ 398463 h 320765"/>
              <a:gd name="T6" fmla="*/ 0 w 253496"/>
              <a:gd name="T7" fmla="*/ 199231 h 320765"/>
              <a:gd name="T8" fmla="*/ 157956 w 253496"/>
              <a:gd name="T9" fmla="*/ 0 h 320765"/>
              <a:gd name="T10" fmla="*/ 157956 w 253496"/>
              <a:gd name="T11" fmla="*/ 79693 h 320765"/>
              <a:gd name="T12" fmla="*/ 315912 w 253496"/>
              <a:gd name="T13" fmla="*/ 79693 h 320765"/>
              <a:gd name="T14" fmla="*/ 315912 w 253496"/>
              <a:gd name="T15" fmla="*/ 318770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1372" tIns="85516" rIns="1" bIns="8551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7"/>
          <p:cNvSpPr/>
          <p:nvPr/>
        </p:nvSpPr>
        <p:spPr bwMode="auto">
          <a:xfrm rot="4320000">
            <a:off x="4550839" y="4229442"/>
            <a:ext cx="314325" cy="398462"/>
          </a:xfrm>
          <a:custGeom>
            <a:avLst/>
            <a:gdLst>
              <a:gd name="T0" fmla="*/ 314325 w 253496"/>
              <a:gd name="T1" fmla="*/ 318770 h 320765"/>
              <a:gd name="T2" fmla="*/ 157163 w 253496"/>
              <a:gd name="T3" fmla="*/ 318770 h 320765"/>
              <a:gd name="T4" fmla="*/ 157163 w 253496"/>
              <a:gd name="T5" fmla="*/ 398462 h 320765"/>
              <a:gd name="T6" fmla="*/ 0 w 253496"/>
              <a:gd name="T7" fmla="*/ 199230 h 320765"/>
              <a:gd name="T8" fmla="*/ 157163 w 253496"/>
              <a:gd name="T9" fmla="*/ 0 h 320765"/>
              <a:gd name="T10" fmla="*/ 157163 w 253496"/>
              <a:gd name="T11" fmla="*/ 79692 h 320765"/>
              <a:gd name="T12" fmla="*/ 314325 w 253496"/>
              <a:gd name="T13" fmla="*/ 79692 h 320765"/>
              <a:gd name="T14" fmla="*/ 314325 w 253496"/>
              <a:gd name="T15" fmla="*/ 318770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1372" tIns="85515" rIns="0" bIns="8551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9"/>
          <p:cNvSpPr/>
          <p:nvPr/>
        </p:nvSpPr>
        <p:spPr bwMode="auto">
          <a:xfrm rot="19440000">
            <a:off x="5005658" y="2757035"/>
            <a:ext cx="315913" cy="398462"/>
          </a:xfrm>
          <a:custGeom>
            <a:avLst/>
            <a:gdLst>
              <a:gd name="T0" fmla="*/ 0 w 253496"/>
              <a:gd name="T1" fmla="*/ 79692 h 320765"/>
              <a:gd name="T2" fmla="*/ 157957 w 253496"/>
              <a:gd name="T3" fmla="*/ 79692 h 320765"/>
              <a:gd name="T4" fmla="*/ 157957 w 253496"/>
              <a:gd name="T5" fmla="*/ 0 h 320765"/>
              <a:gd name="T6" fmla="*/ 315913 w 253496"/>
              <a:gd name="T7" fmla="*/ 199232 h 320765"/>
              <a:gd name="T8" fmla="*/ 157957 w 253496"/>
              <a:gd name="T9" fmla="*/ 398462 h 320765"/>
              <a:gd name="T10" fmla="*/ 157957 w 253496"/>
              <a:gd name="T11" fmla="*/ 318770 h 320765"/>
              <a:gd name="T12" fmla="*/ 0 w 253496"/>
              <a:gd name="T13" fmla="*/ 318770 h 320765"/>
              <a:gd name="T14" fmla="*/ 0 w 253496"/>
              <a:gd name="T15" fmla="*/ 79692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-1" tIns="85514" rIns="101372" bIns="85515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477146" y="2210935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KEYS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909071" y="3298372"/>
            <a:ext cx="10461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KEYS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443933" y="5141460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KEYS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513533" y="5141460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KEYS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903933" y="3325360"/>
            <a:ext cx="1044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KEYS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1317545" y="2602376"/>
            <a:ext cx="253876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17545" y="2263822"/>
            <a:ext cx="1385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1317545" y="3846002"/>
            <a:ext cx="253876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17545" y="3507448"/>
            <a:ext cx="1385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TextBox 35"/>
          <p:cNvSpPr txBox="1"/>
          <p:nvPr/>
        </p:nvSpPr>
        <p:spPr>
          <a:xfrm>
            <a:off x="1311991" y="5039102"/>
            <a:ext cx="253876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11991" y="4700548"/>
            <a:ext cx="1385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8621345" y="2602376"/>
            <a:ext cx="253876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21345" y="2263822"/>
            <a:ext cx="1385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TextBox 35"/>
          <p:cNvSpPr txBox="1"/>
          <p:nvPr/>
        </p:nvSpPr>
        <p:spPr>
          <a:xfrm>
            <a:off x="8621345" y="3846002"/>
            <a:ext cx="253876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21345" y="3507448"/>
            <a:ext cx="1385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TextBox 35"/>
          <p:cNvSpPr txBox="1"/>
          <p:nvPr/>
        </p:nvSpPr>
        <p:spPr>
          <a:xfrm>
            <a:off x="8615791" y="5039102"/>
            <a:ext cx="253876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615791" y="4700548"/>
            <a:ext cx="13856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81435" y="3787803"/>
            <a:ext cx="1223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目录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TextBox 35"/>
          <p:cNvSpPr txBox="1"/>
          <p:nvPr/>
        </p:nvSpPr>
        <p:spPr>
          <a:xfrm>
            <a:off x="4355414" y="3260488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得心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20941" y="2891156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1.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添加您的文字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10" name="TextBox 35"/>
          <p:cNvSpPr txBox="1"/>
          <p:nvPr/>
        </p:nvSpPr>
        <p:spPr>
          <a:xfrm>
            <a:off x="4355414" y="4110969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得心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20941" y="3741637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2.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添加您的文字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15" name="TextBox 35"/>
          <p:cNvSpPr txBox="1"/>
          <p:nvPr/>
        </p:nvSpPr>
        <p:spPr>
          <a:xfrm>
            <a:off x="4355414" y="4961450"/>
            <a:ext cx="5382547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得心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20941" y="4592118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3.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添加您的文字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578025" y="79743"/>
            <a:ext cx="4585959" cy="2325835"/>
            <a:chOff x="2111858" y="21455"/>
            <a:chExt cx="6698655" cy="340754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1858" y="21455"/>
              <a:ext cx="3381134" cy="33811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3364" y="47867"/>
              <a:ext cx="3381134" cy="338113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t="218" r="37550" b="32936"/>
            <a:stretch>
              <a:fillRect/>
            </a:stretch>
          </p:blipFill>
          <p:spPr>
            <a:xfrm>
              <a:off x="6836582" y="74278"/>
              <a:ext cx="1973931" cy="22601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Rectangle 30"/>
          <p:cNvSpPr>
            <a:spLocks noChangeArrowheads="1"/>
          </p:cNvSpPr>
          <p:nvPr/>
        </p:nvSpPr>
        <p:spPr bwMode="auto">
          <a:xfrm>
            <a:off x="13942" y="1420813"/>
            <a:ext cx="12168188" cy="8810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076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ounded Rectangle 34"/>
          <p:cNvSpPr>
            <a:spLocks noChangeArrowheads="1"/>
          </p:cNvSpPr>
          <p:nvPr/>
        </p:nvSpPr>
        <p:spPr bwMode="auto">
          <a:xfrm>
            <a:off x="752475" y="2757488"/>
            <a:ext cx="2365375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076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Regular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ounded Rectangle 35"/>
          <p:cNvSpPr>
            <a:spLocks noChangeAspect="1" noChangeArrowheads="1"/>
          </p:cNvSpPr>
          <p:nvPr/>
        </p:nvSpPr>
        <p:spPr bwMode="auto">
          <a:xfrm>
            <a:off x="1463675" y="3087688"/>
            <a:ext cx="842963" cy="844550"/>
          </a:xfrm>
          <a:prstGeom prst="roundRect">
            <a:avLst>
              <a:gd name="adj" fmla="val 5884"/>
            </a:avLst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076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Regular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ounded Rectangle 38"/>
          <p:cNvSpPr>
            <a:spLocks noChangeAspect="1" noChangeArrowheads="1"/>
          </p:cNvSpPr>
          <p:nvPr/>
        </p:nvSpPr>
        <p:spPr bwMode="auto">
          <a:xfrm>
            <a:off x="7046913" y="3087688"/>
            <a:ext cx="842962" cy="844550"/>
          </a:xfrm>
          <a:prstGeom prst="roundRect">
            <a:avLst>
              <a:gd name="adj" fmla="val 5884"/>
            </a:avLst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076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Regular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ounded Rectangle 53"/>
          <p:cNvSpPr>
            <a:spLocks noChangeArrowheads="1"/>
          </p:cNvSpPr>
          <p:nvPr/>
        </p:nvSpPr>
        <p:spPr bwMode="auto">
          <a:xfrm>
            <a:off x="3536950" y="2757488"/>
            <a:ext cx="2363788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076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Regular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ounded Rectangle 54"/>
          <p:cNvSpPr>
            <a:spLocks noChangeArrowheads="1"/>
          </p:cNvSpPr>
          <p:nvPr/>
        </p:nvSpPr>
        <p:spPr bwMode="auto">
          <a:xfrm>
            <a:off x="6275388" y="2757488"/>
            <a:ext cx="2365375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076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Regular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ounded Rectangle 55"/>
          <p:cNvSpPr>
            <a:spLocks noChangeArrowheads="1"/>
          </p:cNvSpPr>
          <p:nvPr/>
        </p:nvSpPr>
        <p:spPr bwMode="auto">
          <a:xfrm>
            <a:off x="9059863" y="2757488"/>
            <a:ext cx="2365375" cy="3417887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076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Regular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33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1624013"/>
            <a:ext cx="487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415"/>
          <p:cNvSpPr/>
          <p:nvPr/>
        </p:nvSpPr>
        <p:spPr bwMode="auto">
          <a:xfrm>
            <a:off x="7318375" y="3279775"/>
            <a:ext cx="279400" cy="490538"/>
          </a:xfrm>
          <a:custGeom>
            <a:avLst/>
            <a:gdLst>
              <a:gd name="T0" fmla="*/ 138853 w 165"/>
              <a:gd name="T1" fmla="*/ 32475 h 287"/>
              <a:gd name="T2" fmla="*/ 137160 w 165"/>
              <a:gd name="T3" fmla="*/ 32475 h 287"/>
              <a:gd name="T4" fmla="*/ 137160 w 165"/>
              <a:gd name="T5" fmla="*/ 345257 h 287"/>
              <a:gd name="T6" fmla="*/ 94827 w 165"/>
              <a:gd name="T7" fmla="*/ 336711 h 287"/>
              <a:gd name="T8" fmla="*/ 0 w 165"/>
              <a:gd name="T9" fmla="*/ 413624 h 287"/>
              <a:gd name="T10" fmla="*/ 94827 w 165"/>
              <a:gd name="T11" fmla="*/ 490538 h 287"/>
              <a:gd name="T12" fmla="*/ 189653 w 165"/>
              <a:gd name="T13" fmla="*/ 415334 h 287"/>
              <a:gd name="T14" fmla="*/ 189653 w 165"/>
              <a:gd name="T15" fmla="*/ 415334 h 287"/>
              <a:gd name="T16" fmla="*/ 189653 w 165"/>
              <a:gd name="T17" fmla="*/ 123062 h 287"/>
              <a:gd name="T18" fmla="*/ 279400 w 165"/>
              <a:gd name="T19" fmla="*/ 100842 h 287"/>
              <a:gd name="T20" fmla="*/ 279400 w 165"/>
              <a:gd name="T21" fmla="*/ 0 h 287"/>
              <a:gd name="T22" fmla="*/ 138853 w 165"/>
              <a:gd name="T23" fmla="*/ 32475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252"/>
          <p:cNvSpPr>
            <a:spLocks noEditPoints="1"/>
          </p:cNvSpPr>
          <p:nvPr/>
        </p:nvSpPr>
        <p:spPr bwMode="auto">
          <a:xfrm>
            <a:off x="1657350" y="3303588"/>
            <a:ext cx="455613" cy="431800"/>
          </a:xfrm>
          <a:custGeom>
            <a:avLst/>
            <a:gdLst>
              <a:gd name="T0" fmla="*/ 445017 w 301"/>
              <a:gd name="T1" fmla="*/ 162114 h 285"/>
              <a:gd name="T2" fmla="*/ 207372 w 301"/>
              <a:gd name="T3" fmla="*/ 13636 h 285"/>
              <a:gd name="T4" fmla="*/ 10596 w 301"/>
              <a:gd name="T5" fmla="*/ 210597 h 285"/>
              <a:gd name="T6" fmla="*/ 96875 w 301"/>
              <a:gd name="T7" fmla="*/ 330289 h 285"/>
              <a:gd name="T8" fmla="*/ 54492 w 301"/>
              <a:gd name="T9" fmla="*/ 406044 h 285"/>
              <a:gd name="T10" fmla="*/ 184667 w 301"/>
              <a:gd name="T11" fmla="*/ 359076 h 285"/>
              <a:gd name="T12" fmla="*/ 248241 w 301"/>
              <a:gd name="T13" fmla="*/ 359076 h 285"/>
              <a:gd name="T14" fmla="*/ 445017 w 301"/>
              <a:gd name="T15" fmla="*/ 162114 h 285"/>
              <a:gd name="T16" fmla="*/ 121093 w 301"/>
              <a:gd name="T17" fmla="*/ 216658 h 285"/>
              <a:gd name="T18" fmla="*/ 90820 w 301"/>
              <a:gd name="T19" fmla="*/ 186356 h 285"/>
              <a:gd name="T20" fmla="*/ 121093 w 301"/>
              <a:gd name="T21" fmla="*/ 156054 h 285"/>
              <a:gd name="T22" fmla="*/ 151366 w 301"/>
              <a:gd name="T23" fmla="*/ 186356 h 285"/>
              <a:gd name="T24" fmla="*/ 121093 w 301"/>
              <a:gd name="T25" fmla="*/ 216658 h 285"/>
              <a:gd name="T26" fmla="*/ 228563 w 301"/>
              <a:gd name="T27" fmla="*/ 216658 h 285"/>
              <a:gd name="T28" fmla="*/ 198290 w 301"/>
              <a:gd name="T29" fmla="*/ 186356 h 285"/>
              <a:gd name="T30" fmla="*/ 228563 w 301"/>
              <a:gd name="T31" fmla="*/ 156054 h 285"/>
              <a:gd name="T32" fmla="*/ 260350 w 301"/>
              <a:gd name="T33" fmla="*/ 186356 h 285"/>
              <a:gd name="T34" fmla="*/ 228563 w 301"/>
              <a:gd name="T35" fmla="*/ 216658 h 285"/>
              <a:gd name="T36" fmla="*/ 337547 w 301"/>
              <a:gd name="T37" fmla="*/ 216658 h 285"/>
              <a:gd name="T38" fmla="*/ 307274 w 301"/>
              <a:gd name="T39" fmla="*/ 186356 h 285"/>
              <a:gd name="T40" fmla="*/ 337547 w 301"/>
              <a:gd name="T41" fmla="*/ 156054 h 285"/>
              <a:gd name="T42" fmla="*/ 367820 w 301"/>
              <a:gd name="T43" fmla="*/ 186356 h 285"/>
              <a:gd name="T44" fmla="*/ 337547 w 301"/>
              <a:gd name="T45" fmla="*/ 216658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9"/>
          <p:cNvSpPr>
            <a:spLocks noChangeArrowheads="1"/>
          </p:cNvSpPr>
          <p:nvPr/>
        </p:nvSpPr>
        <p:spPr bwMode="auto">
          <a:xfrm>
            <a:off x="1714500" y="1654175"/>
            <a:ext cx="7077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Add your words here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，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according to your need to draw the text box size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。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Please read the instructions and more work at the end of the manual template.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TextBox 35"/>
          <p:cNvSpPr txBox="1"/>
          <p:nvPr/>
        </p:nvSpPr>
        <p:spPr>
          <a:xfrm>
            <a:off x="1114486" y="4832730"/>
            <a:ext cx="1541340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99427" y="4387851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3914393" y="4832730"/>
            <a:ext cx="1541340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99334" y="4387851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TextBox 35"/>
          <p:cNvSpPr txBox="1"/>
          <p:nvPr/>
        </p:nvSpPr>
        <p:spPr>
          <a:xfrm>
            <a:off x="6714300" y="4849206"/>
            <a:ext cx="1541340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99241" y="4404327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TextBox 35"/>
          <p:cNvSpPr txBox="1"/>
          <p:nvPr/>
        </p:nvSpPr>
        <p:spPr>
          <a:xfrm>
            <a:off x="9510662" y="4849206"/>
            <a:ext cx="1541340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95603" y="4404327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Rounded Rectangle 35"/>
          <p:cNvSpPr>
            <a:spLocks noChangeAspect="1" noChangeArrowheads="1"/>
          </p:cNvSpPr>
          <p:nvPr/>
        </p:nvSpPr>
        <p:spPr bwMode="auto">
          <a:xfrm>
            <a:off x="4315579" y="3087688"/>
            <a:ext cx="842963" cy="844550"/>
          </a:xfrm>
          <a:prstGeom prst="roundRect">
            <a:avLst>
              <a:gd name="adj" fmla="val 5884"/>
            </a:avLst>
          </a:prstGeom>
          <a:solidFill>
            <a:srgbClr val="FFDF7F"/>
          </a:solidFill>
          <a:ln>
            <a:noFill/>
          </a:ln>
        </p:spPr>
        <p:txBody>
          <a:bodyPr anchor="ctr"/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076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Regular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ounded Rectangle 38"/>
          <p:cNvSpPr>
            <a:spLocks noChangeAspect="1" noChangeArrowheads="1"/>
          </p:cNvSpPr>
          <p:nvPr/>
        </p:nvSpPr>
        <p:spPr bwMode="auto">
          <a:xfrm>
            <a:off x="9898817" y="3087688"/>
            <a:ext cx="842962" cy="844550"/>
          </a:xfrm>
          <a:prstGeom prst="roundRect">
            <a:avLst>
              <a:gd name="adj" fmla="val 5884"/>
            </a:avLst>
          </a:prstGeom>
          <a:solidFill>
            <a:srgbClr val="FFDF7F"/>
          </a:solidFill>
          <a:ln>
            <a:noFill/>
          </a:ln>
        </p:spPr>
        <p:txBody>
          <a:bodyPr anchor="ctr"/>
          <a:lstStyle>
            <a:lvl1pPr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76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76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6076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Regular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Freeform 415"/>
          <p:cNvSpPr/>
          <p:nvPr/>
        </p:nvSpPr>
        <p:spPr bwMode="auto">
          <a:xfrm>
            <a:off x="10181318" y="3295350"/>
            <a:ext cx="279400" cy="490538"/>
          </a:xfrm>
          <a:custGeom>
            <a:avLst/>
            <a:gdLst>
              <a:gd name="T0" fmla="*/ 138853 w 165"/>
              <a:gd name="T1" fmla="*/ 32475 h 287"/>
              <a:gd name="T2" fmla="*/ 137160 w 165"/>
              <a:gd name="T3" fmla="*/ 32475 h 287"/>
              <a:gd name="T4" fmla="*/ 137160 w 165"/>
              <a:gd name="T5" fmla="*/ 345257 h 287"/>
              <a:gd name="T6" fmla="*/ 94827 w 165"/>
              <a:gd name="T7" fmla="*/ 336711 h 287"/>
              <a:gd name="T8" fmla="*/ 0 w 165"/>
              <a:gd name="T9" fmla="*/ 413624 h 287"/>
              <a:gd name="T10" fmla="*/ 94827 w 165"/>
              <a:gd name="T11" fmla="*/ 490538 h 287"/>
              <a:gd name="T12" fmla="*/ 189653 w 165"/>
              <a:gd name="T13" fmla="*/ 415334 h 287"/>
              <a:gd name="T14" fmla="*/ 189653 w 165"/>
              <a:gd name="T15" fmla="*/ 415334 h 287"/>
              <a:gd name="T16" fmla="*/ 189653 w 165"/>
              <a:gd name="T17" fmla="*/ 123062 h 287"/>
              <a:gd name="T18" fmla="*/ 279400 w 165"/>
              <a:gd name="T19" fmla="*/ 100842 h 287"/>
              <a:gd name="T20" fmla="*/ 279400 w 165"/>
              <a:gd name="T21" fmla="*/ 0 h 287"/>
              <a:gd name="T22" fmla="*/ 138853 w 165"/>
              <a:gd name="T23" fmla="*/ 32475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Freeform 252"/>
          <p:cNvSpPr>
            <a:spLocks noEditPoints="1"/>
          </p:cNvSpPr>
          <p:nvPr/>
        </p:nvSpPr>
        <p:spPr bwMode="auto">
          <a:xfrm>
            <a:off x="4520293" y="3319163"/>
            <a:ext cx="455613" cy="431800"/>
          </a:xfrm>
          <a:custGeom>
            <a:avLst/>
            <a:gdLst>
              <a:gd name="T0" fmla="*/ 445017 w 301"/>
              <a:gd name="T1" fmla="*/ 162114 h 285"/>
              <a:gd name="T2" fmla="*/ 207372 w 301"/>
              <a:gd name="T3" fmla="*/ 13636 h 285"/>
              <a:gd name="T4" fmla="*/ 10596 w 301"/>
              <a:gd name="T5" fmla="*/ 210597 h 285"/>
              <a:gd name="T6" fmla="*/ 96875 w 301"/>
              <a:gd name="T7" fmla="*/ 330289 h 285"/>
              <a:gd name="T8" fmla="*/ 54492 w 301"/>
              <a:gd name="T9" fmla="*/ 406044 h 285"/>
              <a:gd name="T10" fmla="*/ 184667 w 301"/>
              <a:gd name="T11" fmla="*/ 359076 h 285"/>
              <a:gd name="T12" fmla="*/ 248241 w 301"/>
              <a:gd name="T13" fmla="*/ 359076 h 285"/>
              <a:gd name="T14" fmla="*/ 445017 w 301"/>
              <a:gd name="T15" fmla="*/ 162114 h 285"/>
              <a:gd name="T16" fmla="*/ 121093 w 301"/>
              <a:gd name="T17" fmla="*/ 216658 h 285"/>
              <a:gd name="T18" fmla="*/ 90820 w 301"/>
              <a:gd name="T19" fmla="*/ 186356 h 285"/>
              <a:gd name="T20" fmla="*/ 121093 w 301"/>
              <a:gd name="T21" fmla="*/ 156054 h 285"/>
              <a:gd name="T22" fmla="*/ 151366 w 301"/>
              <a:gd name="T23" fmla="*/ 186356 h 285"/>
              <a:gd name="T24" fmla="*/ 121093 w 301"/>
              <a:gd name="T25" fmla="*/ 216658 h 285"/>
              <a:gd name="T26" fmla="*/ 228563 w 301"/>
              <a:gd name="T27" fmla="*/ 216658 h 285"/>
              <a:gd name="T28" fmla="*/ 198290 w 301"/>
              <a:gd name="T29" fmla="*/ 186356 h 285"/>
              <a:gd name="T30" fmla="*/ 228563 w 301"/>
              <a:gd name="T31" fmla="*/ 156054 h 285"/>
              <a:gd name="T32" fmla="*/ 260350 w 301"/>
              <a:gd name="T33" fmla="*/ 186356 h 285"/>
              <a:gd name="T34" fmla="*/ 228563 w 301"/>
              <a:gd name="T35" fmla="*/ 216658 h 285"/>
              <a:gd name="T36" fmla="*/ 337547 w 301"/>
              <a:gd name="T37" fmla="*/ 216658 h 285"/>
              <a:gd name="T38" fmla="*/ 307274 w 301"/>
              <a:gd name="T39" fmla="*/ 186356 h 285"/>
              <a:gd name="T40" fmla="*/ 337547 w 301"/>
              <a:gd name="T41" fmla="*/ 156054 h 285"/>
              <a:gd name="T42" fmla="*/ 367820 w 301"/>
              <a:gd name="T43" fmla="*/ 186356 h 285"/>
              <a:gd name="T44" fmla="*/ 337547 w 301"/>
              <a:gd name="T45" fmla="*/ 216658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11858" y="3599055"/>
            <a:ext cx="2812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THANK </a:t>
            </a:r>
            <a:r>
              <a:rPr lang="en-US" altLang="zh-CN" sz="3600" dirty="0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YOU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11858" y="4245386"/>
            <a:ext cx="77522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dirty="0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再次衷心</a:t>
            </a:r>
            <a:r>
              <a:rPr lang="zh-CN" altLang="en-US" sz="4400" dirty="0">
                <a:solidFill>
                  <a:srgbClr val="FFC000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感谢您的</a:t>
            </a:r>
            <a:r>
              <a:rPr lang="zh-CN" altLang="en-US" sz="4400" dirty="0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聆听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11858" y="5174451"/>
            <a:ext cx="5608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Add up anything what you like or what you need like company name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与梦偕行寻找更好的自己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1858" y="5841906"/>
            <a:ext cx="3701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总结汇报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|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年度汇报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|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季度总结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|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月度总结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 flipV="1">
            <a:off x="2204386" y="5007131"/>
            <a:ext cx="1758042" cy="45719"/>
            <a:chOff x="3804558" y="3716850"/>
            <a:chExt cx="3891642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804558" y="3716850"/>
              <a:ext cx="119198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132615" y="3716850"/>
              <a:ext cx="1191985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504215" y="3716850"/>
              <a:ext cx="119198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111858" y="21455"/>
            <a:ext cx="6999869" cy="3550084"/>
            <a:chOff x="2111858" y="21455"/>
            <a:chExt cx="6698655" cy="340754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1858" y="21455"/>
              <a:ext cx="3381134" cy="33811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3364" y="47867"/>
              <a:ext cx="3381134" cy="33811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t="218" r="37550" b="32936"/>
            <a:stretch>
              <a:fillRect/>
            </a:stretch>
          </p:blipFill>
          <p:spPr>
            <a:xfrm>
              <a:off x="6836582" y="74278"/>
              <a:ext cx="1973931" cy="22601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885491" y="3567945"/>
            <a:ext cx="2755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PART 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67300" y="3567945"/>
            <a:ext cx="4130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67300" y="4042645"/>
            <a:ext cx="510118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Add up anything what your need or what your like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总结汇报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商务计划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月度总结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课程汇报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11183" y="0"/>
            <a:ext cx="5576872" cy="2828391"/>
            <a:chOff x="2111858" y="21455"/>
            <a:chExt cx="6698655" cy="340754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1858" y="21455"/>
              <a:ext cx="3381134" cy="338113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3364" y="47867"/>
              <a:ext cx="3381134" cy="338113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t="218" r="37550" b="32936"/>
            <a:stretch>
              <a:fillRect/>
            </a:stretch>
          </p:blipFill>
          <p:spPr>
            <a:xfrm>
              <a:off x="6836582" y="74278"/>
              <a:ext cx="1973931" cy="22601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75537" y="2770229"/>
            <a:ext cx="4340225" cy="2437952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1875106" y="4061641"/>
            <a:ext cx="4354513" cy="1123950"/>
          </a:xfrm>
          <a:prstGeom prst="rect">
            <a:avLst/>
          </a:prstGeom>
          <a:solidFill>
            <a:srgbClr val="FFC000">
              <a:alpha val="70195"/>
            </a:srgb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35"/>
          <p:cNvSpPr txBox="1"/>
          <p:nvPr/>
        </p:nvSpPr>
        <p:spPr>
          <a:xfrm>
            <a:off x="2365169" y="4414825"/>
            <a:ext cx="2489672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6753" y="4196860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TextBox 35"/>
          <p:cNvSpPr txBox="1"/>
          <p:nvPr/>
        </p:nvSpPr>
        <p:spPr>
          <a:xfrm>
            <a:off x="2365169" y="2937394"/>
            <a:ext cx="2868682" cy="818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56753" y="2629617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2270561" y="3728585"/>
            <a:ext cx="1463675" cy="1465262"/>
          </a:xfrm>
          <a:custGeom>
            <a:avLst/>
            <a:gdLst>
              <a:gd name="T0" fmla="*/ 1098181 w 861"/>
              <a:gd name="T1" fmla="*/ 731780 h 861"/>
              <a:gd name="T2" fmla="*/ 730988 w 861"/>
              <a:gd name="T3" fmla="*/ 1097670 h 861"/>
              <a:gd name="T4" fmla="*/ 365494 w 861"/>
              <a:gd name="T5" fmla="*/ 731780 h 861"/>
              <a:gd name="T6" fmla="*/ 730988 w 861"/>
              <a:gd name="T7" fmla="*/ 365890 h 861"/>
              <a:gd name="T8" fmla="*/ 829586 w 861"/>
              <a:gd name="T9" fmla="*/ 379505 h 861"/>
              <a:gd name="T10" fmla="*/ 710588 w 861"/>
              <a:gd name="T11" fmla="*/ 0 h 861"/>
              <a:gd name="T12" fmla="*/ 0 w 861"/>
              <a:gd name="T13" fmla="*/ 731780 h 861"/>
              <a:gd name="T14" fmla="*/ 730988 w 861"/>
              <a:gd name="T15" fmla="*/ 1465262 h 861"/>
              <a:gd name="T16" fmla="*/ 1463675 w 861"/>
              <a:gd name="T17" fmla="*/ 731780 h 861"/>
              <a:gd name="T18" fmla="*/ 1261378 w 861"/>
              <a:gd name="T19" fmla="*/ 226341 h 861"/>
              <a:gd name="T20" fmla="*/ 1002983 w 861"/>
              <a:gd name="T21" fmla="*/ 486719 h 861"/>
              <a:gd name="T22" fmla="*/ 1098181 w 861"/>
              <a:gd name="T23" fmla="*/ 731780 h 86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68575" tIns="34288" rIns="68575" bIns="3428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3050024" y="2952297"/>
            <a:ext cx="1463675" cy="1276350"/>
          </a:xfrm>
          <a:custGeom>
            <a:avLst/>
            <a:gdLst>
              <a:gd name="T0" fmla="*/ 1256279 w 861"/>
              <a:gd name="T1" fmla="*/ 1244016 h 750"/>
              <a:gd name="T2" fmla="*/ 1256279 w 861"/>
              <a:gd name="T3" fmla="*/ 1242314 h 750"/>
              <a:gd name="T4" fmla="*/ 1463675 w 861"/>
              <a:gd name="T5" fmla="*/ 733476 h 750"/>
              <a:gd name="T6" fmla="*/ 730988 w 861"/>
              <a:gd name="T7" fmla="*/ 0 h 750"/>
              <a:gd name="T8" fmla="*/ 0 w 861"/>
              <a:gd name="T9" fmla="*/ 733476 h 750"/>
              <a:gd name="T10" fmla="*/ 203997 w 861"/>
              <a:gd name="T11" fmla="*/ 1240612 h 750"/>
              <a:gd name="T12" fmla="*/ 203997 w 861"/>
              <a:gd name="T13" fmla="*/ 1242314 h 750"/>
              <a:gd name="T14" fmla="*/ 224396 w 861"/>
              <a:gd name="T15" fmla="*/ 1262736 h 750"/>
              <a:gd name="T16" fmla="*/ 482792 w 861"/>
              <a:gd name="T17" fmla="*/ 1002360 h 750"/>
              <a:gd name="T18" fmla="*/ 472592 w 861"/>
              <a:gd name="T19" fmla="*/ 992149 h 750"/>
              <a:gd name="T20" fmla="*/ 470892 w 861"/>
              <a:gd name="T21" fmla="*/ 990448 h 750"/>
              <a:gd name="T22" fmla="*/ 365494 w 861"/>
              <a:gd name="T23" fmla="*/ 733476 h 750"/>
              <a:gd name="T24" fmla="*/ 730988 w 861"/>
              <a:gd name="T25" fmla="*/ 365887 h 750"/>
              <a:gd name="T26" fmla="*/ 1096481 w 861"/>
              <a:gd name="T27" fmla="*/ 733476 h 750"/>
              <a:gd name="T28" fmla="*/ 992783 w 861"/>
              <a:gd name="T29" fmla="*/ 988746 h 750"/>
              <a:gd name="T30" fmla="*/ 992783 w 861"/>
              <a:gd name="T31" fmla="*/ 988746 h 750"/>
              <a:gd name="T32" fmla="*/ 992783 w 861"/>
              <a:gd name="T33" fmla="*/ 988746 h 750"/>
              <a:gd name="T34" fmla="*/ 957084 w 861"/>
              <a:gd name="T35" fmla="*/ 1026185 h 750"/>
              <a:gd name="T36" fmla="*/ 1225679 w 861"/>
              <a:gd name="T37" fmla="*/ 1276350 h 750"/>
              <a:gd name="T38" fmla="*/ 1256279 w 861"/>
              <a:gd name="T39" fmla="*/ 1244016 h 75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FFC000">
              <a:alpha val="50000"/>
            </a:srgbClr>
          </a:solidFill>
          <a:ln>
            <a:noFill/>
          </a:ln>
        </p:spPr>
        <p:txBody>
          <a:bodyPr lIns="68575" tIns="34288" rIns="68575" bIns="3428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3826311" y="3728585"/>
            <a:ext cx="1465263" cy="1465262"/>
          </a:xfrm>
          <a:custGeom>
            <a:avLst/>
            <a:gdLst>
              <a:gd name="T0" fmla="*/ 753030 w 862"/>
              <a:gd name="T1" fmla="*/ 0 h 861"/>
              <a:gd name="T2" fmla="*/ 634041 w 862"/>
              <a:gd name="T3" fmla="*/ 379505 h 861"/>
              <a:gd name="T4" fmla="*/ 732632 w 862"/>
              <a:gd name="T5" fmla="*/ 365890 h 861"/>
              <a:gd name="T6" fmla="*/ 1098097 w 862"/>
              <a:gd name="T7" fmla="*/ 731780 h 861"/>
              <a:gd name="T8" fmla="*/ 732632 w 862"/>
              <a:gd name="T9" fmla="*/ 1097670 h 861"/>
              <a:gd name="T10" fmla="*/ 367166 w 862"/>
              <a:gd name="T11" fmla="*/ 731780 h 861"/>
              <a:gd name="T12" fmla="*/ 448758 w 862"/>
              <a:gd name="T13" fmla="*/ 500333 h 861"/>
              <a:gd name="T14" fmla="*/ 180183 w 862"/>
              <a:gd name="T15" fmla="*/ 250167 h 861"/>
              <a:gd name="T16" fmla="*/ 0 w 862"/>
              <a:gd name="T17" fmla="*/ 731780 h 861"/>
              <a:gd name="T18" fmla="*/ 732632 w 862"/>
              <a:gd name="T19" fmla="*/ 1465262 h 861"/>
              <a:gd name="T20" fmla="*/ 1465263 w 862"/>
              <a:gd name="T21" fmla="*/ 731780 h 861"/>
              <a:gd name="T22" fmla="*/ 753030 w 862"/>
              <a:gd name="T23" fmla="*/ 0 h 86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68575" tIns="34288" rIns="68575" bIns="34288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D6C96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175"/>
          <p:cNvSpPr txBox="1">
            <a:spLocks noChangeArrowheads="1"/>
          </p:cNvSpPr>
          <p:nvPr/>
        </p:nvSpPr>
        <p:spPr bwMode="auto">
          <a:xfrm>
            <a:off x="3532623" y="3436485"/>
            <a:ext cx="4810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5" tIns="34288" rIns="68575" bIns="34288">
            <a:spAutoFit/>
          </a:bodyPr>
          <a:lstStyle>
            <a:lvl1pPr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52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DF7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01</a:t>
            </a:r>
            <a:endParaRPr kumimoji="0" lang="id-ID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DF7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TextBox 176"/>
          <p:cNvSpPr txBox="1">
            <a:spLocks noChangeArrowheads="1"/>
          </p:cNvSpPr>
          <p:nvPr/>
        </p:nvSpPr>
        <p:spPr bwMode="auto">
          <a:xfrm>
            <a:off x="2734111" y="4228647"/>
            <a:ext cx="523875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5" tIns="34288" rIns="68575" bIns="34288">
            <a:spAutoFit/>
          </a:bodyPr>
          <a:lstStyle>
            <a:lvl1pPr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52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7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02</a:t>
            </a:r>
            <a:endParaRPr kumimoji="0" lang="id-ID" altLang="en-US" sz="27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TextBox 177"/>
          <p:cNvSpPr txBox="1">
            <a:spLocks noChangeArrowheads="1"/>
          </p:cNvSpPr>
          <p:nvPr/>
        </p:nvSpPr>
        <p:spPr bwMode="auto">
          <a:xfrm>
            <a:off x="4280336" y="4228647"/>
            <a:ext cx="4810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5" tIns="34288" rIns="68575" bIns="34288">
            <a:spAutoFit/>
          </a:bodyPr>
          <a:lstStyle>
            <a:lvl1pPr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55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529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4552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03</a:t>
            </a:r>
            <a:endParaRPr kumimoji="0" lang="id-ID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5967848" y="2791960"/>
            <a:ext cx="0" cy="2565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6426635" y="2607811"/>
            <a:ext cx="762000" cy="1004887"/>
          </a:xfrm>
          <a:custGeom>
            <a:avLst/>
            <a:gdLst>
              <a:gd name="T0" fmla="*/ 13440833 w 21600"/>
              <a:gd name="T1" fmla="*/ 23374974 h 21600"/>
              <a:gd name="T2" fmla="*/ 13440833 w 21600"/>
              <a:gd name="T3" fmla="*/ 23374974 h 21600"/>
              <a:gd name="T4" fmla="*/ 13440833 w 21600"/>
              <a:gd name="T5" fmla="*/ 23374974 h 21600"/>
              <a:gd name="T6" fmla="*/ 13440833 w 21600"/>
              <a:gd name="T7" fmla="*/ 23374974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s-ES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1</a:t>
            </a:r>
            <a:endParaRPr kumimoji="0" lang="es-E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6426635" y="3573011"/>
            <a:ext cx="762000" cy="1006475"/>
          </a:xfrm>
          <a:custGeom>
            <a:avLst/>
            <a:gdLst>
              <a:gd name="T0" fmla="*/ 13440833 w 21600"/>
              <a:gd name="T1" fmla="*/ 23448910 h 21600"/>
              <a:gd name="T2" fmla="*/ 13440833 w 21600"/>
              <a:gd name="T3" fmla="*/ 23448910 h 21600"/>
              <a:gd name="T4" fmla="*/ 13440833 w 21600"/>
              <a:gd name="T5" fmla="*/ 23448910 h 21600"/>
              <a:gd name="T6" fmla="*/ 13440833 w 21600"/>
              <a:gd name="T7" fmla="*/ 234489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s-ES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DF7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2</a:t>
            </a:r>
            <a:endParaRPr kumimoji="0" lang="es-E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DF7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6426635" y="4563611"/>
            <a:ext cx="762000" cy="1006475"/>
          </a:xfrm>
          <a:custGeom>
            <a:avLst/>
            <a:gdLst>
              <a:gd name="T0" fmla="*/ 13440833 w 21600"/>
              <a:gd name="T1" fmla="*/ 23448910 h 21600"/>
              <a:gd name="T2" fmla="*/ 13440833 w 21600"/>
              <a:gd name="T3" fmla="*/ 23448910 h 21600"/>
              <a:gd name="T4" fmla="*/ 13440833 w 21600"/>
              <a:gd name="T5" fmla="*/ 23448910 h 21600"/>
              <a:gd name="T6" fmla="*/ 13440833 w 21600"/>
              <a:gd name="T7" fmla="*/ 2344891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9" tIns="45719" rIns="45719" bIns="4571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s-ES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3</a:t>
            </a:r>
            <a:endParaRPr kumimoji="0" lang="es-ES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TextBox 35"/>
          <p:cNvSpPr txBox="1"/>
          <p:nvPr/>
        </p:nvSpPr>
        <p:spPr>
          <a:xfrm>
            <a:off x="7188635" y="2900010"/>
            <a:ext cx="2489672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80219" y="2682045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7197051" y="3929821"/>
            <a:ext cx="2489672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88635" y="3711856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7205467" y="4933982"/>
            <a:ext cx="2489672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97051" y="4716017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Round Same Side Corner Rectangle 4"/>
          <p:cNvSpPr/>
          <p:nvPr/>
        </p:nvSpPr>
        <p:spPr bwMode="auto">
          <a:xfrm rot="16200000">
            <a:off x="1993901" y="2725738"/>
            <a:ext cx="2624137" cy="2141538"/>
          </a:xfrm>
          <a:custGeom>
            <a:avLst/>
            <a:gdLst>
              <a:gd name="T0" fmla="*/ 157403 w 2623766"/>
              <a:gd name="T1" fmla="*/ 0 h 2142108"/>
              <a:gd name="T2" fmla="*/ 2466734 w 2623766"/>
              <a:gd name="T3" fmla="*/ 0 h 2142108"/>
              <a:gd name="T4" fmla="*/ 2624137 w 2623766"/>
              <a:gd name="T5" fmla="*/ 157339 h 2142108"/>
              <a:gd name="T6" fmla="*/ 2624137 w 2623766"/>
              <a:gd name="T7" fmla="*/ 2141538 h 2142108"/>
              <a:gd name="T8" fmla="*/ 2624137 w 2623766"/>
              <a:gd name="T9" fmla="*/ 2141538 h 2142108"/>
              <a:gd name="T10" fmla="*/ 0 w 2623766"/>
              <a:gd name="T11" fmla="*/ 2141538 h 2142108"/>
              <a:gd name="T12" fmla="*/ 0 w 2623766"/>
              <a:gd name="T13" fmla="*/ 2141538 h 2142108"/>
              <a:gd name="T14" fmla="*/ 0 w 2623766"/>
              <a:gd name="T15" fmla="*/ 157339 h 2142108"/>
              <a:gd name="T16" fmla="*/ 157403 w 2623766"/>
              <a:gd name="T17" fmla="*/ 0 h 21421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23766" h="2142108">
                <a:moveTo>
                  <a:pt x="157381" y="0"/>
                </a:moveTo>
                <a:lnTo>
                  <a:pt x="2466385" y="0"/>
                </a:lnTo>
                <a:cubicBezTo>
                  <a:pt x="2553304" y="0"/>
                  <a:pt x="2623766" y="70462"/>
                  <a:pt x="2623766" y="157381"/>
                </a:cubicBezTo>
                <a:lnTo>
                  <a:pt x="2623766" y="2142108"/>
                </a:lnTo>
                <a:lnTo>
                  <a:pt x="0" y="2142108"/>
                </a:lnTo>
                <a:lnTo>
                  <a:pt x="0" y="157381"/>
                </a:lnTo>
                <a:cubicBezTo>
                  <a:pt x="0" y="70462"/>
                  <a:pt x="70462" y="0"/>
                  <a:pt x="15738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39A99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235201" y="3381375"/>
            <a:ext cx="2144713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116"/>
          <p:cNvSpPr>
            <a:spLocks noEditPoints="1"/>
          </p:cNvSpPr>
          <p:nvPr/>
        </p:nvSpPr>
        <p:spPr bwMode="auto">
          <a:xfrm>
            <a:off x="3100388" y="2722564"/>
            <a:ext cx="411162" cy="331787"/>
          </a:xfrm>
          <a:custGeom>
            <a:avLst/>
            <a:gdLst>
              <a:gd name="T0" fmla="*/ 396735 w 57"/>
              <a:gd name="T1" fmla="*/ 194745 h 46"/>
              <a:gd name="T2" fmla="*/ 389522 w 57"/>
              <a:gd name="T3" fmla="*/ 194745 h 46"/>
              <a:gd name="T4" fmla="*/ 389522 w 57"/>
              <a:gd name="T5" fmla="*/ 194745 h 46"/>
              <a:gd name="T6" fmla="*/ 382309 w 57"/>
              <a:gd name="T7" fmla="*/ 194745 h 46"/>
              <a:gd name="T8" fmla="*/ 201974 w 57"/>
              <a:gd name="T9" fmla="*/ 43277 h 46"/>
              <a:gd name="T10" fmla="*/ 28853 w 57"/>
              <a:gd name="T11" fmla="*/ 194745 h 46"/>
              <a:gd name="T12" fmla="*/ 21640 w 57"/>
              <a:gd name="T13" fmla="*/ 194745 h 46"/>
              <a:gd name="T14" fmla="*/ 14427 w 57"/>
              <a:gd name="T15" fmla="*/ 194745 h 46"/>
              <a:gd name="T16" fmla="*/ 0 w 57"/>
              <a:gd name="T17" fmla="*/ 173106 h 46"/>
              <a:gd name="T18" fmla="*/ 0 w 57"/>
              <a:gd name="T19" fmla="*/ 165894 h 46"/>
              <a:gd name="T20" fmla="*/ 187548 w 57"/>
              <a:gd name="T21" fmla="*/ 7213 h 46"/>
              <a:gd name="T22" fmla="*/ 223614 w 57"/>
              <a:gd name="T23" fmla="*/ 7213 h 46"/>
              <a:gd name="T24" fmla="*/ 288535 w 57"/>
              <a:gd name="T25" fmla="*/ 57702 h 46"/>
              <a:gd name="T26" fmla="*/ 288535 w 57"/>
              <a:gd name="T27" fmla="*/ 7213 h 46"/>
              <a:gd name="T28" fmla="*/ 295748 w 57"/>
              <a:gd name="T29" fmla="*/ 0 h 46"/>
              <a:gd name="T30" fmla="*/ 346242 w 57"/>
              <a:gd name="T31" fmla="*/ 0 h 46"/>
              <a:gd name="T32" fmla="*/ 353455 w 57"/>
              <a:gd name="T33" fmla="*/ 7213 h 46"/>
              <a:gd name="T34" fmla="*/ 353455 w 57"/>
              <a:gd name="T35" fmla="*/ 115404 h 46"/>
              <a:gd name="T36" fmla="*/ 411162 w 57"/>
              <a:gd name="T37" fmla="*/ 165894 h 46"/>
              <a:gd name="T38" fmla="*/ 411162 w 57"/>
              <a:gd name="T39" fmla="*/ 173106 h 46"/>
              <a:gd name="T40" fmla="*/ 396735 w 57"/>
              <a:gd name="T41" fmla="*/ 194745 h 46"/>
              <a:gd name="T42" fmla="*/ 353455 w 57"/>
              <a:gd name="T43" fmla="*/ 317361 h 46"/>
              <a:gd name="T44" fmla="*/ 339028 w 57"/>
              <a:gd name="T45" fmla="*/ 331787 h 46"/>
              <a:gd name="T46" fmla="*/ 238041 w 57"/>
              <a:gd name="T47" fmla="*/ 331787 h 46"/>
              <a:gd name="T48" fmla="*/ 238041 w 57"/>
              <a:gd name="T49" fmla="*/ 230808 h 46"/>
              <a:gd name="T50" fmla="*/ 173121 w 57"/>
              <a:gd name="T51" fmla="*/ 230808 h 46"/>
              <a:gd name="T52" fmla="*/ 173121 w 57"/>
              <a:gd name="T53" fmla="*/ 331787 h 46"/>
              <a:gd name="T54" fmla="*/ 72134 w 57"/>
              <a:gd name="T55" fmla="*/ 331787 h 46"/>
              <a:gd name="T56" fmla="*/ 57707 w 57"/>
              <a:gd name="T57" fmla="*/ 317361 h 46"/>
              <a:gd name="T58" fmla="*/ 57707 w 57"/>
              <a:gd name="T59" fmla="*/ 194745 h 46"/>
              <a:gd name="T60" fmla="*/ 57707 w 57"/>
              <a:gd name="T61" fmla="*/ 187532 h 46"/>
              <a:gd name="T62" fmla="*/ 201974 w 57"/>
              <a:gd name="T63" fmla="*/ 64915 h 46"/>
              <a:gd name="T64" fmla="*/ 353455 w 57"/>
              <a:gd name="T65" fmla="*/ 187532 h 46"/>
              <a:gd name="T66" fmla="*/ 353455 w 57"/>
              <a:gd name="T67" fmla="*/ 194745 h 46"/>
              <a:gd name="T68" fmla="*/ 353455 w 57"/>
              <a:gd name="T69" fmla="*/ 317361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262" tIns="45631" rIns="91262" bIns="4563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ound Same Side Corner Rectangle 12"/>
          <p:cNvSpPr/>
          <p:nvPr/>
        </p:nvSpPr>
        <p:spPr bwMode="auto">
          <a:xfrm rot="5400000" flipH="1">
            <a:off x="7844733" y="2738555"/>
            <a:ext cx="2624137" cy="2141538"/>
          </a:xfrm>
          <a:custGeom>
            <a:avLst/>
            <a:gdLst>
              <a:gd name="T0" fmla="*/ 157403 w 2623766"/>
              <a:gd name="T1" fmla="*/ 0 h 2142108"/>
              <a:gd name="T2" fmla="*/ 2466734 w 2623766"/>
              <a:gd name="T3" fmla="*/ 0 h 2142108"/>
              <a:gd name="T4" fmla="*/ 2624137 w 2623766"/>
              <a:gd name="T5" fmla="*/ 157339 h 2142108"/>
              <a:gd name="T6" fmla="*/ 2624137 w 2623766"/>
              <a:gd name="T7" fmla="*/ 2141538 h 2142108"/>
              <a:gd name="T8" fmla="*/ 2624137 w 2623766"/>
              <a:gd name="T9" fmla="*/ 2141538 h 2142108"/>
              <a:gd name="T10" fmla="*/ 0 w 2623766"/>
              <a:gd name="T11" fmla="*/ 2141538 h 2142108"/>
              <a:gd name="T12" fmla="*/ 0 w 2623766"/>
              <a:gd name="T13" fmla="*/ 2141538 h 2142108"/>
              <a:gd name="T14" fmla="*/ 0 w 2623766"/>
              <a:gd name="T15" fmla="*/ 157339 h 2142108"/>
              <a:gd name="T16" fmla="*/ 157403 w 2623766"/>
              <a:gd name="T17" fmla="*/ 0 h 21421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23766" h="2142108">
                <a:moveTo>
                  <a:pt x="157381" y="0"/>
                </a:moveTo>
                <a:lnTo>
                  <a:pt x="2466385" y="0"/>
                </a:lnTo>
                <a:cubicBezTo>
                  <a:pt x="2553304" y="0"/>
                  <a:pt x="2623766" y="70462"/>
                  <a:pt x="2623766" y="157381"/>
                </a:cubicBezTo>
                <a:lnTo>
                  <a:pt x="2623766" y="2142108"/>
                </a:lnTo>
                <a:lnTo>
                  <a:pt x="0" y="2142108"/>
                </a:lnTo>
                <a:lnTo>
                  <a:pt x="0" y="157381"/>
                </a:lnTo>
                <a:cubicBezTo>
                  <a:pt x="0" y="70462"/>
                  <a:pt x="70462" y="0"/>
                  <a:pt x="157381" y="0"/>
                </a:cubicBezTo>
                <a:close/>
              </a:path>
            </a:pathLst>
          </a:custGeom>
          <a:solidFill>
            <a:srgbClr val="FFDF7F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 flipH="1">
            <a:off x="8082858" y="3394192"/>
            <a:ext cx="2144713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122"/>
          <p:cNvSpPr>
            <a:spLocks noEditPoints="1"/>
          </p:cNvSpPr>
          <p:nvPr/>
        </p:nvSpPr>
        <p:spPr bwMode="auto">
          <a:xfrm>
            <a:off x="8965508" y="2757605"/>
            <a:ext cx="379413" cy="298450"/>
          </a:xfrm>
          <a:custGeom>
            <a:avLst/>
            <a:gdLst>
              <a:gd name="T0" fmla="*/ 296254 w 73"/>
              <a:gd name="T1" fmla="*/ 193731 h 57"/>
              <a:gd name="T2" fmla="*/ 197503 w 73"/>
              <a:gd name="T3" fmla="*/ 293214 h 57"/>
              <a:gd name="T4" fmla="*/ 176713 w 73"/>
              <a:gd name="T5" fmla="*/ 298450 h 57"/>
              <a:gd name="T6" fmla="*/ 161121 w 73"/>
              <a:gd name="T7" fmla="*/ 293214 h 57"/>
              <a:gd name="T8" fmla="*/ 20790 w 73"/>
              <a:gd name="T9" fmla="*/ 146607 h 57"/>
              <a:gd name="T10" fmla="*/ 0 w 73"/>
              <a:gd name="T11" fmla="*/ 104719 h 57"/>
              <a:gd name="T12" fmla="*/ 0 w 73"/>
              <a:gd name="T13" fmla="*/ 20944 h 57"/>
              <a:gd name="T14" fmla="*/ 25987 w 73"/>
              <a:gd name="T15" fmla="*/ 0 h 57"/>
              <a:gd name="T16" fmla="*/ 109146 w 73"/>
              <a:gd name="T17" fmla="*/ 0 h 57"/>
              <a:gd name="T18" fmla="*/ 150726 w 73"/>
              <a:gd name="T19" fmla="*/ 15708 h 57"/>
              <a:gd name="T20" fmla="*/ 296254 w 73"/>
              <a:gd name="T21" fmla="*/ 157079 h 57"/>
              <a:gd name="T22" fmla="*/ 301451 w 73"/>
              <a:gd name="T23" fmla="*/ 178023 h 57"/>
              <a:gd name="T24" fmla="*/ 296254 w 73"/>
              <a:gd name="T25" fmla="*/ 193731 h 57"/>
              <a:gd name="T26" fmla="*/ 67567 w 73"/>
              <a:gd name="T27" fmla="*/ 36652 h 57"/>
              <a:gd name="T28" fmla="*/ 41580 w 73"/>
              <a:gd name="T29" fmla="*/ 62832 h 57"/>
              <a:gd name="T30" fmla="*/ 67567 w 73"/>
              <a:gd name="T31" fmla="*/ 89011 h 57"/>
              <a:gd name="T32" fmla="*/ 88356 w 73"/>
              <a:gd name="T33" fmla="*/ 62832 h 57"/>
              <a:gd name="T34" fmla="*/ 67567 w 73"/>
              <a:gd name="T35" fmla="*/ 36652 h 57"/>
              <a:gd name="T36" fmla="*/ 369018 w 73"/>
              <a:gd name="T37" fmla="*/ 193731 h 57"/>
              <a:gd name="T38" fmla="*/ 270267 w 73"/>
              <a:gd name="T39" fmla="*/ 293214 h 57"/>
              <a:gd name="T40" fmla="*/ 254674 w 73"/>
              <a:gd name="T41" fmla="*/ 298450 h 57"/>
              <a:gd name="T42" fmla="*/ 233885 w 73"/>
              <a:gd name="T43" fmla="*/ 287978 h 57"/>
              <a:gd name="T44" fmla="*/ 327439 w 73"/>
              <a:gd name="T45" fmla="*/ 193731 h 57"/>
              <a:gd name="T46" fmla="*/ 332636 w 73"/>
              <a:gd name="T47" fmla="*/ 178023 h 57"/>
              <a:gd name="T48" fmla="*/ 327439 w 73"/>
              <a:gd name="T49" fmla="*/ 157079 h 57"/>
              <a:gd name="T50" fmla="*/ 181910 w 73"/>
              <a:gd name="T51" fmla="*/ 15708 h 57"/>
              <a:gd name="T52" fmla="*/ 140331 w 73"/>
              <a:gd name="T53" fmla="*/ 0 h 57"/>
              <a:gd name="T54" fmla="*/ 187108 w 73"/>
              <a:gd name="T55" fmla="*/ 0 h 57"/>
              <a:gd name="T56" fmla="*/ 228687 w 73"/>
              <a:gd name="T57" fmla="*/ 15708 h 57"/>
              <a:gd name="T58" fmla="*/ 369018 w 73"/>
              <a:gd name="T59" fmla="*/ 157079 h 57"/>
              <a:gd name="T60" fmla="*/ 379413 w 73"/>
              <a:gd name="T61" fmla="*/ 178023 h 57"/>
              <a:gd name="T62" fmla="*/ 369018 w 73"/>
              <a:gd name="T63" fmla="*/ 193731 h 5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262" tIns="45631" rIns="91262" bIns="4563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80455" y="2429646"/>
            <a:ext cx="4040120" cy="269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5"/>
          <p:cNvSpPr txBox="1"/>
          <p:nvPr/>
        </p:nvSpPr>
        <p:spPr>
          <a:xfrm>
            <a:off x="2433570" y="3845551"/>
            <a:ext cx="1674949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40202" y="3538707"/>
            <a:ext cx="12683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8278051" y="3858368"/>
            <a:ext cx="1674949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84683" y="3551524"/>
            <a:ext cx="12683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73023" y="3197067"/>
            <a:ext cx="7645954" cy="1924367"/>
            <a:chOff x="2736851" y="2733676"/>
            <a:chExt cx="6597649" cy="1660525"/>
          </a:xfrm>
        </p:grpSpPr>
        <p:sp>
          <p:nvSpPr>
            <p:cNvPr id="6" name="Freeform 17"/>
            <p:cNvSpPr>
              <a:spLocks noChangeAspect="1"/>
            </p:cNvSpPr>
            <p:nvPr/>
          </p:nvSpPr>
          <p:spPr bwMode="auto">
            <a:xfrm>
              <a:off x="6421438" y="2962276"/>
              <a:ext cx="1454150" cy="1431925"/>
            </a:xfrm>
            <a:custGeom>
              <a:avLst/>
              <a:gdLst>
                <a:gd name="T0" fmla="*/ 1454150 w 145"/>
                <a:gd name="T1" fmla="*/ 740996 h 143"/>
                <a:gd name="T2" fmla="*/ 1333807 w 145"/>
                <a:gd name="T3" fmla="*/ 881185 h 143"/>
                <a:gd name="T4" fmla="*/ 80229 w 145"/>
                <a:gd name="T5" fmla="*/ 1431925 h 143"/>
                <a:gd name="T6" fmla="*/ 20057 w 145"/>
                <a:gd name="T7" fmla="*/ 1411898 h 143"/>
                <a:gd name="T8" fmla="*/ 0 w 145"/>
                <a:gd name="T9" fmla="*/ 1351817 h 143"/>
                <a:gd name="T10" fmla="*/ 60172 w 145"/>
                <a:gd name="T11" fmla="*/ 1081454 h 143"/>
                <a:gd name="T12" fmla="*/ 501431 w 145"/>
                <a:gd name="T13" fmla="*/ 730983 h 143"/>
                <a:gd name="T14" fmla="*/ 210601 w 145"/>
                <a:gd name="T15" fmla="*/ 440592 h 143"/>
                <a:gd name="T16" fmla="*/ 290830 w 145"/>
                <a:gd name="T17" fmla="*/ 80108 h 143"/>
                <a:gd name="T18" fmla="*/ 361030 w 145"/>
                <a:gd name="T19" fmla="*/ 10013 h 143"/>
                <a:gd name="T20" fmla="*/ 441259 w 145"/>
                <a:gd name="T21" fmla="*/ 30040 h 143"/>
                <a:gd name="T22" fmla="*/ 1383950 w 145"/>
                <a:gd name="T23" fmla="*/ 610821 h 143"/>
                <a:gd name="T24" fmla="*/ 1454150 w 145"/>
                <a:gd name="T25" fmla="*/ 740996 h 1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17"/>
            <p:cNvSpPr/>
            <p:nvPr/>
          </p:nvSpPr>
          <p:spPr bwMode="auto">
            <a:xfrm>
              <a:off x="5672138" y="3141664"/>
              <a:ext cx="1111250" cy="1093787"/>
            </a:xfrm>
            <a:custGeom>
              <a:avLst/>
              <a:gdLst>
                <a:gd name="T0" fmla="*/ 1111250 w 145"/>
                <a:gd name="T1" fmla="*/ 566016 h 143"/>
                <a:gd name="T2" fmla="*/ 1019284 w 145"/>
                <a:gd name="T3" fmla="*/ 673100 h 143"/>
                <a:gd name="T4" fmla="*/ 61310 w 145"/>
                <a:gd name="T5" fmla="*/ 1093787 h 143"/>
                <a:gd name="T6" fmla="*/ 15328 w 145"/>
                <a:gd name="T7" fmla="*/ 1078489 h 143"/>
                <a:gd name="T8" fmla="*/ 0 w 145"/>
                <a:gd name="T9" fmla="*/ 1032596 h 143"/>
                <a:gd name="T10" fmla="*/ 45983 w 145"/>
                <a:gd name="T11" fmla="*/ 826077 h 143"/>
                <a:gd name="T12" fmla="*/ 383190 w 145"/>
                <a:gd name="T13" fmla="*/ 558367 h 143"/>
                <a:gd name="T14" fmla="*/ 160940 w 145"/>
                <a:gd name="T15" fmla="*/ 336550 h 143"/>
                <a:gd name="T16" fmla="*/ 222250 w 145"/>
                <a:gd name="T17" fmla="*/ 61191 h 143"/>
                <a:gd name="T18" fmla="*/ 275897 w 145"/>
                <a:gd name="T19" fmla="*/ 7649 h 143"/>
                <a:gd name="T20" fmla="*/ 337207 w 145"/>
                <a:gd name="T21" fmla="*/ 22947 h 143"/>
                <a:gd name="T22" fmla="*/ 1057603 w 145"/>
                <a:gd name="T23" fmla="*/ 466580 h 143"/>
                <a:gd name="T24" fmla="*/ 1111250 w 145"/>
                <a:gd name="T25" fmla="*/ 566016 h 1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FFD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D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18"/>
            <p:cNvSpPr/>
            <p:nvPr/>
          </p:nvSpPr>
          <p:spPr bwMode="auto">
            <a:xfrm>
              <a:off x="4981575" y="3232151"/>
              <a:ext cx="973138" cy="949325"/>
            </a:xfrm>
            <a:custGeom>
              <a:avLst/>
              <a:gdLst>
                <a:gd name="T0" fmla="*/ 973138 w 127"/>
                <a:gd name="T1" fmla="*/ 489974 h 124"/>
                <a:gd name="T2" fmla="*/ 896513 w 127"/>
                <a:gd name="T3" fmla="*/ 581844 h 124"/>
                <a:gd name="T4" fmla="*/ 61300 w 127"/>
                <a:gd name="T5" fmla="*/ 949325 h 124"/>
                <a:gd name="T6" fmla="*/ 15325 w 127"/>
                <a:gd name="T7" fmla="*/ 941669 h 124"/>
                <a:gd name="T8" fmla="*/ 7663 w 127"/>
                <a:gd name="T9" fmla="*/ 903390 h 124"/>
                <a:gd name="T10" fmla="*/ 45975 w 127"/>
                <a:gd name="T11" fmla="*/ 719650 h 124"/>
                <a:gd name="T12" fmla="*/ 298838 w 127"/>
                <a:gd name="T13" fmla="*/ 474663 h 124"/>
                <a:gd name="T14" fmla="*/ 145588 w 127"/>
                <a:gd name="T15" fmla="*/ 290922 h 124"/>
                <a:gd name="T16" fmla="*/ 199225 w 127"/>
                <a:gd name="T17" fmla="*/ 45935 h 124"/>
                <a:gd name="T18" fmla="*/ 245200 w 127"/>
                <a:gd name="T19" fmla="*/ 7656 h 124"/>
                <a:gd name="T20" fmla="*/ 298838 w 127"/>
                <a:gd name="T21" fmla="*/ 15312 h 124"/>
                <a:gd name="T22" fmla="*/ 927163 w 127"/>
                <a:gd name="T23" fmla="*/ 398104 h 124"/>
                <a:gd name="T24" fmla="*/ 973138 w 127"/>
                <a:gd name="T25" fmla="*/ 489974 h 1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19"/>
            <p:cNvSpPr/>
            <p:nvPr/>
          </p:nvSpPr>
          <p:spPr bwMode="auto">
            <a:xfrm>
              <a:off x="4440239" y="3325813"/>
              <a:ext cx="771525" cy="781050"/>
            </a:xfrm>
            <a:custGeom>
              <a:avLst/>
              <a:gdLst>
                <a:gd name="T0" fmla="*/ 114583 w 101"/>
                <a:gd name="T1" fmla="*/ 237378 h 102"/>
                <a:gd name="T2" fmla="*/ 160416 w 101"/>
                <a:gd name="T3" fmla="*/ 38287 h 102"/>
                <a:gd name="T4" fmla="*/ 198610 w 101"/>
                <a:gd name="T5" fmla="*/ 7657 h 102"/>
                <a:gd name="T6" fmla="*/ 244444 w 101"/>
                <a:gd name="T7" fmla="*/ 15315 h 102"/>
                <a:gd name="T8" fmla="*/ 725692 w 101"/>
                <a:gd name="T9" fmla="*/ 313951 h 102"/>
                <a:gd name="T10" fmla="*/ 771525 w 101"/>
                <a:gd name="T11" fmla="*/ 390525 h 102"/>
                <a:gd name="T12" fmla="*/ 718053 w 101"/>
                <a:gd name="T13" fmla="*/ 482413 h 102"/>
                <a:gd name="T14" fmla="*/ 45833 w 101"/>
                <a:gd name="T15" fmla="*/ 781050 h 102"/>
                <a:gd name="T16" fmla="*/ 15278 w 101"/>
                <a:gd name="T17" fmla="*/ 773393 h 102"/>
                <a:gd name="T18" fmla="*/ 0 w 101"/>
                <a:gd name="T19" fmla="*/ 742763 h 102"/>
                <a:gd name="T20" fmla="*/ 38194 w 101"/>
                <a:gd name="T21" fmla="*/ 589616 h 102"/>
                <a:gd name="T22" fmla="*/ 114583 w 101"/>
                <a:gd name="T23" fmla="*/ 237378 h 1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FFD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D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100"/>
            <p:cNvSpPr/>
            <p:nvPr/>
          </p:nvSpPr>
          <p:spPr bwMode="auto">
            <a:xfrm>
              <a:off x="7423150" y="3263900"/>
              <a:ext cx="1911350" cy="215900"/>
            </a:xfrm>
            <a:custGeom>
              <a:avLst/>
              <a:gdLst>
                <a:gd name="T0" fmla="*/ 0 w 1600200"/>
                <a:gd name="T1" fmla="*/ 215900 h 552450"/>
                <a:gd name="T2" fmla="*/ 204788 w 1600200"/>
                <a:gd name="T3" fmla="*/ 0 h 552450"/>
                <a:gd name="T4" fmla="*/ 1911350 w 1600200"/>
                <a:gd name="T5" fmla="*/ 0 h 5524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 cap="flat" cmpd="sng">
              <a:solidFill>
                <a:srgbClr val="ADBACA"/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108"/>
            <p:cNvSpPr/>
            <p:nvPr/>
          </p:nvSpPr>
          <p:spPr bwMode="auto">
            <a:xfrm flipH="1">
              <a:off x="2736851" y="3495676"/>
              <a:ext cx="1914525" cy="214313"/>
            </a:xfrm>
            <a:custGeom>
              <a:avLst/>
              <a:gdLst>
                <a:gd name="T0" fmla="*/ 0 w 1600200"/>
                <a:gd name="T1" fmla="*/ 214313 h 552450"/>
                <a:gd name="T2" fmla="*/ 205128 w 1600200"/>
                <a:gd name="T3" fmla="*/ 0 h 552450"/>
                <a:gd name="T4" fmla="*/ 1914525 w 1600200"/>
                <a:gd name="T5" fmla="*/ 0 h 5524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 cap="flat" cmpd="sng">
              <a:solidFill>
                <a:srgbClr val="ADBACA"/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112"/>
            <p:cNvSpPr/>
            <p:nvPr/>
          </p:nvSpPr>
          <p:spPr bwMode="auto">
            <a:xfrm>
              <a:off x="6227764" y="2738439"/>
              <a:ext cx="504825" cy="752475"/>
            </a:xfrm>
            <a:custGeom>
              <a:avLst/>
              <a:gdLst>
                <a:gd name="T0" fmla="*/ 0 w 647700"/>
                <a:gd name="T1" fmla="*/ 752475 h 965200"/>
                <a:gd name="T2" fmla="*/ 79188 w 647700"/>
                <a:gd name="T3" fmla="*/ 405940 h 965200"/>
                <a:gd name="T4" fmla="*/ 504825 w 647700"/>
                <a:gd name="T5" fmla="*/ 0 h 965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 cap="flat" cmpd="sng">
              <a:solidFill>
                <a:srgbClr val="ADBACA"/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113"/>
            <p:cNvSpPr/>
            <p:nvPr/>
          </p:nvSpPr>
          <p:spPr bwMode="auto">
            <a:xfrm flipH="1">
              <a:off x="4943476" y="2733676"/>
              <a:ext cx="504825" cy="752475"/>
            </a:xfrm>
            <a:custGeom>
              <a:avLst/>
              <a:gdLst>
                <a:gd name="T0" fmla="*/ 0 w 647700"/>
                <a:gd name="T1" fmla="*/ 752475 h 965200"/>
                <a:gd name="T2" fmla="*/ 79188 w 647700"/>
                <a:gd name="T3" fmla="*/ 405940 h 965200"/>
                <a:gd name="T4" fmla="*/ 504825 w 647700"/>
                <a:gd name="T5" fmla="*/ 0 h 965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 cap="flat" cmpd="sng">
              <a:solidFill>
                <a:srgbClr val="ADBACA"/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6"/>
            <p:cNvSpPr>
              <a:spLocks noChangeAspect="1" noEditPoints="1"/>
            </p:cNvSpPr>
            <p:nvPr/>
          </p:nvSpPr>
          <p:spPr bwMode="auto">
            <a:xfrm>
              <a:off x="4773613" y="3613151"/>
              <a:ext cx="169862" cy="180975"/>
            </a:xfrm>
            <a:custGeom>
              <a:avLst/>
              <a:gdLst>
                <a:gd name="T0" fmla="*/ 30268 w 376"/>
                <a:gd name="T1" fmla="*/ 1354 h 401"/>
                <a:gd name="T2" fmla="*/ 28009 w 376"/>
                <a:gd name="T3" fmla="*/ 1354 h 401"/>
                <a:gd name="T4" fmla="*/ 0 w 376"/>
                <a:gd name="T5" fmla="*/ 71758 h 401"/>
                <a:gd name="T6" fmla="*/ 29364 w 376"/>
                <a:gd name="T7" fmla="*/ 100642 h 401"/>
                <a:gd name="T8" fmla="*/ 58277 w 376"/>
                <a:gd name="T9" fmla="*/ 71758 h 401"/>
                <a:gd name="T10" fmla="*/ 30268 w 376"/>
                <a:gd name="T11" fmla="*/ 1354 h 401"/>
                <a:gd name="T12" fmla="*/ 141401 w 376"/>
                <a:gd name="T13" fmla="*/ 1354 h 401"/>
                <a:gd name="T14" fmla="*/ 139594 w 376"/>
                <a:gd name="T15" fmla="*/ 1354 h 401"/>
                <a:gd name="T16" fmla="*/ 111133 w 376"/>
                <a:gd name="T17" fmla="*/ 71758 h 401"/>
                <a:gd name="T18" fmla="*/ 140498 w 376"/>
                <a:gd name="T19" fmla="*/ 100642 h 401"/>
                <a:gd name="T20" fmla="*/ 169862 w 376"/>
                <a:gd name="T21" fmla="*/ 71758 h 401"/>
                <a:gd name="T22" fmla="*/ 141401 w 376"/>
                <a:gd name="T23" fmla="*/ 1354 h 401"/>
                <a:gd name="T24" fmla="*/ 83576 w 376"/>
                <a:gd name="T25" fmla="*/ 81236 h 401"/>
                <a:gd name="T26" fmla="*/ 55567 w 376"/>
                <a:gd name="T27" fmla="*/ 152091 h 401"/>
                <a:gd name="T28" fmla="*/ 84931 w 376"/>
                <a:gd name="T29" fmla="*/ 180975 h 401"/>
                <a:gd name="T30" fmla="*/ 114295 w 376"/>
                <a:gd name="T31" fmla="*/ 152091 h 401"/>
                <a:gd name="T32" fmla="*/ 85835 w 376"/>
                <a:gd name="T33" fmla="*/ 81236 h 401"/>
                <a:gd name="T34" fmla="*/ 83576 w 376"/>
                <a:gd name="T35" fmla="*/ 81236 h 4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26"/>
            <p:cNvSpPr>
              <a:spLocks noChangeAspect="1"/>
            </p:cNvSpPr>
            <p:nvPr/>
          </p:nvSpPr>
          <p:spPr bwMode="auto">
            <a:xfrm>
              <a:off x="7169151" y="3614738"/>
              <a:ext cx="182563" cy="188912"/>
            </a:xfrm>
            <a:custGeom>
              <a:avLst/>
              <a:gdLst>
                <a:gd name="T0" fmla="*/ 68628 w 274"/>
                <a:gd name="T1" fmla="*/ 188912 h 284"/>
                <a:gd name="T2" fmla="*/ 53303 w 274"/>
                <a:gd name="T3" fmla="*/ 181595 h 284"/>
                <a:gd name="T4" fmla="*/ 5997 w 274"/>
                <a:gd name="T5" fmla="*/ 118403 h 284"/>
                <a:gd name="T6" fmla="*/ 9328 w 274"/>
                <a:gd name="T7" fmla="*/ 92460 h 284"/>
                <a:gd name="T8" fmla="*/ 35313 w 274"/>
                <a:gd name="T9" fmla="*/ 96452 h 284"/>
                <a:gd name="T10" fmla="*/ 66629 w 274"/>
                <a:gd name="T11" fmla="*/ 137693 h 284"/>
                <a:gd name="T12" fmla="*/ 145917 w 274"/>
                <a:gd name="T13" fmla="*/ 11308 h 284"/>
                <a:gd name="T14" fmla="*/ 171236 w 274"/>
                <a:gd name="T15" fmla="*/ 5321 h 284"/>
                <a:gd name="T16" fmla="*/ 177233 w 274"/>
                <a:gd name="T17" fmla="*/ 31264 h 284"/>
                <a:gd name="T18" fmla="*/ 83952 w 274"/>
                <a:gd name="T19" fmla="*/ 180265 h 284"/>
                <a:gd name="T20" fmla="*/ 69294 w 274"/>
                <a:gd name="T21" fmla="*/ 188912 h 284"/>
                <a:gd name="T22" fmla="*/ 68628 w 274"/>
                <a:gd name="T23" fmla="*/ 188912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442"/>
            <p:cNvSpPr>
              <a:spLocks noEditPoints="1"/>
            </p:cNvSpPr>
            <p:nvPr/>
          </p:nvSpPr>
          <p:spPr bwMode="auto">
            <a:xfrm>
              <a:off x="5410201" y="3627439"/>
              <a:ext cx="193675" cy="166687"/>
            </a:xfrm>
            <a:custGeom>
              <a:avLst/>
              <a:gdLst>
                <a:gd name="T0" fmla="*/ 186950 w 288"/>
                <a:gd name="T1" fmla="*/ 0 h 246"/>
                <a:gd name="T2" fmla="*/ 34969 w 288"/>
                <a:gd name="T3" fmla="*/ 0 h 246"/>
                <a:gd name="T4" fmla="*/ 28244 w 288"/>
                <a:gd name="T5" fmla="*/ 6776 h 246"/>
                <a:gd name="T6" fmla="*/ 28244 w 288"/>
                <a:gd name="T7" fmla="*/ 29136 h 246"/>
                <a:gd name="T8" fmla="*/ 6725 w 288"/>
                <a:gd name="T9" fmla="*/ 29136 h 246"/>
                <a:gd name="T10" fmla="*/ 0 w 288"/>
                <a:gd name="T11" fmla="*/ 35912 h 246"/>
                <a:gd name="T12" fmla="*/ 0 w 288"/>
                <a:gd name="T13" fmla="*/ 148392 h 246"/>
                <a:gd name="T14" fmla="*/ 18157 w 288"/>
                <a:gd name="T15" fmla="*/ 166687 h 246"/>
                <a:gd name="T16" fmla="*/ 34969 w 288"/>
                <a:gd name="T17" fmla="*/ 166687 h 246"/>
                <a:gd name="T18" fmla="*/ 162068 w 288"/>
                <a:gd name="T19" fmla="*/ 166687 h 246"/>
                <a:gd name="T20" fmla="*/ 186950 w 288"/>
                <a:gd name="T21" fmla="*/ 166687 h 246"/>
                <a:gd name="T22" fmla="*/ 193675 w 288"/>
                <a:gd name="T23" fmla="*/ 159911 h 246"/>
                <a:gd name="T24" fmla="*/ 193675 w 288"/>
                <a:gd name="T25" fmla="*/ 6776 h 246"/>
                <a:gd name="T26" fmla="*/ 186950 w 288"/>
                <a:gd name="T27" fmla="*/ 0 h 246"/>
                <a:gd name="T28" fmla="*/ 182243 w 288"/>
                <a:gd name="T29" fmla="*/ 155168 h 246"/>
                <a:gd name="T30" fmla="*/ 162068 w 288"/>
                <a:gd name="T31" fmla="*/ 155168 h 246"/>
                <a:gd name="T32" fmla="*/ 34969 w 288"/>
                <a:gd name="T33" fmla="*/ 155168 h 246"/>
                <a:gd name="T34" fmla="*/ 18157 w 288"/>
                <a:gd name="T35" fmla="*/ 155168 h 246"/>
                <a:gd name="T36" fmla="*/ 11432 w 288"/>
                <a:gd name="T37" fmla="*/ 148392 h 246"/>
                <a:gd name="T38" fmla="*/ 11432 w 288"/>
                <a:gd name="T39" fmla="*/ 40655 h 246"/>
                <a:gd name="T40" fmla="*/ 28244 w 288"/>
                <a:gd name="T41" fmla="*/ 40655 h 246"/>
                <a:gd name="T42" fmla="*/ 28244 w 288"/>
                <a:gd name="T43" fmla="*/ 145004 h 246"/>
                <a:gd name="T44" fmla="*/ 39676 w 288"/>
                <a:gd name="T45" fmla="*/ 145004 h 246"/>
                <a:gd name="T46" fmla="*/ 39676 w 288"/>
                <a:gd name="T47" fmla="*/ 40655 h 246"/>
                <a:gd name="T48" fmla="*/ 39676 w 288"/>
                <a:gd name="T49" fmla="*/ 40655 h 246"/>
                <a:gd name="T50" fmla="*/ 39676 w 288"/>
                <a:gd name="T51" fmla="*/ 29136 h 246"/>
                <a:gd name="T52" fmla="*/ 39676 w 288"/>
                <a:gd name="T53" fmla="*/ 11519 h 246"/>
                <a:gd name="T54" fmla="*/ 182243 w 288"/>
                <a:gd name="T55" fmla="*/ 11519 h 246"/>
                <a:gd name="T56" fmla="*/ 182243 w 288"/>
                <a:gd name="T57" fmla="*/ 155168 h 2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Rectangle 443"/>
            <p:cNvSpPr>
              <a:spLocks noChangeArrowheads="1"/>
            </p:cNvSpPr>
            <p:nvPr/>
          </p:nvSpPr>
          <p:spPr bwMode="auto">
            <a:xfrm>
              <a:off x="5465763" y="3654425"/>
              <a:ext cx="50800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Rectangle 444"/>
            <p:cNvSpPr>
              <a:spLocks noChangeArrowheads="1"/>
            </p:cNvSpPr>
            <p:nvPr/>
          </p:nvSpPr>
          <p:spPr bwMode="auto">
            <a:xfrm>
              <a:off x="5532438" y="3662364"/>
              <a:ext cx="42862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Rectangle 445"/>
            <p:cNvSpPr>
              <a:spLocks noChangeArrowheads="1"/>
            </p:cNvSpPr>
            <p:nvPr/>
          </p:nvSpPr>
          <p:spPr bwMode="auto">
            <a:xfrm>
              <a:off x="5532438" y="3687764"/>
              <a:ext cx="42862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Rectangle 446"/>
            <p:cNvSpPr>
              <a:spLocks noChangeArrowheads="1"/>
            </p:cNvSpPr>
            <p:nvPr/>
          </p:nvSpPr>
          <p:spPr bwMode="auto">
            <a:xfrm>
              <a:off x="5465764" y="3724275"/>
              <a:ext cx="109537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Rectangle 447"/>
            <p:cNvSpPr>
              <a:spLocks noChangeArrowheads="1"/>
            </p:cNvSpPr>
            <p:nvPr/>
          </p:nvSpPr>
          <p:spPr bwMode="auto">
            <a:xfrm>
              <a:off x="5465764" y="3751264"/>
              <a:ext cx="109537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Oval 56"/>
            <p:cNvSpPr>
              <a:spLocks noChangeArrowheads="1"/>
            </p:cNvSpPr>
            <p:nvPr/>
          </p:nvSpPr>
          <p:spPr bwMode="auto">
            <a:xfrm>
              <a:off x="6227763" y="3597276"/>
              <a:ext cx="227012" cy="227013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" name="Freeform 57"/>
            <p:cNvSpPr/>
            <p:nvPr/>
          </p:nvSpPr>
          <p:spPr bwMode="auto">
            <a:xfrm>
              <a:off x="6262689" y="3627438"/>
              <a:ext cx="117475" cy="106362"/>
            </a:xfrm>
            <a:custGeom>
              <a:avLst/>
              <a:gdLst>
                <a:gd name="T0" fmla="*/ 9893 w 95"/>
                <a:gd name="T1" fmla="*/ 40344 h 87"/>
                <a:gd name="T2" fmla="*/ 35861 w 95"/>
                <a:gd name="T3" fmla="*/ 90469 h 87"/>
                <a:gd name="T4" fmla="*/ 70485 w 95"/>
                <a:gd name="T5" fmla="*/ 103917 h 87"/>
                <a:gd name="T6" fmla="*/ 66775 w 95"/>
                <a:gd name="T7" fmla="*/ 99027 h 87"/>
                <a:gd name="T8" fmla="*/ 59356 w 95"/>
                <a:gd name="T9" fmla="*/ 92914 h 87"/>
                <a:gd name="T10" fmla="*/ 55646 w 95"/>
                <a:gd name="T11" fmla="*/ 81911 h 87"/>
                <a:gd name="T12" fmla="*/ 44517 w 95"/>
                <a:gd name="T13" fmla="*/ 78243 h 87"/>
                <a:gd name="T14" fmla="*/ 55646 w 95"/>
                <a:gd name="T15" fmla="*/ 63573 h 87"/>
                <a:gd name="T16" fmla="*/ 87797 w 95"/>
                <a:gd name="T17" fmla="*/ 40344 h 87"/>
                <a:gd name="T18" fmla="*/ 53173 w 95"/>
                <a:gd name="T19" fmla="*/ 3668 h 87"/>
                <a:gd name="T20" fmla="*/ 7419 w 95"/>
                <a:gd name="T21" fmla="*/ 17116 h 87"/>
                <a:gd name="T22" fmla="*/ 9893 w 95"/>
                <a:gd name="T23" fmla="*/ 40344 h 8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58"/>
            <p:cNvSpPr/>
            <p:nvPr/>
          </p:nvSpPr>
          <p:spPr bwMode="auto">
            <a:xfrm>
              <a:off x="6324600" y="3709989"/>
              <a:ext cx="90488" cy="103187"/>
            </a:xfrm>
            <a:custGeom>
              <a:avLst/>
              <a:gdLst>
                <a:gd name="T0" fmla="*/ 14875 w 73"/>
                <a:gd name="T1" fmla="*/ 38847 h 85"/>
                <a:gd name="T2" fmla="*/ 14875 w 73"/>
                <a:gd name="T3" fmla="*/ 54628 h 85"/>
                <a:gd name="T4" fmla="*/ 30989 w 73"/>
                <a:gd name="T5" fmla="*/ 70410 h 85"/>
                <a:gd name="T6" fmla="*/ 23552 w 73"/>
                <a:gd name="T7" fmla="*/ 97117 h 85"/>
                <a:gd name="T8" fmla="*/ 55780 w 73"/>
                <a:gd name="T9" fmla="*/ 80122 h 85"/>
                <a:gd name="T10" fmla="*/ 81811 w 73"/>
                <a:gd name="T11" fmla="*/ 44917 h 85"/>
                <a:gd name="T12" fmla="*/ 66936 w 73"/>
                <a:gd name="T13" fmla="*/ 29135 h 85"/>
                <a:gd name="T14" fmla="*/ 29749 w 73"/>
                <a:gd name="T15" fmla="*/ 13354 h 85"/>
                <a:gd name="T16" fmla="*/ 14875 w 73"/>
                <a:gd name="T17" fmla="*/ 38847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59"/>
            <p:cNvSpPr/>
            <p:nvPr/>
          </p:nvSpPr>
          <p:spPr bwMode="auto">
            <a:xfrm>
              <a:off x="6372225" y="3603626"/>
              <a:ext cx="77788" cy="144463"/>
            </a:xfrm>
            <a:custGeom>
              <a:avLst/>
              <a:gdLst>
                <a:gd name="T0" fmla="*/ 0 w 63"/>
                <a:gd name="T1" fmla="*/ 0 h 119"/>
                <a:gd name="T2" fmla="*/ 13582 w 63"/>
                <a:gd name="T3" fmla="*/ 36419 h 119"/>
                <a:gd name="T4" fmla="*/ 56798 w 63"/>
                <a:gd name="T5" fmla="*/ 65555 h 119"/>
                <a:gd name="T6" fmla="*/ 66675 w 63"/>
                <a:gd name="T7" fmla="*/ 98332 h 119"/>
                <a:gd name="T8" fmla="*/ 64206 w 63"/>
                <a:gd name="T9" fmla="*/ 134751 h 119"/>
                <a:gd name="T10" fmla="*/ 77788 w 63"/>
                <a:gd name="T11" fmla="*/ 137179 h 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TextBox 35"/>
          <p:cNvSpPr txBox="1"/>
          <p:nvPr/>
        </p:nvSpPr>
        <p:spPr>
          <a:xfrm>
            <a:off x="1287229" y="4630491"/>
            <a:ext cx="2489672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87727" y="4242139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TextBox 35"/>
          <p:cNvSpPr txBox="1"/>
          <p:nvPr/>
        </p:nvSpPr>
        <p:spPr>
          <a:xfrm>
            <a:off x="3023131" y="2497429"/>
            <a:ext cx="2489672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523629" y="2109077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TextBox 35"/>
          <p:cNvSpPr txBox="1"/>
          <p:nvPr/>
        </p:nvSpPr>
        <p:spPr>
          <a:xfrm>
            <a:off x="5717681" y="2497429"/>
            <a:ext cx="2489672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18179" y="2109077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TextBox 35"/>
          <p:cNvSpPr txBox="1"/>
          <p:nvPr/>
        </p:nvSpPr>
        <p:spPr>
          <a:xfrm>
            <a:off x="8319967" y="4385538"/>
            <a:ext cx="2489672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20465" y="3997186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853593" y="3429000"/>
            <a:ext cx="2755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PART 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35402" y="3429000"/>
            <a:ext cx="4130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5402" y="3903700"/>
            <a:ext cx="510118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Add up anything what your need or what your like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总结汇报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商务计划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月度总结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课程汇报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11183" y="0"/>
            <a:ext cx="5576872" cy="2828391"/>
            <a:chOff x="2111858" y="21455"/>
            <a:chExt cx="6698655" cy="340754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1858" y="21455"/>
              <a:ext cx="3381134" cy="338113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3364" y="47867"/>
              <a:ext cx="3381134" cy="338113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69" t="218" r="37550" b="32936"/>
            <a:stretch>
              <a:fillRect/>
            </a:stretch>
          </p:blipFill>
          <p:spPr>
            <a:xfrm>
              <a:off x="6836582" y="74278"/>
              <a:ext cx="1973931" cy="22601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72537" y="280577"/>
            <a:ext cx="2646925" cy="3750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请在此处添加标题文字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4114" y="2283896"/>
            <a:ext cx="4898470" cy="321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16"/>
          <p:cNvSpPr>
            <a:spLocks noChangeArrowheads="1"/>
          </p:cNvSpPr>
          <p:nvPr/>
        </p:nvSpPr>
        <p:spPr bwMode="auto">
          <a:xfrm>
            <a:off x="1420005" y="4366355"/>
            <a:ext cx="711200" cy="71596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Group 3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805" y="4529867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1420005" y="2670163"/>
            <a:ext cx="711200" cy="715962"/>
          </a:xfrm>
          <a:prstGeom prst="ellipse">
            <a:avLst/>
          </a:prstGeom>
          <a:solidFill>
            <a:srgbClr val="FFDF7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Group 8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267" y="2835263"/>
            <a:ext cx="3476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35"/>
          <p:cNvSpPr txBox="1"/>
          <p:nvPr/>
        </p:nvSpPr>
        <p:spPr>
          <a:xfrm>
            <a:off x="2435970" y="3008717"/>
            <a:ext cx="2137523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35970" y="2670163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TextBox 35"/>
          <p:cNvSpPr txBox="1"/>
          <p:nvPr/>
        </p:nvSpPr>
        <p:spPr>
          <a:xfrm>
            <a:off x="2435970" y="4697984"/>
            <a:ext cx="2137523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得心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工作室更专业的模板。得心，不止创新。请在此处填入你需要的内容。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35970" y="4359430"/>
            <a:ext cx="116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3207</Words>
  <Application>WPS 演示</Application>
  <PresentationFormat>宽屏</PresentationFormat>
  <Paragraphs>319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等线</vt:lpstr>
      <vt:lpstr>等线 Light</vt:lpstr>
      <vt:lpstr>等线</vt:lpstr>
      <vt:lpstr>Calibri</vt:lpstr>
      <vt:lpstr>微软雅黑</vt:lpstr>
      <vt:lpstr>Arial Unicode MS</vt:lpstr>
      <vt:lpstr>Calibri</vt:lpstr>
      <vt:lpstr>Lato Regular</vt:lpstr>
      <vt:lpstr>Segoe Print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ljh</dc:creator>
  <cp:lastModifiedBy>李慧民</cp:lastModifiedBy>
  <cp:revision>13</cp:revision>
  <dcterms:created xsi:type="dcterms:W3CDTF">2017-11-13T07:37:00Z</dcterms:created>
  <dcterms:modified xsi:type="dcterms:W3CDTF">2018-01-23T10:59:00Z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