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607" r:id="rId2"/>
    <p:sldId id="929" r:id="rId3"/>
    <p:sldId id="840" r:id="rId4"/>
    <p:sldId id="1030" r:id="rId5"/>
    <p:sldId id="1031" r:id="rId6"/>
    <p:sldId id="1032" r:id="rId7"/>
    <p:sldId id="1037" r:id="rId8"/>
    <p:sldId id="951" r:id="rId9"/>
    <p:sldId id="1027" r:id="rId10"/>
    <p:sldId id="1028" r:id="rId11"/>
    <p:sldId id="1034" r:id="rId12"/>
    <p:sldId id="1035" r:id="rId13"/>
    <p:sldId id="952" r:id="rId14"/>
    <p:sldId id="1029" r:id="rId15"/>
    <p:sldId id="1038" r:id="rId16"/>
    <p:sldId id="1036" r:id="rId17"/>
    <p:sldId id="1042" r:id="rId18"/>
    <p:sldId id="1039" r:id="rId19"/>
    <p:sldId id="953" r:id="rId20"/>
    <p:sldId id="1033" r:id="rId21"/>
    <p:sldId id="1040" r:id="rId22"/>
    <p:sldId id="1043" r:id="rId23"/>
    <p:sldId id="1041" r:id="rId24"/>
    <p:sldId id="1026" r:id="rId25"/>
  </p:sldIdLst>
  <p:sldSz cx="9144000" cy="5143500" type="screen16x9"/>
  <p:notesSz cx="6858000" cy="9144000"/>
  <p:custDataLst>
    <p:tags r:id="rId27"/>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BF"/>
    <a:srgbClr val="034EA2"/>
    <a:srgbClr val="0087CD"/>
    <a:srgbClr val="C68F06"/>
    <a:srgbClr val="DB2C03"/>
    <a:srgbClr val="EBAC07"/>
    <a:srgbClr val="008487"/>
    <a:srgbClr val="163C46"/>
    <a:srgbClr val="008F92"/>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94660"/>
  </p:normalViewPr>
  <p:slideViewPr>
    <p:cSldViewPr>
      <p:cViewPr varScale="1">
        <p:scale>
          <a:sx n="138" d="100"/>
          <a:sy n="138" d="100"/>
        </p:scale>
        <p:origin x="756" y="114"/>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2017/12/19 Tuesday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p:cNvSpPr>
          <p:nvPr>
            <p:ph type="sldImg" idx="4294967295"/>
          </p:nvPr>
        </p:nvSpPr>
        <p:spPr>
          <a:ln>
            <a:miter lim="800000"/>
          </a:ln>
        </p:spPr>
      </p:sp>
      <p:sp>
        <p:nvSpPr>
          <p:cNvPr id="46082" name="备注占位符 2"/>
          <p:cNvSpPr>
            <a:spLocks noGrp="1" noChangeArrowheads="1"/>
          </p:cNvSpPr>
          <p:nvPr>
            <p:ph type="body" idx="4294967295"/>
          </p:nvPr>
        </p:nvSpPr>
        <p:spPr/>
        <p:txBody>
          <a:bodyPr/>
          <a:lstStyle/>
          <a:p>
            <a:endParaRPr lang="zh-CN" altLang="en-US"/>
          </a:p>
        </p:txBody>
      </p:sp>
      <p:sp>
        <p:nvSpPr>
          <p:cNvPr id="46083" name="灯片编号占位符 3"/>
          <p:cNvSpPr>
            <a:spLocks noGrp="1" noChangeArrowheads="1"/>
          </p:cNvSpPr>
          <p:nvPr>
            <p:ph type="sldNum" sz="quarter" idx="5"/>
          </p:nvPr>
        </p:nvSpPr>
        <p:spPr bwMode="auto">
          <a:noFill/>
          <a:ln>
            <a:miter lim="800000"/>
            <a:headEnd/>
            <a:tailEnd/>
          </a:ln>
        </p:spPr>
        <p:txBody>
          <a:bodyPr/>
          <a:lstStyle/>
          <a:p>
            <a:fld id="{5FBCFC28-453C-43C9-BC65-1187D5867D25}" type="slidenum">
              <a:rPr lang="zh-CN" altLang="en-US"/>
              <a:pPr/>
              <a:t>12</a:t>
            </a:fld>
            <a:endParaRPr lang="zh-CN" altLang="en-US"/>
          </a:p>
        </p:txBody>
      </p:sp>
    </p:spTree>
    <p:extLst>
      <p:ext uri="{BB962C8B-B14F-4D97-AF65-F5344CB8AC3E}">
        <p14:creationId xmlns:p14="http://schemas.microsoft.com/office/powerpoint/2010/main" val="467514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13</a:t>
            </a:fld>
            <a:endParaRPr lang="zh-CN" altLang="en-US"/>
          </a:p>
        </p:txBody>
      </p:sp>
    </p:spTree>
    <p:extLst>
      <p:ext uri="{BB962C8B-B14F-4D97-AF65-F5344CB8AC3E}">
        <p14:creationId xmlns:p14="http://schemas.microsoft.com/office/powerpoint/2010/main" val="1326551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14</a:t>
            </a:fld>
            <a:endParaRPr lang="zh-CN" altLang="en-US"/>
          </a:p>
        </p:txBody>
      </p:sp>
    </p:spTree>
    <p:extLst>
      <p:ext uri="{BB962C8B-B14F-4D97-AF65-F5344CB8AC3E}">
        <p14:creationId xmlns:p14="http://schemas.microsoft.com/office/powerpoint/2010/main" val="2200683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850137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19</a:t>
            </a:fld>
            <a:endParaRPr lang="zh-CN" altLang="en-US"/>
          </a:p>
        </p:txBody>
      </p:sp>
    </p:spTree>
    <p:extLst>
      <p:ext uri="{BB962C8B-B14F-4D97-AF65-F5344CB8AC3E}">
        <p14:creationId xmlns:p14="http://schemas.microsoft.com/office/powerpoint/2010/main" val="2015122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20</a:t>
            </a:fld>
            <a:endParaRPr lang="zh-CN" altLang="en-US"/>
          </a:p>
        </p:txBody>
      </p:sp>
    </p:spTree>
    <p:extLst>
      <p:ext uri="{BB962C8B-B14F-4D97-AF65-F5344CB8AC3E}">
        <p14:creationId xmlns:p14="http://schemas.microsoft.com/office/powerpoint/2010/main" val="34999470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1844372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24</a:t>
            </a:fld>
            <a:endParaRPr lang="zh-CN" altLang="en-US"/>
          </a:p>
        </p:txBody>
      </p:sp>
    </p:spTree>
    <p:extLst>
      <p:ext uri="{BB962C8B-B14F-4D97-AF65-F5344CB8AC3E}">
        <p14:creationId xmlns:p14="http://schemas.microsoft.com/office/powerpoint/2010/main" val="2942434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2</a:t>
            </a:fld>
            <a:endParaRPr lang="zh-CN" altLang="en-US"/>
          </a:p>
        </p:txBody>
      </p:sp>
    </p:spTree>
    <p:extLst>
      <p:ext uri="{BB962C8B-B14F-4D97-AF65-F5344CB8AC3E}">
        <p14:creationId xmlns:p14="http://schemas.microsoft.com/office/powerpoint/2010/main" val="561049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4</a:t>
            </a:fld>
            <a:endParaRPr lang="zh-CN" altLang="en-US"/>
          </a:p>
        </p:txBody>
      </p:sp>
    </p:spTree>
    <p:extLst>
      <p:ext uri="{BB962C8B-B14F-4D97-AF65-F5344CB8AC3E}">
        <p14:creationId xmlns:p14="http://schemas.microsoft.com/office/powerpoint/2010/main" val="3345682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p:cNvSpPr>
          <p:nvPr>
            <p:ph type="sldImg" idx="4294967295"/>
          </p:nvPr>
        </p:nvSpPr>
        <p:spPr>
          <a:ln>
            <a:miter lim="800000"/>
          </a:ln>
        </p:spPr>
      </p:sp>
      <p:sp>
        <p:nvSpPr>
          <p:cNvPr id="19458" name="备注占位符 2"/>
          <p:cNvSpPr>
            <a:spLocks noGrp="1" noChangeArrowheads="1"/>
          </p:cNvSpPr>
          <p:nvPr>
            <p:ph type="body" idx="4294967295"/>
          </p:nvPr>
        </p:nvSpPr>
        <p:spPr/>
        <p:txBody>
          <a:bodyPr/>
          <a:lstStyle/>
          <a:p>
            <a:endParaRPr lang="zh-CN" altLang="en-US"/>
          </a:p>
        </p:txBody>
      </p:sp>
      <p:sp>
        <p:nvSpPr>
          <p:cNvPr id="19459" name="灯片编号占位符 3"/>
          <p:cNvSpPr>
            <a:spLocks noGrp="1" noChangeArrowheads="1"/>
          </p:cNvSpPr>
          <p:nvPr>
            <p:ph type="sldNum" sz="quarter" idx="5"/>
          </p:nvPr>
        </p:nvSpPr>
        <p:spPr bwMode="auto">
          <a:noFill/>
          <a:ln>
            <a:miter lim="800000"/>
            <a:headEnd/>
            <a:tailEnd/>
          </a:ln>
        </p:spPr>
        <p:txBody>
          <a:bodyPr/>
          <a:lstStyle/>
          <a:p>
            <a:fld id="{89B60AD2-EE75-4EF5-9BDD-89A02EC01AAB}" type="slidenum">
              <a:rPr lang="zh-CN" altLang="en-US"/>
              <a:pPr/>
              <a:t>5</a:t>
            </a:fld>
            <a:endParaRPr lang="zh-CN" altLang="en-US"/>
          </a:p>
        </p:txBody>
      </p:sp>
    </p:spTree>
    <p:extLst>
      <p:ext uri="{BB962C8B-B14F-4D97-AF65-F5344CB8AC3E}">
        <p14:creationId xmlns:p14="http://schemas.microsoft.com/office/powerpoint/2010/main" val="858087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6</a:t>
            </a:fld>
            <a:endParaRPr lang="zh-CN" altLang="en-US"/>
          </a:p>
        </p:txBody>
      </p:sp>
    </p:spTree>
    <p:extLst>
      <p:ext uri="{BB962C8B-B14F-4D97-AF65-F5344CB8AC3E}">
        <p14:creationId xmlns:p14="http://schemas.microsoft.com/office/powerpoint/2010/main" val="666381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8</a:t>
            </a:fld>
            <a:endParaRPr lang="zh-CN" altLang="en-US"/>
          </a:p>
        </p:txBody>
      </p:sp>
    </p:spTree>
    <p:extLst>
      <p:ext uri="{BB962C8B-B14F-4D97-AF65-F5344CB8AC3E}">
        <p14:creationId xmlns:p14="http://schemas.microsoft.com/office/powerpoint/2010/main" val="1168172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8696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10</a:t>
            </a:fld>
            <a:endParaRPr lang="zh-CN" altLang="en-US"/>
          </a:p>
        </p:txBody>
      </p:sp>
    </p:spTree>
    <p:extLst>
      <p:ext uri="{BB962C8B-B14F-4D97-AF65-F5344CB8AC3E}">
        <p14:creationId xmlns:p14="http://schemas.microsoft.com/office/powerpoint/2010/main" val="24142414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1990115"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5" name="文本框 38"/>
          <p:cNvSpPr txBox="1"/>
          <p:nvPr userDrawn="1"/>
        </p:nvSpPr>
        <p:spPr>
          <a:xfrm>
            <a:off x="899592" y="432889"/>
            <a:ext cx="1804166" cy="266653"/>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ADD RELATED TITLE WORDS</a:t>
            </a:r>
            <a:endParaRPr lang="zh-CN" altLang="en-US" sz="1050" dirty="0">
              <a:solidFill>
                <a:schemeClr val="tx1">
                  <a:lumMod val="50000"/>
                  <a:lumOff val="50000"/>
                </a:schemeClr>
              </a:solidFill>
              <a:cs typeface="+mn-ea"/>
              <a:sym typeface="+mn-lt"/>
            </a:endParaRPr>
          </a:p>
        </p:txBody>
      </p:sp>
      <p:pic>
        <p:nvPicPr>
          <p:cNvPr id="8" name="Picture 2" descr="C:\Users\Administrator\Desktop\75bab28f863d378bb007a7537ede48fc.jpg"/>
          <p:cNvPicPr>
            <a:picLocks noChangeAspect="1" noChangeArrowheads="1"/>
          </p:cNvPicPr>
          <p:nvPr userDrawn="1"/>
        </p:nvPicPr>
        <p:blipFill>
          <a:blip r:embed="rId2" cstate="print"/>
          <a:srcRect/>
          <a:stretch>
            <a:fillRect/>
          </a:stretch>
        </p:blipFill>
        <p:spPr bwMode="auto">
          <a:xfrm>
            <a:off x="7884368" y="4061718"/>
            <a:ext cx="2160240" cy="2163563"/>
          </a:xfrm>
          <a:prstGeom prst="rect">
            <a:avLst/>
          </a:prstGeom>
          <a:noFill/>
        </p:spPr>
      </p:pic>
      <p:pic>
        <p:nvPicPr>
          <p:cNvPr id="9" name="Picture 2" descr="C:\Users\Administrator\Desktop\75bab28f863d378bb007a7537ede48fc.jpg"/>
          <p:cNvPicPr>
            <a:picLocks noChangeAspect="1" noChangeArrowheads="1"/>
          </p:cNvPicPr>
          <p:nvPr userDrawn="1"/>
        </p:nvPicPr>
        <p:blipFill>
          <a:blip r:embed="rId3" cstate="print"/>
          <a:srcRect/>
          <a:stretch>
            <a:fillRect/>
          </a:stretch>
        </p:blipFill>
        <p:spPr bwMode="auto">
          <a:xfrm>
            <a:off x="179512" y="123478"/>
            <a:ext cx="647077" cy="648072"/>
          </a:xfrm>
          <a:prstGeom prst="rect">
            <a:avLst/>
          </a:prstGeom>
          <a:noFill/>
        </p:spPr>
      </p:pic>
    </p:spTree>
    <p:extLst>
      <p:ext uri="{BB962C8B-B14F-4D97-AF65-F5344CB8AC3E}">
        <p14:creationId xmlns:p14="http://schemas.microsoft.com/office/powerpoint/2010/main" val="29321356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97631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C0F3E8C-8BCD-4A8F-98D8-F8D96B87BD28}" type="datetimeFigureOut">
              <a:rPr lang="zh-CN" altLang="en-US"/>
              <a:pPr>
                <a:defRPr/>
              </a:pPr>
              <a:t>2017/12/19 Tuesday</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68580" tIns="34290" rIns="68580" bIns="34290" numCol="1" anchor="t" anchorCtr="0" compatLnSpc="1">
            <a:prstTxWarp prst="textNoShape">
              <a:avLst/>
            </a:prstTxWarp>
          </a:bodyPr>
          <a:lstStyle>
            <a:lvl1pPr eaLnBrk="1" hangingPunct="1">
              <a:defRPr smtClean="0"/>
            </a:lvl1pPr>
          </a:lstStyle>
          <a:p>
            <a:pPr>
              <a:defRPr/>
            </a:pPr>
            <a:fld id="{4AAA05D2-2F82-4D1D-9A69-4CC173608BCF}" type="slidenum">
              <a:rPr lang="zh-CN" altLang="en-US"/>
              <a:pPr>
                <a:defRPr/>
              </a:pPr>
              <a:t>‹#›</a:t>
            </a:fld>
            <a:endParaRPr lang="zh-CN" altLang="en-US"/>
          </a:p>
        </p:txBody>
      </p:sp>
    </p:spTree>
  </p:cSld>
  <p:clrMapOvr>
    <a:masterClrMapping/>
  </p:clrMapOvr>
  <p:transition spd="slow" advClick="0" advTm="2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Picture 2" descr="C:\Users\Administrator\Desktop\582c0aa581928.jpg"/>
          <p:cNvPicPr>
            <a:picLocks noChangeAspect="1" noChangeArrowheads="1"/>
          </p:cNvPicPr>
          <p:nvPr userDrawn="1"/>
        </p:nvPicPr>
        <p:blipFill>
          <a:blip r:embed="rId2" cstate="print"/>
          <a:srcRect/>
          <a:stretch>
            <a:fillRect/>
          </a:stretch>
        </p:blipFill>
        <p:spPr bwMode="auto">
          <a:xfrm>
            <a:off x="0" y="0"/>
            <a:ext cx="9144000" cy="5143499"/>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pPr/>
              <a:t>2017/12/19 Tuesday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pPr/>
              <a:t>‹#›</a:t>
            </a:fld>
            <a:endParaRPr kumimoji="1" lang="zh-CN" altLang="en-US"/>
          </a:p>
        </p:txBody>
      </p:sp>
    </p:spTree>
    <p:extLst>
      <p:ext uri="{BB962C8B-B14F-4D97-AF65-F5344CB8AC3E}">
        <p14:creationId xmlns:p14="http://schemas.microsoft.com/office/powerpoint/2010/main" val="173972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年度工作概述</a:t>
            </a:r>
          </a:p>
        </p:txBody>
      </p:sp>
      <p:sp>
        <p:nvSpPr>
          <p:cNvPr id="8" name="箭头: V 形 7">
            <a:extLst>
              <a:ext uri="{FF2B5EF4-FFF2-40B4-BE49-F238E27FC236}">
                <a16:creationId xmlns:a16="http://schemas.microsoft.com/office/drawing/2014/main" id="{AC2AD139-20E4-4A41-9AA7-D79CAA7DD0CC}"/>
              </a:ext>
            </a:extLst>
          </p:cNvPr>
          <p:cNvSpPr/>
          <p:nvPr userDrawn="1"/>
        </p:nvSpPr>
        <p:spPr>
          <a:xfrm>
            <a:off x="236006" y="296680"/>
            <a:ext cx="277689" cy="240811"/>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id="{3B3C778D-2449-4FD5-B689-C46A7A2B1F85}"/>
              </a:ext>
            </a:extLst>
          </p:cNvPr>
          <p:cNvSpPr/>
          <p:nvPr userDrawn="1"/>
        </p:nvSpPr>
        <p:spPr>
          <a:xfrm>
            <a:off x="457201" y="296680"/>
            <a:ext cx="277689" cy="24081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321356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工作完成情况</a:t>
            </a:r>
          </a:p>
        </p:txBody>
      </p:sp>
      <p:sp>
        <p:nvSpPr>
          <p:cNvPr id="8" name="箭头: V 形 7">
            <a:extLst>
              <a:ext uri="{FF2B5EF4-FFF2-40B4-BE49-F238E27FC236}">
                <a16:creationId xmlns:a16="http://schemas.microsoft.com/office/drawing/2014/main" id="{EC55C818-689D-4BF0-A6F3-2A6CE7C7D124}"/>
              </a:ext>
            </a:extLst>
          </p:cNvPr>
          <p:cNvSpPr/>
          <p:nvPr userDrawn="1"/>
        </p:nvSpPr>
        <p:spPr>
          <a:xfrm>
            <a:off x="236006" y="296680"/>
            <a:ext cx="277689" cy="240811"/>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id="{A65E88ED-CAF2-4697-94BB-1C5E69FD97B0}"/>
              </a:ext>
            </a:extLst>
          </p:cNvPr>
          <p:cNvSpPr/>
          <p:nvPr userDrawn="1"/>
        </p:nvSpPr>
        <p:spPr>
          <a:xfrm>
            <a:off x="457201" y="296680"/>
            <a:ext cx="277689" cy="24081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23372741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成功项目展示</a:t>
            </a:r>
          </a:p>
        </p:txBody>
      </p:sp>
      <p:sp>
        <p:nvSpPr>
          <p:cNvPr id="8" name="箭头: V 形 7">
            <a:extLst>
              <a:ext uri="{FF2B5EF4-FFF2-40B4-BE49-F238E27FC236}">
                <a16:creationId xmlns:a16="http://schemas.microsoft.com/office/drawing/2014/main" id="{8A4AC40C-279D-49BC-A26A-D49265D59F4D}"/>
              </a:ext>
            </a:extLst>
          </p:cNvPr>
          <p:cNvSpPr/>
          <p:nvPr userDrawn="1"/>
        </p:nvSpPr>
        <p:spPr>
          <a:xfrm>
            <a:off x="236006" y="296680"/>
            <a:ext cx="277689" cy="240811"/>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id="{81DEF5E9-7BDE-4596-933E-24069517592C}"/>
              </a:ext>
            </a:extLst>
          </p:cNvPr>
          <p:cNvSpPr/>
          <p:nvPr userDrawn="1"/>
        </p:nvSpPr>
        <p:spPr>
          <a:xfrm>
            <a:off x="457201" y="296680"/>
            <a:ext cx="277689" cy="24081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19176404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明年工作计划</a:t>
            </a:r>
          </a:p>
        </p:txBody>
      </p:sp>
      <p:sp>
        <p:nvSpPr>
          <p:cNvPr id="5" name="箭头: V 形 4">
            <a:extLst>
              <a:ext uri="{FF2B5EF4-FFF2-40B4-BE49-F238E27FC236}">
                <a16:creationId xmlns:a16="http://schemas.microsoft.com/office/drawing/2014/main" id="{0B49DBC3-CE51-47CC-A823-46253DE89FC3}"/>
              </a:ext>
            </a:extLst>
          </p:cNvPr>
          <p:cNvSpPr/>
          <p:nvPr userDrawn="1"/>
        </p:nvSpPr>
        <p:spPr>
          <a:xfrm>
            <a:off x="236006" y="296680"/>
            <a:ext cx="277689" cy="240811"/>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id="{3A26D4E9-4C4D-4ADD-B360-ACA7059C01A2}"/>
              </a:ext>
            </a:extLst>
          </p:cNvPr>
          <p:cNvSpPr/>
          <p:nvPr userDrawn="1"/>
        </p:nvSpPr>
        <p:spPr>
          <a:xfrm>
            <a:off x="457201" y="296680"/>
            <a:ext cx="277689" cy="24081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68810307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2017/12/19 Tuesday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2017/12/19 Tuesday</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58" r:id="rId2"/>
    <p:sldLayoutId id="2147483664" r:id="rId3"/>
    <p:sldLayoutId id="2147483665" r:id="rId4"/>
    <p:sldLayoutId id="2147483669" r:id="rId5"/>
    <p:sldLayoutId id="2147483670" r:id="rId6"/>
    <p:sldLayoutId id="2147483671" r:id="rId7"/>
    <p:sldLayoutId id="2147483672" r:id="rId8"/>
    <p:sldLayoutId id="2147483668" r:id="rId9"/>
    <p:sldLayoutId id="2147483673" r:id="rId10"/>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6.png"/><Relationship Id="rId5" Type="http://schemas.openxmlformats.org/officeDocument/2006/relationships/tags" Target="../tags/tag6.xml"/><Relationship Id="rId10" Type="http://schemas.openxmlformats.org/officeDocument/2006/relationships/notesSlide" Target="../notesSlides/notesSlide2.xml"/><Relationship Id="rId4" Type="http://schemas.openxmlformats.org/officeDocument/2006/relationships/tags" Target="../tags/tag5.xml"/><Relationship Id="rId9"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9.jp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7" name="TextBox 26"/>
          <p:cNvSpPr txBox="1"/>
          <p:nvPr/>
        </p:nvSpPr>
        <p:spPr>
          <a:xfrm>
            <a:off x="2762425" y="2371420"/>
            <a:ext cx="3321743" cy="646331"/>
          </a:xfrm>
          <a:prstGeom prst="rect">
            <a:avLst/>
          </a:prstGeom>
          <a:noFill/>
        </p:spPr>
        <p:txBody>
          <a:bodyPr wrap="none" rtlCol="0">
            <a:spAutoFit/>
          </a:bodyPr>
          <a:lstStyle/>
          <a:p>
            <a:r>
              <a:rPr lang="zh-CN" altLang="en-US" sz="3600" dirty="0">
                <a:solidFill>
                  <a:schemeClr val="tx1">
                    <a:lumMod val="65000"/>
                    <a:lumOff val="35000"/>
                  </a:schemeClr>
                </a:solidFill>
                <a:latin typeface="微软雅黑" pitchFamily="34" charset="-122"/>
                <a:ea typeface="微软雅黑" pitchFamily="34" charset="-122"/>
              </a:rPr>
              <a:t>小清新</a:t>
            </a:r>
            <a:r>
              <a:rPr lang="en-US" altLang="zh-CN" sz="3600" dirty="0">
                <a:solidFill>
                  <a:schemeClr val="tx1">
                    <a:lumMod val="65000"/>
                    <a:lumOff val="35000"/>
                  </a:schemeClr>
                </a:solidFill>
                <a:latin typeface="微软雅黑" pitchFamily="34" charset="-122"/>
                <a:ea typeface="微软雅黑" pitchFamily="34" charset="-122"/>
              </a:rPr>
              <a:t>PPT</a:t>
            </a:r>
            <a:r>
              <a:rPr lang="zh-CN" altLang="en-US" sz="3600" dirty="0">
                <a:solidFill>
                  <a:schemeClr val="tx1">
                    <a:lumMod val="65000"/>
                    <a:lumOff val="35000"/>
                  </a:schemeClr>
                </a:solidFill>
                <a:latin typeface="微软雅黑" pitchFamily="34" charset="-122"/>
                <a:ea typeface="微软雅黑" pitchFamily="34" charset="-122"/>
              </a:rPr>
              <a:t>模版</a:t>
            </a:r>
          </a:p>
        </p:txBody>
      </p:sp>
      <p:sp>
        <p:nvSpPr>
          <p:cNvPr id="33" name="TextBox 32"/>
          <p:cNvSpPr txBox="1"/>
          <p:nvPr/>
        </p:nvSpPr>
        <p:spPr>
          <a:xfrm>
            <a:off x="2980560" y="3014831"/>
            <a:ext cx="3031600"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工作计划</a:t>
            </a:r>
          </a:p>
        </p:txBody>
      </p:sp>
      <p:sp>
        <p:nvSpPr>
          <p:cNvPr id="34" name="TextBox 33"/>
          <p:cNvSpPr txBox="1"/>
          <p:nvPr/>
        </p:nvSpPr>
        <p:spPr>
          <a:xfrm>
            <a:off x="3131840" y="3279637"/>
            <a:ext cx="2756911" cy="276999"/>
          </a:xfrm>
          <a:prstGeom prst="rect">
            <a:avLst/>
          </a:prstGeom>
          <a:noFill/>
        </p:spPr>
        <p:txBody>
          <a:bodyPr wrap="square" rtlCol="0">
            <a:spAutoFit/>
          </a:bodyPr>
          <a:lstStyle/>
          <a:p>
            <a:pPr algn="ctr"/>
            <a:r>
              <a:rPr lang="en-US" altLang="zh-CN" sz="1200" dirty="0">
                <a:solidFill>
                  <a:schemeClr val="tx1">
                    <a:lumMod val="65000"/>
                    <a:lumOff val="35000"/>
                  </a:schemeClr>
                </a:solidFill>
              </a:rPr>
              <a:t>CCTV FUTURE ADVERTISING COMPANY</a:t>
            </a:r>
          </a:p>
        </p:txBody>
      </p:sp>
      <p:sp>
        <p:nvSpPr>
          <p:cNvPr id="13" name="TextBox 12"/>
          <p:cNvSpPr txBox="1"/>
          <p:nvPr/>
        </p:nvSpPr>
        <p:spPr>
          <a:xfrm>
            <a:off x="3419872" y="1142623"/>
            <a:ext cx="2217274" cy="1446550"/>
          </a:xfrm>
          <a:prstGeom prst="rect">
            <a:avLst/>
          </a:prstGeom>
          <a:noFill/>
        </p:spPr>
        <p:txBody>
          <a:bodyPr wrap="none" rtlCol="0">
            <a:spAutoFit/>
          </a:bodyPr>
          <a:lstStyle/>
          <a:p>
            <a:r>
              <a:rPr lang="en-US" altLang="zh-CN" sz="8800" spc="-300" dirty="0">
                <a:solidFill>
                  <a:schemeClr val="tx1">
                    <a:lumMod val="65000"/>
                    <a:lumOff val="35000"/>
                  </a:schemeClr>
                </a:solidFill>
                <a:latin typeface="Chivo Light" panose="020B0303030202020804" pitchFamily="34" charset="0"/>
              </a:rPr>
              <a:t>2 0 1 9</a:t>
            </a:r>
            <a:endParaRPr lang="zh-CN" altLang="en-US" sz="8800" spc="-300" dirty="0">
              <a:solidFill>
                <a:schemeClr val="tx1">
                  <a:lumMod val="65000"/>
                  <a:lumOff val="35000"/>
                </a:schemeClr>
              </a:solidFill>
              <a:latin typeface="Chivo Light" panose="020B0303030202020804" pitchFamily="34" charset="0"/>
            </a:endParaRPr>
          </a:p>
        </p:txBody>
      </p:sp>
      <p:sp>
        <p:nvSpPr>
          <p:cNvPr id="11" name="TextBox 33">
            <a:extLst>
              <a:ext uri="{FF2B5EF4-FFF2-40B4-BE49-F238E27FC236}">
                <a16:creationId xmlns:a16="http://schemas.microsoft.com/office/drawing/2014/main" id="{720F551A-EE63-4EC6-8663-4EB11443D69F}"/>
              </a:ext>
            </a:extLst>
          </p:cNvPr>
          <p:cNvSpPr txBox="1"/>
          <p:nvPr/>
        </p:nvSpPr>
        <p:spPr>
          <a:xfrm>
            <a:off x="2051720" y="3590895"/>
            <a:ext cx="4752528" cy="276999"/>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汇报人：猪七爷</a:t>
            </a:r>
          </a:p>
        </p:txBody>
      </p:sp>
      <p:pic>
        <p:nvPicPr>
          <p:cNvPr id="5" name="S.E.N.S. - Palace Memories">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900608" y="267494"/>
            <a:ext cx="609600" cy="609600"/>
          </a:xfrm>
          <a:prstGeom prst="rect">
            <a:avLst/>
          </a:prstGeom>
        </p:spPr>
      </p:pic>
    </p:spTree>
  </p:cSld>
  <p:clrMapOvr>
    <a:masterClrMapping/>
  </p:clrMapOvr>
  <p:transition spd="slow" advClick="0" advTm="6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000"/>
                            </p:stCondLst>
                            <p:childTnLst>
                              <p:par>
                                <p:cTn id="13" presetID="45" presetClass="entr" presetSubtype="0" fill="hold" grpId="0" nodeType="afterEffect">
                                  <p:stCondLst>
                                    <p:cond delay="0"/>
                                  </p:stCondLst>
                                  <p:iterate type="lt">
                                    <p:tmPct val="10000"/>
                                  </p:iterate>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ppt_w</p:attrName>
                                        </p:attrNameLst>
                                      </p:cBhvr>
                                      <p:tavLst>
                                        <p:tav tm="0" fmla="#ppt_w*sin(2.5*pi*$)">
                                          <p:val>
                                            <p:fltVal val="0"/>
                                          </p:val>
                                        </p:tav>
                                        <p:tav tm="100000">
                                          <p:val>
                                            <p:fltVal val="1"/>
                                          </p:val>
                                        </p:tav>
                                      </p:tavLst>
                                    </p:anim>
                                    <p:anim calcmode="lin" valueType="num">
                                      <p:cBhvr>
                                        <p:cTn id="17" dur="1000" fill="hold"/>
                                        <p:tgtEl>
                                          <p:spTgt spid="13"/>
                                        </p:tgtEl>
                                        <p:attrNameLst>
                                          <p:attrName>ppt_h</p:attrName>
                                        </p:attrNameLst>
                                      </p:cBhvr>
                                      <p:tavLst>
                                        <p:tav tm="0">
                                          <p:val>
                                            <p:strVal val="#ppt_h"/>
                                          </p:val>
                                        </p:tav>
                                        <p:tav tm="100000">
                                          <p:val>
                                            <p:strVal val="#ppt_h"/>
                                          </p:val>
                                        </p:tav>
                                      </p:tavLst>
                                    </p:anim>
                                  </p:childTnLst>
                                </p:cTn>
                              </p:par>
                            </p:childTnLst>
                          </p:cTn>
                        </p:par>
                        <p:par>
                          <p:cTn id="18" fill="hold">
                            <p:stCondLst>
                              <p:cond delay="33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27"/>
                                        </p:tgtEl>
                                        <p:attrNameLst>
                                          <p:attrName>style.visibility</p:attrName>
                                        </p:attrNameLst>
                                      </p:cBhvr>
                                      <p:to>
                                        <p:strVal val="visible"/>
                                      </p:to>
                                    </p:set>
                                    <p:anim by="(-#ppt_w*2)" calcmode="lin" valueType="num">
                                      <p:cBhvr rctx="PPT">
                                        <p:cTn id="21" dur="500" autoRev="1" fill="hold">
                                          <p:stCondLst>
                                            <p:cond delay="0"/>
                                          </p:stCondLst>
                                        </p:cTn>
                                        <p:tgtEl>
                                          <p:spTgt spid="27"/>
                                        </p:tgtEl>
                                        <p:attrNameLst>
                                          <p:attrName>ppt_w</p:attrName>
                                        </p:attrNameLst>
                                      </p:cBhvr>
                                    </p:anim>
                                    <p:anim by="(#ppt_w*0.50)" calcmode="lin" valueType="num">
                                      <p:cBhvr>
                                        <p:cTn id="22" dur="500" decel="50000" autoRev="1" fill="hold">
                                          <p:stCondLst>
                                            <p:cond delay="0"/>
                                          </p:stCondLst>
                                        </p:cTn>
                                        <p:tgtEl>
                                          <p:spTgt spid="27"/>
                                        </p:tgtEl>
                                        <p:attrNameLst>
                                          <p:attrName>ppt_x</p:attrName>
                                        </p:attrNameLst>
                                      </p:cBhvr>
                                    </p:anim>
                                    <p:anim from="(-#ppt_h/2)" to="(#ppt_y)" calcmode="lin" valueType="num">
                                      <p:cBhvr>
                                        <p:cTn id="23" dur="1000" fill="hold">
                                          <p:stCondLst>
                                            <p:cond delay="0"/>
                                          </p:stCondLst>
                                        </p:cTn>
                                        <p:tgtEl>
                                          <p:spTgt spid="27"/>
                                        </p:tgtEl>
                                        <p:attrNameLst>
                                          <p:attrName>ppt_y</p:attrName>
                                        </p:attrNameLst>
                                      </p:cBhvr>
                                    </p:anim>
                                    <p:animRot by="21600000">
                                      <p:cBhvr>
                                        <p:cTn id="24" dur="1000" fill="hold">
                                          <p:stCondLst>
                                            <p:cond delay="0"/>
                                          </p:stCondLst>
                                        </p:cTn>
                                        <p:tgtEl>
                                          <p:spTgt spid="27"/>
                                        </p:tgtEl>
                                        <p:attrNameLst>
                                          <p:attrName>r</p:attrName>
                                        </p:attrNameLst>
                                      </p:cBhvr>
                                    </p:animRot>
                                  </p:childTnLst>
                                </p:cTn>
                              </p:par>
                            </p:childTnLst>
                          </p:cTn>
                        </p:par>
                        <p:par>
                          <p:cTn id="25" fill="hold">
                            <p:stCondLst>
                              <p:cond delay="5000"/>
                            </p:stCondLst>
                            <p:childTnLst>
                              <p:par>
                                <p:cTn id="26" presetID="40" presetClass="entr" presetSubtype="0" fill="hold" grpId="0" nodeType="afterEffect">
                                  <p:stCondLst>
                                    <p:cond delay="0"/>
                                  </p:stCondLst>
                                  <p:iterate type="lt">
                                    <p:tmPct val="10000"/>
                                  </p:iterate>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1"/>
                                          </p:val>
                                        </p:tav>
                                        <p:tav tm="100000">
                                          <p:val>
                                            <p:strVal val="#ppt_x"/>
                                          </p:val>
                                        </p:tav>
                                      </p:tavLst>
                                    </p:anim>
                                    <p:anim calcmode="lin" valueType="num">
                                      <p:cBhvr>
                                        <p:cTn id="30" dur="1000" fill="hold"/>
                                        <p:tgtEl>
                                          <p:spTgt spid="33"/>
                                        </p:tgtEl>
                                        <p:attrNameLst>
                                          <p:attrName>ppt_y</p:attrName>
                                        </p:attrNameLst>
                                      </p:cBhvr>
                                      <p:tavLst>
                                        <p:tav tm="0">
                                          <p:val>
                                            <p:strVal val="#ppt_y"/>
                                          </p:val>
                                        </p:tav>
                                        <p:tav tm="100000">
                                          <p:val>
                                            <p:strVal val="#ppt_y"/>
                                          </p:val>
                                        </p:tav>
                                      </p:tavLst>
                                    </p:anim>
                                  </p:childTnLst>
                                </p:cTn>
                              </p:par>
                            </p:childTnLst>
                          </p:cTn>
                        </p:par>
                        <p:par>
                          <p:cTn id="31" fill="hold">
                            <p:stCondLst>
                              <p:cond delay="7600"/>
                            </p:stCondLst>
                            <p:childTnLst>
                              <p:par>
                                <p:cTn id="32" presetID="42" presetClass="entr" presetSubtype="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childTnLst>
                          </p:cTn>
                        </p:par>
                        <p:par>
                          <p:cTn id="37" fill="hold">
                            <p:stCondLst>
                              <p:cond delay="8600"/>
                            </p:stCondLst>
                            <p:childTnLst>
                              <p:par>
                                <p:cTn id="38" presetID="42"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hold" display="0">
                  <p:stCondLst>
                    <p:cond delay="indefinite"/>
                  </p:stCondLst>
                  <p:endCondLst>
                    <p:cond evt="onStopAudio" delay="0">
                      <p:tgtEl>
                        <p:sldTgt/>
                      </p:tgtEl>
                    </p:cond>
                  </p:endCondLst>
                </p:cTn>
                <p:tgtEl>
                  <p:spTgt spid="5"/>
                </p:tgtEl>
              </p:cMediaNode>
            </p:audio>
          </p:childTnLst>
        </p:cTn>
      </p:par>
    </p:tnLst>
    <p:bldLst>
      <p:bldP spid="27" grpId="0"/>
      <p:bldP spid="33" grpId="0"/>
      <p:bldP spid="34" grpId="0"/>
      <p:bldP spid="13"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rot="16200000">
            <a:off x="1003492" y="3466145"/>
            <a:ext cx="665987" cy="566997"/>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94" name="五边形 93"/>
          <p:cNvSpPr/>
          <p:nvPr/>
        </p:nvSpPr>
        <p:spPr>
          <a:xfrm rot="16200000">
            <a:off x="1570534" y="3392023"/>
            <a:ext cx="814234" cy="566997"/>
          </a:xfrm>
          <a:prstGeom prst="homePlate">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95" name="五边形 94"/>
          <p:cNvSpPr/>
          <p:nvPr/>
        </p:nvSpPr>
        <p:spPr>
          <a:xfrm rot="16200000">
            <a:off x="2128888" y="3311379"/>
            <a:ext cx="975519" cy="566997"/>
          </a:xfrm>
          <a:prstGeom prst="homePlate">
            <a:avLst/>
          </a:prstGeom>
          <a:solidFill>
            <a:schemeClr val="accent3"/>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3" name="五边形 112"/>
          <p:cNvSpPr/>
          <p:nvPr/>
        </p:nvSpPr>
        <p:spPr>
          <a:xfrm rot="16200000">
            <a:off x="2535909" y="3079404"/>
            <a:ext cx="1439473" cy="566997"/>
          </a:xfrm>
          <a:prstGeom prst="homePlate">
            <a:avLst/>
          </a:prstGeom>
          <a:solidFill>
            <a:schemeClr val="accent4"/>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4" name="五边形 113"/>
          <p:cNvSpPr/>
          <p:nvPr/>
        </p:nvSpPr>
        <p:spPr>
          <a:xfrm rot="16200000">
            <a:off x="3327731" y="3220383"/>
            <a:ext cx="1157516" cy="566997"/>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5" name="五边形 114"/>
          <p:cNvSpPr/>
          <p:nvPr/>
        </p:nvSpPr>
        <p:spPr>
          <a:xfrm rot="16200000">
            <a:off x="3819526" y="3079404"/>
            <a:ext cx="1439471" cy="566997"/>
          </a:xfrm>
          <a:prstGeom prst="homePlate">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6" name="五边形 115"/>
          <p:cNvSpPr/>
          <p:nvPr/>
        </p:nvSpPr>
        <p:spPr>
          <a:xfrm rot="16200000">
            <a:off x="4147497" y="2761986"/>
            <a:ext cx="2074308" cy="566997"/>
          </a:xfrm>
          <a:prstGeom prst="homePlate">
            <a:avLst/>
          </a:prstGeom>
          <a:solidFill>
            <a:schemeClr val="accent3"/>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6" name="TextBox 5"/>
          <p:cNvSpPr txBox="1"/>
          <p:nvPr/>
        </p:nvSpPr>
        <p:spPr>
          <a:xfrm>
            <a:off x="1072158" y="3186249"/>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19" name="TextBox 118"/>
          <p:cNvSpPr txBox="1"/>
          <p:nvPr/>
        </p:nvSpPr>
        <p:spPr>
          <a:xfrm>
            <a:off x="1723047" y="2902100"/>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0" name="TextBox 119"/>
          <p:cNvSpPr txBox="1"/>
          <p:nvPr/>
        </p:nvSpPr>
        <p:spPr>
          <a:xfrm>
            <a:off x="2333148" y="2611671"/>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6" name="TextBox 125"/>
          <p:cNvSpPr txBox="1"/>
          <p:nvPr/>
        </p:nvSpPr>
        <p:spPr>
          <a:xfrm>
            <a:off x="2993509" y="2262387"/>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7" name="TextBox 126"/>
          <p:cNvSpPr txBox="1"/>
          <p:nvPr/>
        </p:nvSpPr>
        <p:spPr>
          <a:xfrm>
            <a:off x="3622990" y="2573859"/>
            <a:ext cx="715670"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8" name="TextBox 127"/>
          <p:cNvSpPr txBox="1"/>
          <p:nvPr/>
        </p:nvSpPr>
        <p:spPr>
          <a:xfrm>
            <a:off x="4238725" y="2225364"/>
            <a:ext cx="657566"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9" name="TextBox 128"/>
          <p:cNvSpPr txBox="1"/>
          <p:nvPr/>
        </p:nvSpPr>
        <p:spPr>
          <a:xfrm>
            <a:off x="4896288" y="1690700"/>
            <a:ext cx="702361"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30" name="矩形 30"/>
          <p:cNvSpPr>
            <a:spLocks noChangeArrowheads="1"/>
          </p:cNvSpPr>
          <p:nvPr/>
        </p:nvSpPr>
        <p:spPr bwMode="auto">
          <a:xfrm>
            <a:off x="5994621" y="2232007"/>
            <a:ext cx="2282726" cy="1384911"/>
          </a:xfrm>
          <a:prstGeom prst="rect">
            <a:avLst/>
          </a:prstGeom>
          <a:noFill/>
          <a:ln w="9525">
            <a:noFill/>
            <a:miter lim="800000"/>
            <a:headEnd/>
            <a:tailEnd/>
          </a:ln>
        </p:spPr>
        <p:txBody>
          <a:bodyPr wrap="square" lIns="103939" tIns="51970" rIns="103939" bIns="51970">
            <a:spAutoFit/>
          </a:bodyPr>
          <a:lstStyle/>
          <a:p>
            <a:pPr>
              <a:lnSpc>
                <a:spcPct val="130000"/>
              </a:lnSpc>
            </a:pPr>
            <a:r>
              <a:rPr lang="zh-CN" altLang="en-US" sz="800" dirty="0">
                <a:solidFill>
                  <a:schemeClr val="bg2"/>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800" dirty="0">
              <a:solidFill>
                <a:schemeClr val="bg2"/>
              </a:solidFill>
              <a:latin typeface="微软雅黑" pitchFamily="34" charset="-122"/>
              <a:ea typeface="微软雅黑" pitchFamily="34" charset="-122"/>
            </a:endParaRPr>
          </a:p>
        </p:txBody>
      </p:sp>
      <p:grpSp>
        <p:nvGrpSpPr>
          <p:cNvPr id="4" name="组合 130"/>
          <p:cNvGrpSpPr/>
          <p:nvPr/>
        </p:nvGrpSpPr>
        <p:grpSpPr>
          <a:xfrm>
            <a:off x="6063673" y="1753587"/>
            <a:ext cx="2213674" cy="374746"/>
            <a:chOff x="1190045" y="1445954"/>
            <a:chExt cx="2213972" cy="364058"/>
          </a:xfrm>
        </p:grpSpPr>
        <p:cxnSp>
          <p:nvCxnSpPr>
            <p:cNvPr id="132" name="Straight Connector 38"/>
            <p:cNvCxnSpPr/>
            <p:nvPr/>
          </p:nvCxnSpPr>
          <p:spPr bwMode="auto">
            <a:xfrm flipV="1">
              <a:off x="1190045" y="1810010"/>
              <a:ext cx="2034652" cy="2"/>
            </a:xfrm>
            <a:prstGeom prst="line">
              <a:avLst/>
            </a:prstGeom>
            <a:ln w="63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5" name="组合 132"/>
            <p:cNvGrpSpPr/>
            <p:nvPr/>
          </p:nvGrpSpPr>
          <p:grpSpPr>
            <a:xfrm>
              <a:off x="1244794" y="1445954"/>
              <a:ext cx="2159223" cy="283961"/>
              <a:chOff x="1244794" y="1445954"/>
              <a:chExt cx="2159223" cy="283961"/>
            </a:xfrm>
          </p:grpSpPr>
          <p:sp>
            <p:nvSpPr>
              <p:cNvPr id="134" name="Rounded Rectangle 43"/>
              <p:cNvSpPr/>
              <p:nvPr/>
            </p:nvSpPr>
            <p:spPr>
              <a:xfrm>
                <a:off x="1244794" y="1463818"/>
                <a:ext cx="720000" cy="243888"/>
              </a:xfrm>
              <a:prstGeom prst="roundRect">
                <a:avLst>
                  <a:gd name="adj" fmla="val 46832"/>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p>
            </p:txBody>
          </p:sp>
          <p:sp>
            <p:nvSpPr>
              <p:cNvPr id="135" name="TextBox 134"/>
              <p:cNvSpPr txBox="1"/>
              <p:nvPr/>
            </p:nvSpPr>
            <p:spPr>
              <a:xfrm>
                <a:off x="1256041" y="1467534"/>
                <a:ext cx="697507" cy="239125"/>
              </a:xfrm>
              <a:prstGeom prst="rect">
                <a:avLst/>
              </a:prstGeom>
              <a:noFill/>
            </p:spPr>
            <p:txBody>
              <a:bodyPr wrap="none"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添加内容</a:t>
                </a:r>
                <a:endParaRPr lang="id-ID" sz="1000" dirty="0">
                  <a:solidFill>
                    <a:schemeClr val="bg1"/>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953945" y="1445954"/>
                <a:ext cx="1450072" cy="283961"/>
              </a:xfrm>
              <a:prstGeom prst="rect">
                <a:avLst/>
              </a:prstGeom>
              <a:noFill/>
            </p:spPr>
            <p:txBody>
              <a:bodyPr wrap="square" rtlCol="0">
                <a:spAutoFit/>
              </a:bodyPr>
              <a:lstStyle/>
              <a:p>
                <a:r>
                  <a:rPr lang="en-US" altLang="zh-CN" sz="13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3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grpSp>
      <p:sp>
        <p:nvSpPr>
          <p:cNvPr id="7" name="TextBox 6"/>
          <p:cNvSpPr txBox="1"/>
          <p:nvPr/>
        </p:nvSpPr>
        <p:spPr>
          <a:xfrm>
            <a:off x="105299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20%</a:t>
            </a:r>
            <a:endParaRPr lang="zh-CN" altLang="en-US" sz="1600" dirty="0">
              <a:solidFill>
                <a:schemeClr val="bg1"/>
              </a:solidFill>
            </a:endParaRPr>
          </a:p>
        </p:txBody>
      </p:sp>
      <p:sp>
        <p:nvSpPr>
          <p:cNvPr id="137" name="TextBox 136"/>
          <p:cNvSpPr txBox="1"/>
          <p:nvPr/>
        </p:nvSpPr>
        <p:spPr>
          <a:xfrm>
            <a:off x="170056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30%</a:t>
            </a:r>
            <a:endParaRPr lang="zh-CN" altLang="en-US" sz="1600" dirty="0">
              <a:solidFill>
                <a:schemeClr val="bg1"/>
              </a:solidFill>
            </a:endParaRPr>
          </a:p>
        </p:txBody>
      </p:sp>
      <p:sp>
        <p:nvSpPr>
          <p:cNvPr id="138" name="TextBox 137"/>
          <p:cNvSpPr txBox="1"/>
          <p:nvPr/>
        </p:nvSpPr>
        <p:spPr>
          <a:xfrm>
            <a:off x="2350765"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40%</a:t>
            </a:r>
            <a:endParaRPr lang="zh-CN" altLang="en-US" sz="1600" dirty="0">
              <a:solidFill>
                <a:schemeClr val="bg1"/>
              </a:solidFill>
            </a:endParaRPr>
          </a:p>
        </p:txBody>
      </p:sp>
      <p:sp>
        <p:nvSpPr>
          <p:cNvPr id="139" name="TextBox 138"/>
          <p:cNvSpPr txBox="1"/>
          <p:nvPr/>
        </p:nvSpPr>
        <p:spPr>
          <a:xfrm>
            <a:off x="3008718"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65%</a:t>
            </a:r>
            <a:endParaRPr lang="zh-CN" altLang="en-US" sz="1600" dirty="0">
              <a:solidFill>
                <a:schemeClr val="bg1"/>
              </a:solidFill>
            </a:endParaRPr>
          </a:p>
        </p:txBody>
      </p:sp>
      <p:sp>
        <p:nvSpPr>
          <p:cNvPr id="140" name="TextBox 139"/>
          <p:cNvSpPr txBox="1"/>
          <p:nvPr/>
        </p:nvSpPr>
        <p:spPr>
          <a:xfrm>
            <a:off x="365900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50%</a:t>
            </a:r>
            <a:endParaRPr lang="zh-CN" altLang="en-US" sz="1600" dirty="0">
              <a:solidFill>
                <a:schemeClr val="bg1"/>
              </a:solidFill>
            </a:endParaRPr>
          </a:p>
        </p:txBody>
      </p:sp>
      <p:sp>
        <p:nvSpPr>
          <p:cNvPr id="141" name="TextBox 140"/>
          <p:cNvSpPr txBox="1"/>
          <p:nvPr/>
        </p:nvSpPr>
        <p:spPr>
          <a:xfrm>
            <a:off x="428459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63%</a:t>
            </a:r>
            <a:endParaRPr lang="zh-CN" altLang="en-US" sz="1600" dirty="0">
              <a:solidFill>
                <a:schemeClr val="bg1"/>
              </a:solidFill>
            </a:endParaRPr>
          </a:p>
        </p:txBody>
      </p:sp>
      <p:sp>
        <p:nvSpPr>
          <p:cNvPr id="142" name="TextBox 141"/>
          <p:cNvSpPr txBox="1"/>
          <p:nvPr/>
        </p:nvSpPr>
        <p:spPr>
          <a:xfrm>
            <a:off x="4922502"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80%</a:t>
            </a:r>
            <a:endParaRPr lang="zh-CN" altLang="en-US" sz="1600" dirty="0">
              <a:solidFill>
                <a:schemeClr val="bg1"/>
              </a:solidFill>
            </a:endParaRPr>
          </a:p>
        </p:txBody>
      </p:sp>
    </p:spTree>
    <p:extLst>
      <p:ext uri="{BB962C8B-B14F-4D97-AF65-F5344CB8AC3E}">
        <p14:creationId xmlns:p14="http://schemas.microsoft.com/office/powerpoint/2010/main" val="3556116021"/>
      </p:ext>
    </p:extLst>
  </p:cSld>
  <p:clrMapOvr>
    <a:masterClrMapping/>
  </p:clrMapOvr>
  <mc:AlternateContent xmlns:mc="http://schemas.openxmlformats.org/markup-compatibility/2006" xmlns:p14="http://schemas.microsoft.com/office/powerpoint/2010/main">
    <mc:Choice Requires="p14">
      <p:transition spd="slow"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p:tgtEl>
                                          <p:spTgt spid="2"/>
                                        </p:tgtEl>
                                        <p:attrNameLst>
                                          <p:attrName>ppt_y</p:attrName>
                                        </p:attrNameLst>
                                      </p:cBhvr>
                                      <p:tavLst>
                                        <p:tav tm="0">
                                          <p:val>
                                            <p:strVal val="#ppt_y+#ppt_h*1.125000"/>
                                          </p:val>
                                        </p:tav>
                                        <p:tav tm="100000">
                                          <p:val>
                                            <p:strVal val="#ppt_y"/>
                                          </p:val>
                                        </p:tav>
                                      </p:tavLst>
                                    </p:anim>
                                    <p:animEffect transition="in" filter="wipe(up)">
                                      <p:cBhvr>
                                        <p:cTn id="8" dur="300"/>
                                        <p:tgtEl>
                                          <p:spTgt spid="2"/>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300"/>
                                        <p:tgtEl>
                                          <p:spTgt spid="94"/>
                                        </p:tgtEl>
                                        <p:attrNameLst>
                                          <p:attrName>ppt_y</p:attrName>
                                        </p:attrNameLst>
                                      </p:cBhvr>
                                      <p:tavLst>
                                        <p:tav tm="0">
                                          <p:val>
                                            <p:strVal val="#ppt_y+#ppt_h*1.125000"/>
                                          </p:val>
                                        </p:tav>
                                        <p:tav tm="100000">
                                          <p:val>
                                            <p:strVal val="#ppt_y"/>
                                          </p:val>
                                        </p:tav>
                                      </p:tavLst>
                                    </p:anim>
                                    <p:animEffect transition="in" filter="wipe(up)">
                                      <p:cBhvr>
                                        <p:cTn id="16" dur="300"/>
                                        <p:tgtEl>
                                          <p:spTgt spid="9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300"/>
                                        <p:tgtEl>
                                          <p:spTgt spid="95"/>
                                        </p:tgtEl>
                                        <p:attrNameLst>
                                          <p:attrName>ppt_y</p:attrName>
                                        </p:attrNameLst>
                                      </p:cBhvr>
                                      <p:tavLst>
                                        <p:tav tm="0">
                                          <p:val>
                                            <p:strVal val="#ppt_y+#ppt_h*1.125000"/>
                                          </p:val>
                                        </p:tav>
                                        <p:tav tm="100000">
                                          <p:val>
                                            <p:strVal val="#ppt_y"/>
                                          </p:val>
                                        </p:tav>
                                      </p:tavLst>
                                    </p:anim>
                                    <p:animEffect transition="in" filter="wipe(up)">
                                      <p:cBhvr>
                                        <p:cTn id="24" dur="300"/>
                                        <p:tgtEl>
                                          <p:spTgt spid="9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500"/>
                                        <p:tgtEl>
                                          <p:spTgt spid="138"/>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 calcmode="lin" valueType="num">
                                      <p:cBhvr additive="base">
                                        <p:cTn id="31" dur="300"/>
                                        <p:tgtEl>
                                          <p:spTgt spid="113"/>
                                        </p:tgtEl>
                                        <p:attrNameLst>
                                          <p:attrName>ppt_y</p:attrName>
                                        </p:attrNameLst>
                                      </p:cBhvr>
                                      <p:tavLst>
                                        <p:tav tm="0">
                                          <p:val>
                                            <p:strVal val="#ppt_y+#ppt_h*1.125000"/>
                                          </p:val>
                                        </p:tav>
                                        <p:tav tm="100000">
                                          <p:val>
                                            <p:strVal val="#ppt_y"/>
                                          </p:val>
                                        </p:tav>
                                      </p:tavLst>
                                    </p:anim>
                                    <p:animEffect transition="in" filter="wipe(up)">
                                      <p:cBhvr>
                                        <p:cTn id="32" dur="300"/>
                                        <p:tgtEl>
                                          <p:spTgt spid="1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fade">
                                      <p:cBhvr>
                                        <p:cTn id="35" dur="500"/>
                                        <p:tgtEl>
                                          <p:spTgt spid="139"/>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additive="base">
                                        <p:cTn id="39" dur="300"/>
                                        <p:tgtEl>
                                          <p:spTgt spid="114"/>
                                        </p:tgtEl>
                                        <p:attrNameLst>
                                          <p:attrName>ppt_y</p:attrName>
                                        </p:attrNameLst>
                                      </p:cBhvr>
                                      <p:tavLst>
                                        <p:tav tm="0">
                                          <p:val>
                                            <p:strVal val="#ppt_y+#ppt_h*1.125000"/>
                                          </p:val>
                                        </p:tav>
                                        <p:tav tm="100000">
                                          <p:val>
                                            <p:strVal val="#ppt_y"/>
                                          </p:val>
                                        </p:tav>
                                      </p:tavLst>
                                    </p:anim>
                                    <p:animEffect transition="in" filter="wipe(up)">
                                      <p:cBhvr>
                                        <p:cTn id="40" dur="300"/>
                                        <p:tgtEl>
                                          <p:spTgt spid="1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2500"/>
                            </p:stCondLst>
                            <p:childTnLst>
                              <p:par>
                                <p:cTn id="45" presetID="12" presetClass="entr" presetSubtype="4"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p:tgtEl>
                                          <p:spTgt spid="115"/>
                                        </p:tgtEl>
                                        <p:attrNameLst>
                                          <p:attrName>ppt_y</p:attrName>
                                        </p:attrNameLst>
                                      </p:cBhvr>
                                      <p:tavLst>
                                        <p:tav tm="0">
                                          <p:val>
                                            <p:strVal val="#ppt_y+#ppt_h*1.125000"/>
                                          </p:val>
                                        </p:tav>
                                        <p:tav tm="100000">
                                          <p:val>
                                            <p:strVal val="#ppt_y"/>
                                          </p:val>
                                        </p:tav>
                                      </p:tavLst>
                                    </p:anim>
                                    <p:animEffect transition="in" filter="wipe(up)">
                                      <p:cBhvr>
                                        <p:cTn id="48" dur="300"/>
                                        <p:tgtEl>
                                          <p:spTgt spid="1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fade">
                                      <p:cBhvr>
                                        <p:cTn id="51" dur="500"/>
                                        <p:tgtEl>
                                          <p:spTgt spid="141"/>
                                        </p:tgtEl>
                                      </p:cBhvr>
                                    </p:animEffect>
                                  </p:childTnLst>
                                </p:cTn>
                              </p:par>
                            </p:childTnLst>
                          </p:cTn>
                        </p:par>
                        <p:par>
                          <p:cTn id="52" fill="hold">
                            <p:stCondLst>
                              <p:cond delay="3000"/>
                            </p:stCondLst>
                            <p:childTnLst>
                              <p:par>
                                <p:cTn id="53" presetID="12" presetClass="entr" presetSubtype="4" fill="hold" grpId="0" nodeType="afterEffect">
                                  <p:stCondLst>
                                    <p:cond delay="0"/>
                                  </p:stCondLst>
                                  <p:childTnLst>
                                    <p:set>
                                      <p:cBhvr>
                                        <p:cTn id="54" dur="1" fill="hold">
                                          <p:stCondLst>
                                            <p:cond delay="0"/>
                                          </p:stCondLst>
                                        </p:cTn>
                                        <p:tgtEl>
                                          <p:spTgt spid="116"/>
                                        </p:tgtEl>
                                        <p:attrNameLst>
                                          <p:attrName>style.visibility</p:attrName>
                                        </p:attrNameLst>
                                      </p:cBhvr>
                                      <p:to>
                                        <p:strVal val="visible"/>
                                      </p:to>
                                    </p:set>
                                    <p:anim calcmode="lin" valueType="num">
                                      <p:cBhvr additive="base">
                                        <p:cTn id="55" dur="300"/>
                                        <p:tgtEl>
                                          <p:spTgt spid="116"/>
                                        </p:tgtEl>
                                        <p:attrNameLst>
                                          <p:attrName>ppt_y</p:attrName>
                                        </p:attrNameLst>
                                      </p:cBhvr>
                                      <p:tavLst>
                                        <p:tav tm="0">
                                          <p:val>
                                            <p:strVal val="#ppt_y+#ppt_h*1.125000"/>
                                          </p:val>
                                        </p:tav>
                                        <p:tav tm="100000">
                                          <p:val>
                                            <p:strVal val="#ppt_y"/>
                                          </p:val>
                                        </p:tav>
                                      </p:tavLst>
                                    </p:anim>
                                    <p:animEffect transition="in" filter="wipe(up)">
                                      <p:cBhvr>
                                        <p:cTn id="56" dur="30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2"/>
                                        </p:tgtEl>
                                        <p:attrNameLst>
                                          <p:attrName>style.visibility</p:attrName>
                                        </p:attrNameLst>
                                      </p:cBhvr>
                                      <p:to>
                                        <p:strVal val="visible"/>
                                      </p:to>
                                    </p:set>
                                    <p:animEffect transition="in" filter="fade">
                                      <p:cBhvr>
                                        <p:cTn id="59" dur="500"/>
                                        <p:tgtEl>
                                          <p:spTgt spid="142"/>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fade">
                                      <p:cBhvr>
                                        <p:cTn id="66" dur="500"/>
                                        <p:tgtEl>
                                          <p:spTgt spid="1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fade">
                                      <p:cBhvr>
                                        <p:cTn id="69" dur="500"/>
                                        <p:tgtEl>
                                          <p:spTgt spid="1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fade">
                                      <p:cBhvr>
                                        <p:cTn id="72" dur="500"/>
                                        <p:tgtEl>
                                          <p:spTgt spid="1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fade">
                                      <p:cBhvr>
                                        <p:cTn id="75" dur="500"/>
                                        <p:tgtEl>
                                          <p:spTgt spid="1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8"/>
                                        </p:tgtEl>
                                        <p:attrNameLst>
                                          <p:attrName>style.visibility</p:attrName>
                                        </p:attrNameLst>
                                      </p:cBhvr>
                                      <p:to>
                                        <p:strVal val="visible"/>
                                      </p:to>
                                    </p:set>
                                    <p:animEffect transition="in" filter="fade">
                                      <p:cBhvr>
                                        <p:cTn id="78" dur="500"/>
                                        <p:tgtEl>
                                          <p:spTgt spid="12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fade">
                                      <p:cBhvr>
                                        <p:cTn id="81" dur="500"/>
                                        <p:tgtEl>
                                          <p:spTgt spid="129"/>
                                        </p:tgtEl>
                                      </p:cBhvr>
                                    </p:animEffect>
                                  </p:childTnLst>
                                </p:cTn>
                              </p:par>
                            </p:childTnLst>
                          </p:cTn>
                        </p:par>
                        <p:par>
                          <p:cTn id="82" fill="hold">
                            <p:stCondLst>
                              <p:cond delay="4000"/>
                            </p:stCondLst>
                            <p:childTnLst>
                              <p:par>
                                <p:cTn id="83" presetID="14" presetClass="entr" presetSubtype="10" fill="hold" nodeType="after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randombar(horizontal)">
                                      <p:cBhvr>
                                        <p:cTn id="85" dur="500"/>
                                        <p:tgtEl>
                                          <p:spTgt spid="4"/>
                                        </p:tgtEl>
                                      </p:cBhvr>
                                    </p:animEffect>
                                  </p:childTnLst>
                                </p:cTn>
                              </p:par>
                            </p:childTnLst>
                          </p:cTn>
                        </p:par>
                        <p:par>
                          <p:cTn id="86" fill="hold">
                            <p:stCondLst>
                              <p:cond delay="4500"/>
                            </p:stCondLst>
                            <p:childTnLst>
                              <p:par>
                                <p:cTn id="87" presetID="12" presetClass="entr" presetSubtype="1"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 calcmode="lin" valueType="num">
                                      <p:cBhvr additive="base">
                                        <p:cTn id="89" dur="1000"/>
                                        <p:tgtEl>
                                          <p:spTgt spid="130"/>
                                        </p:tgtEl>
                                        <p:attrNameLst>
                                          <p:attrName>ppt_y</p:attrName>
                                        </p:attrNameLst>
                                      </p:cBhvr>
                                      <p:tavLst>
                                        <p:tav tm="0">
                                          <p:val>
                                            <p:strVal val="#ppt_y-#ppt_h*1.125000"/>
                                          </p:val>
                                        </p:tav>
                                        <p:tav tm="100000">
                                          <p:val>
                                            <p:strVal val="#ppt_y"/>
                                          </p:val>
                                        </p:tav>
                                      </p:tavLst>
                                    </p:anim>
                                    <p:animEffect transition="in" filter="wipe(down)">
                                      <p:cBhvr>
                                        <p:cTn id="90" dur="10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4" grpId="0" animBg="1"/>
      <p:bldP spid="95" grpId="0" animBg="1"/>
      <p:bldP spid="113" grpId="0" animBg="1"/>
      <p:bldP spid="114" grpId="0" animBg="1"/>
      <p:bldP spid="115" grpId="0" animBg="1"/>
      <p:bldP spid="116" grpId="0" animBg="1"/>
      <p:bldP spid="6" grpId="0"/>
      <p:bldP spid="119" grpId="0"/>
      <p:bldP spid="120" grpId="0"/>
      <p:bldP spid="126" grpId="0"/>
      <p:bldP spid="127" grpId="0"/>
      <p:bldP spid="128" grpId="0"/>
      <p:bldP spid="129" grpId="0"/>
      <p:bldP spid="130" grpId="0"/>
      <p:bldP spid="7" grpId="0"/>
      <p:bldP spid="137" grpId="0"/>
      <p:bldP spid="138" grpId="0"/>
      <p:bldP spid="139" grpId="0"/>
      <p:bldP spid="140" grpId="0"/>
      <p:bldP spid="141" grpId="0"/>
      <p:bldP spid="1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5"/>
          <p:cNvSpPr/>
          <p:nvPr/>
        </p:nvSpPr>
        <p:spPr>
          <a:xfrm rot="21558471">
            <a:off x="3261538" y="2542223"/>
            <a:ext cx="2459499" cy="2552224"/>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chemeClr val="accent1"/>
          </a:solidFill>
          <a:ln w="9525">
            <a:noFill/>
          </a:ln>
        </p:spPr>
        <p:txBody>
          <a:bodyPr lIns="91430" tIns="45715" rIns="91430" bIns="45715"/>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nvGrpSpPr>
          <p:cNvPr id="2" name="组合 4"/>
          <p:cNvGrpSpPr/>
          <p:nvPr/>
        </p:nvGrpSpPr>
        <p:grpSpPr>
          <a:xfrm>
            <a:off x="2285833" y="3123249"/>
            <a:ext cx="503806" cy="504825"/>
            <a:chOff x="5202" y="5131"/>
            <a:chExt cx="1058" cy="1060"/>
          </a:xfrm>
        </p:grpSpPr>
        <p:sp>
          <p:nvSpPr>
            <p:cNvPr id="6"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accent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7"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5" name="组合 7"/>
          <p:cNvGrpSpPr/>
          <p:nvPr/>
        </p:nvGrpSpPr>
        <p:grpSpPr>
          <a:xfrm>
            <a:off x="6383887" y="3047524"/>
            <a:ext cx="506662" cy="506730"/>
            <a:chOff x="9978" y="7833"/>
            <a:chExt cx="1064" cy="1064"/>
          </a:xfrm>
        </p:grpSpPr>
        <p:sp>
          <p:nvSpPr>
            <p:cNvPr id="9"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accent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0"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1"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8" name="组合 11"/>
          <p:cNvGrpSpPr/>
          <p:nvPr/>
        </p:nvGrpSpPr>
        <p:grpSpPr>
          <a:xfrm>
            <a:off x="4219148" y="1654493"/>
            <a:ext cx="504757" cy="501968"/>
            <a:chOff x="8470" y="2554"/>
            <a:chExt cx="1060" cy="1054"/>
          </a:xfrm>
        </p:grpSpPr>
        <p:sp>
          <p:nvSpPr>
            <p:cNvPr id="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accent3"/>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4"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12" name="组合 14"/>
          <p:cNvGrpSpPr/>
          <p:nvPr/>
        </p:nvGrpSpPr>
        <p:grpSpPr>
          <a:xfrm>
            <a:off x="2976302" y="2120265"/>
            <a:ext cx="450472" cy="452438"/>
            <a:chOff x="4704" y="4364"/>
            <a:chExt cx="946" cy="950"/>
          </a:xfrm>
        </p:grpSpPr>
        <p:sp>
          <p:nvSpPr>
            <p:cNvPr id="16"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accent2"/>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7"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15" name="组合 17"/>
          <p:cNvGrpSpPr/>
          <p:nvPr/>
        </p:nvGrpSpPr>
        <p:grpSpPr>
          <a:xfrm>
            <a:off x="5560087" y="2116932"/>
            <a:ext cx="504281" cy="506254"/>
            <a:chOff x="4030" y="4930"/>
            <a:chExt cx="840" cy="843"/>
          </a:xfrm>
        </p:grpSpPr>
        <p:sp>
          <p:nvSpPr>
            <p:cNvPr id="19"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chemeClr val="accent4"/>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20"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sp>
        <p:nvSpPr>
          <p:cNvPr id="21" name="TextBox 1210"/>
          <p:cNvSpPr/>
          <p:nvPr/>
        </p:nvSpPr>
        <p:spPr>
          <a:xfrm>
            <a:off x="1502209" y="1823721"/>
            <a:ext cx="1107846" cy="277000"/>
          </a:xfrm>
          <a:prstGeom prst="rect">
            <a:avLst/>
          </a:prstGeom>
          <a:noFill/>
          <a:ln w="9525">
            <a:noFill/>
            <a:miter/>
          </a:ln>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2" name="文本框 21"/>
          <p:cNvSpPr txBox="1"/>
          <p:nvPr/>
        </p:nvSpPr>
        <p:spPr>
          <a:xfrm>
            <a:off x="935845" y="2091691"/>
            <a:ext cx="1839982"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Box 1210"/>
          <p:cNvSpPr/>
          <p:nvPr/>
        </p:nvSpPr>
        <p:spPr>
          <a:xfrm>
            <a:off x="965547" y="3102928"/>
            <a:ext cx="1107846" cy="277000"/>
          </a:xfrm>
          <a:prstGeom prst="rect">
            <a:avLst/>
          </a:prstGeom>
          <a:noFill/>
          <a:ln w="9525">
            <a:noFill/>
            <a:miter/>
          </a:ln>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4" name="文本框 23"/>
          <p:cNvSpPr txBox="1"/>
          <p:nvPr/>
        </p:nvSpPr>
        <p:spPr>
          <a:xfrm>
            <a:off x="379185" y="3370898"/>
            <a:ext cx="1839982"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TextBox 1210"/>
          <p:cNvSpPr/>
          <p:nvPr/>
        </p:nvSpPr>
        <p:spPr>
          <a:xfrm>
            <a:off x="3842662" y="827407"/>
            <a:ext cx="1107846" cy="277000"/>
          </a:xfrm>
          <a:prstGeom prst="rect">
            <a:avLst/>
          </a:prstGeom>
          <a:noFill/>
          <a:ln w="9525">
            <a:noFill/>
            <a:miter/>
          </a:ln>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6" name="文本框 25"/>
          <p:cNvSpPr txBox="1"/>
          <p:nvPr/>
        </p:nvSpPr>
        <p:spPr>
          <a:xfrm>
            <a:off x="3623438" y="1085374"/>
            <a:ext cx="1839982"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TextBox 1210"/>
          <p:cNvSpPr/>
          <p:nvPr/>
        </p:nvSpPr>
        <p:spPr>
          <a:xfrm>
            <a:off x="6286447" y="1789432"/>
            <a:ext cx="1107846" cy="277000"/>
          </a:xfrm>
          <a:prstGeom prst="rect">
            <a:avLst/>
          </a:prstGeom>
          <a:noFill/>
          <a:ln w="9525">
            <a:noFill/>
            <a:miter/>
          </a:ln>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8" name="文本框 27"/>
          <p:cNvSpPr txBox="1"/>
          <p:nvPr/>
        </p:nvSpPr>
        <p:spPr>
          <a:xfrm>
            <a:off x="6342459" y="2026921"/>
            <a:ext cx="1839982"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Box 1210"/>
          <p:cNvSpPr/>
          <p:nvPr/>
        </p:nvSpPr>
        <p:spPr>
          <a:xfrm>
            <a:off x="7115010" y="2959578"/>
            <a:ext cx="1107846" cy="277000"/>
          </a:xfrm>
          <a:prstGeom prst="rect">
            <a:avLst/>
          </a:prstGeom>
          <a:noFill/>
          <a:ln w="9525">
            <a:noFill/>
            <a:miter/>
          </a:ln>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30" name="文本框 29"/>
          <p:cNvSpPr txBox="1"/>
          <p:nvPr/>
        </p:nvSpPr>
        <p:spPr>
          <a:xfrm>
            <a:off x="7171022" y="3197067"/>
            <a:ext cx="1839982"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062058878"/>
      </p:ext>
    </p:extLst>
  </p:cSld>
  <p:clrMapOvr>
    <a:masterClrMapping/>
  </p:clrMapOvr>
  <mc:AlternateContent xmlns:mc="http://schemas.openxmlformats.org/markup-compatibility/2006" xmlns:p14="http://schemas.microsoft.com/office/powerpoint/2010/main">
    <mc:Choice Requires="p14">
      <p:transition spd="slow"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0-#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1+#ppt_w/2"/>
                                          </p:val>
                                        </p:tav>
                                        <p:tav tm="100000">
                                          <p:val>
                                            <p:strVal val="#ppt_x"/>
                                          </p:val>
                                        </p:tav>
                                      </p:tavLst>
                                    </p:anim>
                                    <p:anim calcmode="lin" valueType="num">
                                      <p:cBhvr additive="base">
                                        <p:cTn id="60" dur="500" fill="hold"/>
                                        <p:tgtEl>
                                          <p:spTgt spid="15"/>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1+#ppt_w/2"/>
                                          </p:val>
                                        </p:tav>
                                        <p:tav tm="100000">
                                          <p:val>
                                            <p:strVal val="#ppt_x"/>
                                          </p:val>
                                        </p:tav>
                                      </p:tavLst>
                                    </p:anim>
                                    <p:anim calcmode="lin" valueType="num">
                                      <p:cBhvr additive="base">
                                        <p:cTn id="64" dur="500" fill="hold"/>
                                        <p:tgtEl>
                                          <p:spTgt spid="27"/>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1+#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nodeType="clickEffect">
                                  <p:stCondLst>
                                    <p:cond delay="0"/>
                                  </p:stCondLst>
                                  <p:childTnLst>
                                    <p:set>
                                      <p:cBhvr>
                                        <p:cTn id="72" dur="1" fill="hold">
                                          <p:stCondLst>
                                            <p:cond delay="0"/>
                                          </p:stCondLst>
                                        </p:cTn>
                                        <p:tgtEl>
                                          <p:spTgt spid="5"/>
                                        </p:tgtEl>
                                        <p:attrNameLst>
                                          <p:attrName>style.visibility</p:attrName>
                                        </p:attrNameLst>
                                      </p:cBhvr>
                                      <p:to>
                                        <p:strVal val="visible"/>
                                      </p:to>
                                    </p:set>
                                    <p:anim calcmode="lin" valueType="num">
                                      <p:cBhvr additive="base">
                                        <p:cTn id="73" dur="500" fill="hold"/>
                                        <p:tgtEl>
                                          <p:spTgt spid="5"/>
                                        </p:tgtEl>
                                        <p:attrNameLst>
                                          <p:attrName>ppt_x</p:attrName>
                                        </p:attrNameLst>
                                      </p:cBhvr>
                                      <p:tavLst>
                                        <p:tav tm="0">
                                          <p:val>
                                            <p:strVal val="1+#ppt_w/2"/>
                                          </p:val>
                                        </p:tav>
                                        <p:tav tm="100000">
                                          <p:val>
                                            <p:strVal val="#ppt_x"/>
                                          </p:val>
                                        </p:tav>
                                      </p:tavLst>
                                    </p:anim>
                                    <p:anim calcmode="lin" valueType="num">
                                      <p:cBhvr additive="base">
                                        <p:cTn id="74" dur="500" fill="hold"/>
                                        <p:tgtEl>
                                          <p:spTgt spid="5"/>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500" fill="hold"/>
                                        <p:tgtEl>
                                          <p:spTgt spid="29"/>
                                        </p:tgtEl>
                                        <p:attrNameLst>
                                          <p:attrName>ppt_x</p:attrName>
                                        </p:attrNameLst>
                                      </p:cBhvr>
                                      <p:tavLst>
                                        <p:tav tm="0">
                                          <p:val>
                                            <p:strVal val="1+#ppt_w/2"/>
                                          </p:val>
                                        </p:tav>
                                        <p:tav tm="100000">
                                          <p:val>
                                            <p:strVal val="#ppt_x"/>
                                          </p:val>
                                        </p:tav>
                                      </p:tavLst>
                                    </p:anim>
                                    <p:anim calcmode="lin" valueType="num">
                                      <p:cBhvr additive="base">
                                        <p:cTn id="78" dur="500" fill="hold"/>
                                        <p:tgtEl>
                                          <p:spTgt spid="29"/>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fill="hold"/>
                                        <p:tgtEl>
                                          <p:spTgt spid="30"/>
                                        </p:tgtEl>
                                        <p:attrNameLst>
                                          <p:attrName>ppt_x</p:attrName>
                                        </p:attrNameLst>
                                      </p:cBhvr>
                                      <p:tavLst>
                                        <p:tav tm="0">
                                          <p:val>
                                            <p:strVal val="1+#ppt_w/2"/>
                                          </p:val>
                                        </p:tav>
                                        <p:tav tm="100000">
                                          <p:val>
                                            <p:strVal val="#ppt_x"/>
                                          </p:val>
                                        </p:tav>
                                      </p:tavLst>
                                    </p:anim>
                                    <p:anim calcmode="lin" valueType="num">
                                      <p:cBhvr additive="base">
                                        <p:cTn id="8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3" grpId="0"/>
      <p:bldP spid="24" grpId="0"/>
      <p:bldP spid="25" grpId="0"/>
      <p:bldP spid="26" grpId="0"/>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ChangeArrowheads="1"/>
          </p:cNvSpPr>
          <p:nvPr/>
        </p:nvSpPr>
        <p:spPr bwMode="auto">
          <a:xfrm>
            <a:off x="756165" y="1423989"/>
            <a:ext cx="2349183" cy="2803526"/>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9525">
            <a:noFill/>
            <a:round/>
            <a:headEnd/>
            <a:tailEnd/>
          </a:ln>
        </p:spPr>
        <p:txBody>
          <a:bodyPr lIns="68555" tIns="34277" rIns="68555" bIns="34277"/>
          <a:lstStyle/>
          <a:p>
            <a:endParaRPr lang="zh-CN" altLang="en-US" sz="1799">
              <a:latin typeface="微软雅黑" pitchFamily="34" charset="-122"/>
              <a:ea typeface="微软雅黑" pitchFamily="34" charset="-122"/>
            </a:endParaRPr>
          </a:p>
        </p:txBody>
      </p:sp>
      <p:sp>
        <p:nvSpPr>
          <p:cNvPr id="4" name="Freeform 6"/>
          <p:cNvSpPr>
            <a:spLocks noChangeArrowheads="1"/>
          </p:cNvSpPr>
          <p:nvPr/>
        </p:nvSpPr>
        <p:spPr bwMode="auto">
          <a:xfrm>
            <a:off x="2830749" y="2474913"/>
            <a:ext cx="1495224" cy="1782762"/>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3"/>
          </a:solidFill>
          <a:ln w="9525">
            <a:noFill/>
            <a:round/>
            <a:headEnd/>
            <a:tailEnd/>
          </a:ln>
        </p:spPr>
        <p:txBody>
          <a:bodyPr lIns="68555" tIns="34277" rIns="68555" bIns="34277"/>
          <a:lstStyle/>
          <a:p>
            <a:endParaRPr lang="zh-CN" altLang="en-US" sz="1799">
              <a:latin typeface="微软雅黑" pitchFamily="34" charset="-122"/>
              <a:ea typeface="微软雅黑" pitchFamily="34" charset="-122"/>
            </a:endParaRPr>
          </a:p>
        </p:txBody>
      </p:sp>
      <p:sp>
        <p:nvSpPr>
          <p:cNvPr id="5" name="椭圆 4"/>
          <p:cNvSpPr>
            <a:spLocks noChangeArrowheads="1"/>
          </p:cNvSpPr>
          <p:nvPr/>
        </p:nvSpPr>
        <p:spPr bwMode="auto">
          <a:xfrm>
            <a:off x="2435514" y="1419226"/>
            <a:ext cx="701580" cy="703263"/>
          </a:xfrm>
          <a:prstGeom prst="ellipse">
            <a:avLst/>
          </a:prstGeom>
          <a:solidFill>
            <a:schemeClr val="accent2"/>
          </a:solidFill>
          <a:ln w="9525">
            <a:solidFill>
              <a:srgbClr val="F8F8F8"/>
            </a:solidFill>
            <a:round/>
            <a:headEnd/>
            <a:tailEnd/>
          </a:ln>
        </p:spPr>
        <p:txBody>
          <a:bodyPr lIns="68555" tIns="34277" rIns="68555" bIns="34277"/>
          <a:lstStyle/>
          <a:p>
            <a:pPr defTabSz="685731"/>
            <a:endParaRPr lang="zh-CN" altLang="en-US" sz="1300" dirty="0">
              <a:latin typeface="微软雅黑" pitchFamily="34" charset="-122"/>
              <a:ea typeface="微软雅黑" pitchFamily="34" charset="-122"/>
            </a:endParaRPr>
          </a:p>
        </p:txBody>
      </p:sp>
      <p:sp>
        <p:nvSpPr>
          <p:cNvPr id="6" name="椭圆 5"/>
          <p:cNvSpPr>
            <a:spLocks noChangeArrowheads="1"/>
          </p:cNvSpPr>
          <p:nvPr/>
        </p:nvSpPr>
        <p:spPr bwMode="auto">
          <a:xfrm>
            <a:off x="4032323" y="2638426"/>
            <a:ext cx="585709" cy="585788"/>
          </a:xfrm>
          <a:prstGeom prst="ellipse">
            <a:avLst/>
          </a:prstGeom>
          <a:solidFill>
            <a:schemeClr val="accent4"/>
          </a:solidFill>
          <a:ln w="9525">
            <a:solidFill>
              <a:srgbClr val="F8F8F8"/>
            </a:solidFill>
            <a:round/>
            <a:headEnd/>
            <a:tailEnd/>
          </a:ln>
        </p:spPr>
        <p:txBody>
          <a:bodyPr lIns="68555" tIns="34277" rIns="68555" bIns="34277"/>
          <a:lstStyle/>
          <a:p>
            <a:pPr defTabSz="685731"/>
            <a:endParaRPr lang="zh-CN" altLang="en-US" sz="1300" dirty="0">
              <a:latin typeface="微软雅黑" pitchFamily="34" charset="-122"/>
              <a:ea typeface="微软雅黑" pitchFamily="34" charset="-122"/>
            </a:endParaRPr>
          </a:p>
        </p:txBody>
      </p:sp>
      <p:sp>
        <p:nvSpPr>
          <p:cNvPr id="7" name="TextBox 6"/>
          <p:cNvSpPr txBox="1">
            <a:spLocks noChangeArrowheads="1"/>
          </p:cNvSpPr>
          <p:nvPr/>
        </p:nvSpPr>
        <p:spPr bwMode="auto">
          <a:xfrm>
            <a:off x="2484719" y="1563689"/>
            <a:ext cx="666660" cy="376237"/>
          </a:xfrm>
          <a:prstGeom prst="rect">
            <a:avLst/>
          </a:prstGeom>
          <a:noFill/>
          <a:ln w="9525">
            <a:noFill/>
            <a:miter lim="800000"/>
            <a:headEnd/>
            <a:tailEnd/>
          </a:ln>
        </p:spPr>
        <p:txBody>
          <a:bodyPr wrap="none" lIns="68555" tIns="34277" rIns="68555" bIns="34277">
            <a:spAutoFit/>
          </a:bodyPr>
          <a:lstStyle/>
          <a:p>
            <a:pPr algn="ctr"/>
            <a:r>
              <a:rPr lang="en-US" altLang="zh-CN" sz="1999" dirty="0">
                <a:solidFill>
                  <a:srgbClr val="F8F8F8"/>
                </a:solidFill>
                <a:latin typeface="微软雅黑" pitchFamily="34" charset="-122"/>
                <a:ea typeface="微软雅黑" pitchFamily="34" charset="-122"/>
              </a:rPr>
              <a:t>75%</a:t>
            </a:r>
            <a:endParaRPr lang="zh-CN" altLang="en-US" sz="1999" dirty="0">
              <a:solidFill>
                <a:srgbClr val="F8F8F8"/>
              </a:solidFill>
              <a:latin typeface="微软雅黑" pitchFamily="34" charset="-122"/>
              <a:ea typeface="微软雅黑" pitchFamily="34" charset="-122"/>
            </a:endParaRPr>
          </a:p>
        </p:txBody>
      </p:sp>
      <p:sp>
        <p:nvSpPr>
          <p:cNvPr id="9" name="TextBox 8"/>
          <p:cNvSpPr txBox="1">
            <a:spLocks noChangeArrowheads="1"/>
          </p:cNvSpPr>
          <p:nvPr/>
        </p:nvSpPr>
        <p:spPr bwMode="auto">
          <a:xfrm>
            <a:off x="4030738" y="2757489"/>
            <a:ext cx="612692" cy="347662"/>
          </a:xfrm>
          <a:prstGeom prst="rect">
            <a:avLst/>
          </a:prstGeom>
          <a:noFill/>
          <a:ln w="9525">
            <a:noFill/>
            <a:miter lim="800000"/>
            <a:headEnd/>
            <a:tailEnd/>
          </a:ln>
        </p:spPr>
        <p:txBody>
          <a:bodyPr wrap="none" lIns="68555" tIns="34277" rIns="68555" bIns="34277">
            <a:spAutoFit/>
          </a:bodyPr>
          <a:lstStyle/>
          <a:p>
            <a:r>
              <a:rPr lang="en-US" altLang="zh-CN" sz="1799">
                <a:solidFill>
                  <a:srgbClr val="F8F8F8"/>
                </a:solidFill>
                <a:latin typeface="微软雅黑" pitchFamily="34" charset="-122"/>
                <a:ea typeface="微软雅黑" pitchFamily="34" charset="-122"/>
              </a:rPr>
              <a:t>34%</a:t>
            </a:r>
            <a:endParaRPr lang="zh-CN" altLang="en-US" sz="1799">
              <a:solidFill>
                <a:srgbClr val="F8F8F8"/>
              </a:solidFill>
              <a:latin typeface="微软雅黑" pitchFamily="34" charset="-122"/>
              <a:ea typeface="微软雅黑" pitchFamily="34" charset="-122"/>
            </a:endParaRPr>
          </a:p>
        </p:txBody>
      </p:sp>
      <p:sp>
        <p:nvSpPr>
          <p:cNvPr id="10" name="TextBox 9"/>
          <p:cNvSpPr txBox="1">
            <a:spLocks noChangeArrowheads="1"/>
          </p:cNvSpPr>
          <p:nvPr/>
        </p:nvSpPr>
        <p:spPr bwMode="auto">
          <a:xfrm>
            <a:off x="1678353" y="2101960"/>
            <a:ext cx="497410" cy="284601"/>
          </a:xfrm>
          <a:prstGeom prst="rect">
            <a:avLst/>
          </a:prstGeom>
          <a:noFill/>
          <a:ln w="9525">
            <a:noFill/>
            <a:miter lim="800000"/>
            <a:headEnd/>
            <a:tailEnd/>
          </a:ln>
        </p:spPr>
        <p:txBody>
          <a:bodyPr wrap="none" lIns="68555" tIns="34277" rIns="68555" bIns="34277">
            <a:spAutoFit/>
          </a:bodyPr>
          <a:lstStyle/>
          <a:p>
            <a:r>
              <a:rPr lang="zh-CN" altLang="en-US" sz="1400" b="1" dirty="0">
                <a:solidFill>
                  <a:srgbClr val="F8F8F8"/>
                </a:solidFill>
                <a:latin typeface="微软雅黑" pitchFamily="34" charset="-122"/>
                <a:ea typeface="微软雅黑" pitchFamily="34" charset="-122"/>
              </a:rPr>
              <a:t>目标</a:t>
            </a:r>
          </a:p>
        </p:txBody>
      </p:sp>
      <p:sp>
        <p:nvSpPr>
          <p:cNvPr id="11" name="TextBox 10"/>
          <p:cNvSpPr txBox="1">
            <a:spLocks noChangeArrowheads="1"/>
          </p:cNvSpPr>
          <p:nvPr/>
        </p:nvSpPr>
        <p:spPr bwMode="auto">
          <a:xfrm>
            <a:off x="941879" y="2419350"/>
            <a:ext cx="1957123" cy="623052"/>
          </a:xfrm>
          <a:prstGeom prst="rect">
            <a:avLst/>
          </a:prstGeom>
          <a:noFill/>
          <a:ln w="9525">
            <a:noFill/>
            <a:miter lim="800000"/>
            <a:headEnd/>
            <a:tailEnd/>
          </a:ln>
        </p:spPr>
        <p:txBody>
          <a:bodyPr lIns="68555" tIns="34277" rIns="68555" bIns="34277">
            <a:spAutoFit/>
          </a:bodyPr>
          <a:lstStyle/>
          <a:p>
            <a:pPr algn="ctr"/>
            <a:r>
              <a:rPr lang="zh-CN" altLang="en-US" sz="800" dirty="0">
                <a:solidFill>
                  <a:srgbClr val="F8F8F8"/>
                </a:solidFill>
                <a:latin typeface="微软雅黑" pitchFamily="34" charset="-122"/>
                <a:ea typeface="微软雅黑" pitchFamily="34" charset="-122"/>
              </a:rPr>
              <a:t>请输入您的文字对目标进行说明请输入您的文字对目标进行说明请输入您的文字对目标进行说明</a:t>
            </a:r>
          </a:p>
          <a:p>
            <a:pPr algn="ctr"/>
            <a:endParaRPr lang="zh-CN" altLang="en-US" sz="1200" dirty="0">
              <a:solidFill>
                <a:srgbClr val="F8F8F8"/>
              </a:solidFill>
              <a:latin typeface="微软雅黑" pitchFamily="34" charset="-122"/>
              <a:ea typeface="微软雅黑" pitchFamily="34" charset="-122"/>
            </a:endParaRPr>
          </a:p>
        </p:txBody>
      </p:sp>
      <p:sp>
        <p:nvSpPr>
          <p:cNvPr id="12" name="TextBox 11"/>
          <p:cNvSpPr txBox="1">
            <a:spLocks noChangeArrowheads="1"/>
          </p:cNvSpPr>
          <p:nvPr/>
        </p:nvSpPr>
        <p:spPr bwMode="auto">
          <a:xfrm>
            <a:off x="3406012" y="2931679"/>
            <a:ext cx="446130" cy="253834"/>
          </a:xfrm>
          <a:prstGeom prst="rect">
            <a:avLst/>
          </a:prstGeom>
          <a:noFill/>
          <a:ln w="9525">
            <a:noFill/>
            <a:miter lim="800000"/>
            <a:headEnd/>
            <a:tailEnd/>
          </a:ln>
        </p:spPr>
        <p:txBody>
          <a:bodyPr wrap="none" lIns="68555" tIns="34277" rIns="68555" bIns="34277">
            <a:spAutoFit/>
          </a:bodyPr>
          <a:lstStyle/>
          <a:p>
            <a:r>
              <a:rPr lang="zh-CN" altLang="en-US" sz="1200" b="1" dirty="0">
                <a:solidFill>
                  <a:srgbClr val="F8F8F8"/>
                </a:solidFill>
                <a:latin typeface="微软雅黑" pitchFamily="34" charset="-122"/>
                <a:ea typeface="微软雅黑" pitchFamily="34" charset="-122"/>
              </a:rPr>
              <a:t>实际</a:t>
            </a:r>
          </a:p>
        </p:txBody>
      </p:sp>
      <p:sp>
        <p:nvSpPr>
          <p:cNvPr id="13" name="TextBox 12"/>
          <p:cNvSpPr txBox="1">
            <a:spLocks noChangeArrowheads="1"/>
          </p:cNvSpPr>
          <p:nvPr/>
        </p:nvSpPr>
        <p:spPr bwMode="auto">
          <a:xfrm>
            <a:off x="2925986" y="3219450"/>
            <a:ext cx="1399986" cy="315370"/>
          </a:xfrm>
          <a:prstGeom prst="rect">
            <a:avLst/>
          </a:prstGeom>
          <a:noFill/>
          <a:ln w="9525">
            <a:noFill/>
            <a:miter lim="800000"/>
            <a:headEnd/>
            <a:tailEnd/>
          </a:ln>
        </p:spPr>
        <p:txBody>
          <a:bodyPr lIns="68555" tIns="34277" rIns="68555" bIns="34277">
            <a:spAutoFit/>
          </a:bodyPr>
          <a:lstStyle/>
          <a:p>
            <a:pPr algn="ctr"/>
            <a:r>
              <a:rPr lang="zh-CN" altLang="en-US" sz="800" dirty="0">
                <a:solidFill>
                  <a:srgbClr val="F8F8F8"/>
                </a:solidFill>
                <a:latin typeface="微软雅黑" pitchFamily="34" charset="-122"/>
                <a:ea typeface="微软雅黑" pitchFamily="34" charset="-122"/>
              </a:rPr>
              <a:t>请输入您的文字对实际情况进行说明</a:t>
            </a:r>
          </a:p>
        </p:txBody>
      </p:sp>
      <p:sp>
        <p:nvSpPr>
          <p:cNvPr id="14" name="TextBox 13"/>
          <p:cNvSpPr txBox="1">
            <a:spLocks noChangeArrowheads="1"/>
          </p:cNvSpPr>
          <p:nvPr/>
        </p:nvSpPr>
        <p:spPr bwMode="auto">
          <a:xfrm>
            <a:off x="3462488" y="1476375"/>
            <a:ext cx="4298370" cy="438443"/>
          </a:xfrm>
          <a:prstGeom prst="rect">
            <a:avLst/>
          </a:prstGeom>
          <a:noFill/>
          <a:ln w="9525">
            <a:noFill/>
            <a:miter lim="800000"/>
            <a:headEnd/>
            <a:tailEnd/>
          </a:ln>
        </p:spPr>
        <p:txBody>
          <a:bodyPr lIns="68555" tIns="34277" rIns="68555" bIns="34277">
            <a:spAutoFit/>
          </a:bodyPr>
          <a:lstStyle/>
          <a:p>
            <a:r>
              <a:rPr lang="zh-CN" altLang="en-US" sz="800" dirty="0">
                <a:solidFill>
                  <a:schemeClr val="bg1">
                    <a:lumMod val="50000"/>
                  </a:schemeClr>
                </a:solidFill>
                <a:latin typeface="微软雅黑" pitchFamily="34" charset="-122"/>
                <a:ea typeface="微软雅黑"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itchFamily="34" charset="-122"/>
              <a:ea typeface="微软雅黑" pitchFamily="34" charset="-122"/>
            </a:endParaRPr>
          </a:p>
        </p:txBody>
      </p:sp>
      <p:sp>
        <p:nvSpPr>
          <p:cNvPr id="15" name="TextBox 14"/>
          <p:cNvSpPr txBox="1">
            <a:spLocks noChangeArrowheads="1"/>
          </p:cNvSpPr>
          <p:nvPr/>
        </p:nvSpPr>
        <p:spPr bwMode="auto">
          <a:xfrm>
            <a:off x="4787872" y="2947989"/>
            <a:ext cx="3599964" cy="438443"/>
          </a:xfrm>
          <a:prstGeom prst="rect">
            <a:avLst/>
          </a:prstGeom>
          <a:noFill/>
          <a:ln w="9525">
            <a:noFill/>
            <a:miter lim="800000"/>
            <a:headEnd/>
            <a:tailEnd/>
          </a:ln>
        </p:spPr>
        <p:txBody>
          <a:bodyPr lIns="68555" tIns="34277" rIns="68555" bIns="34277">
            <a:spAutoFit/>
          </a:bodyPr>
          <a:lstStyle/>
          <a:p>
            <a:r>
              <a:rPr lang="zh-CN" altLang="en-US" sz="800" dirty="0">
                <a:solidFill>
                  <a:schemeClr val="bg1">
                    <a:lumMod val="50000"/>
                  </a:schemeClr>
                </a:solidFill>
                <a:latin typeface="微软雅黑" pitchFamily="34" charset="-122"/>
                <a:ea typeface="微软雅黑"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15745332"/>
      </p:ext>
    </p:extLst>
  </p:cSld>
  <p:clrMapOvr>
    <a:masterClrMapping/>
  </p:clrMapOvr>
  <mc:AlternateContent xmlns:mc="http://schemas.openxmlformats.org/markup-compatibility/2006" xmlns:p14="http://schemas.microsoft.com/office/powerpoint/2010/main">
    <mc:Choice Requires="p14">
      <p:transition spd="slow"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5"/>
                                        </p:tgtEl>
                                        <p:attrNameLst>
                                          <p:attrName>ppt_x,ppt_y</p:attrName>
                                        </p:attrNameLst>
                                      </p:cBhvr>
                                      <p:rCtr x="0" y="0"/>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7"/>
                                        </p:tgtEl>
                                        <p:attrNameLst>
                                          <p:attrName>ppt_x,ppt_y</p:attrName>
                                        </p:attrNameLst>
                                      </p:cBhvr>
                                      <p:rCtr x="0" y="0"/>
                                    </p:animMotion>
                                    <p:animEffect transition="in" filter="fade">
                                      <p:cBhvr>
                                        <p:cTn id="60" dur="1000"/>
                                        <p:tgtEl>
                                          <p:spTgt spid="7"/>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1000" decel="50000" fill="hold">
                                          <p:stCondLst>
                                            <p:cond delay="0"/>
                                          </p:stCondLst>
                                        </p:cTn>
                                        <p:tgtEl>
                                          <p:spTgt spid="6"/>
                                        </p:tgtEl>
                                        <p:attrNameLst>
                                          <p:attrName>ppt_x,ppt_y</p:attrName>
                                        </p:attrNameLst>
                                      </p:cBhvr>
                                      <p:rCtr x="0" y="0"/>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1000" decel="50000" fill="hold">
                                          <p:stCondLst>
                                            <p:cond delay="0"/>
                                          </p:stCondLst>
                                        </p:cTn>
                                        <p:tgtEl>
                                          <p:spTgt spid="9"/>
                                        </p:tgtEl>
                                        <p:attrNameLst>
                                          <p:attrName>ppt_x,ppt_y</p:attrName>
                                        </p:attrNameLst>
                                      </p:cBhvr>
                                      <p:rCtr x="0" y="0"/>
                                    </p:animMotion>
                                    <p:animEffect transition="in" filter="fade">
                                      <p:cBhvr>
                                        <p:cTn id="88" dur="1000"/>
                                        <p:tgtEl>
                                          <p:spTgt spid="9"/>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9" name="矩形 28"/>
          <p:cNvSpPr/>
          <p:nvPr/>
        </p:nvSpPr>
        <p:spPr>
          <a:xfrm>
            <a:off x="3984928" y="2139702"/>
            <a:ext cx="2819320" cy="307777"/>
          </a:xfrm>
          <a:prstGeom prst="rect">
            <a:avLst/>
          </a:prstGeom>
        </p:spPr>
        <p:txBody>
          <a:bodyPr wrap="square" lIns="0" tIns="0" rIns="0" bIns="0">
            <a:spAutoFit/>
          </a:bodyPr>
          <a:lstStyle/>
          <a:p>
            <a:r>
              <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9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3994293"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5004048"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3994293"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5004048"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a:extLst>
              <a:ext uri="{FF2B5EF4-FFF2-40B4-BE49-F238E27FC236}">
                <a16:creationId xmlns:a16="http://schemas.microsoft.com/office/drawing/2014/main" id="{8D5992B8-8BA3-4DA7-B8FD-7152122C4F4D}"/>
              </a:ext>
            </a:extLst>
          </p:cNvPr>
          <p:cNvSpPr txBox="1"/>
          <p:nvPr/>
        </p:nvSpPr>
        <p:spPr>
          <a:xfrm>
            <a:off x="2875116" y="1923678"/>
            <a:ext cx="1120820" cy="1200329"/>
          </a:xfrm>
          <a:prstGeom prst="rect">
            <a:avLst/>
          </a:prstGeom>
          <a:noFill/>
        </p:spPr>
        <p:txBody>
          <a:bodyPr wrap="none" rtlCol="0">
            <a:spAutoFit/>
          </a:bodyPr>
          <a:lstStyle/>
          <a:p>
            <a:r>
              <a:rPr lang="en-US" altLang="zh-CN" sz="7200" dirty="0">
                <a:solidFill>
                  <a:schemeClr val="accent1"/>
                </a:solidFill>
              </a:rPr>
              <a:t>03</a:t>
            </a:r>
            <a:endParaRPr lang="zh-CN" altLang="en-US" sz="7200" dirty="0">
              <a:solidFill>
                <a:schemeClr val="accent1"/>
              </a:solidFill>
            </a:endParaRPr>
          </a:p>
        </p:txBody>
      </p:sp>
    </p:spTree>
    <p:extLst>
      <p:ext uri="{BB962C8B-B14F-4D97-AF65-F5344CB8AC3E}">
        <p14:creationId xmlns:p14="http://schemas.microsoft.com/office/powerpoint/2010/main" val="1227062968"/>
      </p:ext>
    </p:extLst>
  </p:cSld>
  <p:clrMapOvr>
    <a:masterClrMapping/>
  </p:clrMapOvr>
  <p:transition spd="slow" advClick="0" advTm="600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0-#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86296" y="1542180"/>
            <a:ext cx="1454531" cy="1205892"/>
          </a:xfrm>
          <a:prstGeom prst="rect">
            <a:avLst/>
          </a:prstGeom>
          <a:solidFill>
            <a:schemeClr val="accent1"/>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14" name="文本框 13"/>
          <p:cNvSpPr txBox="1"/>
          <p:nvPr/>
        </p:nvSpPr>
        <p:spPr>
          <a:xfrm>
            <a:off x="766269"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6" name="矩形 15"/>
          <p:cNvSpPr/>
          <p:nvPr/>
        </p:nvSpPr>
        <p:spPr>
          <a:xfrm>
            <a:off x="2853470" y="1542180"/>
            <a:ext cx="1454531" cy="1205892"/>
          </a:xfrm>
          <a:prstGeom prst="rect">
            <a:avLst/>
          </a:prstGeom>
          <a:solidFill>
            <a:schemeClr val="accent2"/>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17" name="文本框 16"/>
          <p:cNvSpPr txBox="1"/>
          <p:nvPr/>
        </p:nvSpPr>
        <p:spPr>
          <a:xfrm>
            <a:off x="2733443"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9" name="矩形 18"/>
          <p:cNvSpPr/>
          <p:nvPr/>
        </p:nvSpPr>
        <p:spPr>
          <a:xfrm>
            <a:off x="4692027" y="1542180"/>
            <a:ext cx="1454531" cy="1205892"/>
          </a:xfrm>
          <a:prstGeom prst="rect">
            <a:avLst/>
          </a:prstGeom>
          <a:solidFill>
            <a:schemeClr val="accent3"/>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20" name="文本框 19"/>
          <p:cNvSpPr txBox="1"/>
          <p:nvPr/>
        </p:nvSpPr>
        <p:spPr>
          <a:xfrm>
            <a:off x="4572000"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r>
              <a:rPr lang="zh-CN" altLang="en-US" sz="800" dirty="0">
                <a:solidFill>
                  <a:schemeClr val="bg1">
                    <a:lumMod val="50000"/>
                  </a:schemeClr>
                </a:solidFill>
                <a:cs typeface="+mn-ea"/>
                <a:sym typeface="+mn-lt"/>
              </a:rPr>
              <a:t>。</a:t>
            </a:r>
            <a:endParaRPr lang="en-US" altLang="zh-CN" sz="800" dirty="0">
              <a:solidFill>
                <a:schemeClr val="bg1">
                  <a:lumMod val="50000"/>
                </a:schemeClr>
              </a:solidFill>
              <a:cs typeface="+mn-ea"/>
              <a:sym typeface="+mn-lt"/>
            </a:endParaRPr>
          </a:p>
        </p:txBody>
      </p:sp>
      <p:sp>
        <p:nvSpPr>
          <p:cNvPr id="22" name="矩形 21"/>
          <p:cNvSpPr/>
          <p:nvPr/>
        </p:nvSpPr>
        <p:spPr>
          <a:xfrm>
            <a:off x="6699696" y="1542180"/>
            <a:ext cx="1454531" cy="1205892"/>
          </a:xfrm>
          <a:prstGeom prst="rect">
            <a:avLst/>
          </a:prstGeom>
          <a:solidFill>
            <a:schemeClr val="accent4"/>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23" name="文本框 22"/>
          <p:cNvSpPr txBox="1"/>
          <p:nvPr/>
        </p:nvSpPr>
        <p:spPr>
          <a:xfrm>
            <a:off x="6579669"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Tree>
    <p:extLst>
      <p:ext uri="{BB962C8B-B14F-4D97-AF65-F5344CB8AC3E}">
        <p14:creationId xmlns:p14="http://schemas.microsoft.com/office/powerpoint/2010/main" val="245770158"/>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28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childTnLst>
                          </p:cTn>
                        </p:par>
                        <p:par>
                          <p:cTn id="16" fill="hold">
                            <p:stCondLst>
                              <p:cond delay="38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56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par>
                          <p:cTn id="24" fill="hold">
                            <p:stCondLst>
                              <p:cond delay="66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84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000"/>
                                        <p:tgtEl>
                                          <p:spTgt spid="22"/>
                                        </p:tgtEl>
                                      </p:cBhvr>
                                    </p:animEffect>
                                  </p:childTnLst>
                                </p:cTn>
                              </p:par>
                            </p:childTnLst>
                          </p:cTn>
                        </p:par>
                        <p:par>
                          <p:cTn id="32" fill="hold">
                            <p:stCondLst>
                              <p:cond delay="94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animBg="1"/>
      <p:bldP spid="17" grpId="0"/>
      <p:bldP spid="19" grpId="0" animBg="1"/>
      <p:bldP spid="20" grpId="0"/>
      <p:bldP spid="22" grpId="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6"/>
          <p:cNvGrpSpPr/>
          <p:nvPr/>
        </p:nvGrpSpPr>
        <p:grpSpPr>
          <a:xfrm>
            <a:off x="2832924" y="1192175"/>
            <a:ext cx="2712293" cy="3106034"/>
            <a:chOff x="3777232" y="1589567"/>
            <a:chExt cx="3616391" cy="4141378"/>
          </a:xfrm>
        </p:grpSpPr>
        <p:sp>
          <p:nvSpPr>
            <p:cNvPr id="33" name="Freeform: Shape 3"/>
            <p:cNvSpPr/>
            <p:nvPr/>
          </p:nvSpPr>
          <p:spPr>
            <a:xfrm>
              <a:off x="3870257" y="4625160"/>
              <a:ext cx="2760036" cy="1105785"/>
            </a:xfrm>
            <a:custGeom>
              <a:avLst/>
              <a:gdLst>
                <a:gd name="connsiteX0" fmla="*/ 311948 w 2760036"/>
                <a:gd name="connsiteY0" fmla="*/ 0 h 1105785"/>
                <a:gd name="connsiteX1" fmla="*/ 1924950 w 2760036"/>
                <a:gd name="connsiteY1" fmla="*/ 0 h 1105785"/>
                <a:gd name="connsiteX2" fmla="*/ 1919200 w 2760036"/>
                <a:gd name="connsiteY2" fmla="*/ 41897 h 1105785"/>
                <a:gd name="connsiteX3" fmla="*/ 1935373 w 2760036"/>
                <a:gd name="connsiteY3" fmla="*/ 41897 h 1105785"/>
                <a:gd name="connsiteX4" fmla="*/ 1955599 w 2760036"/>
                <a:gd name="connsiteY4" fmla="*/ 49984 h 1105785"/>
                <a:gd name="connsiteX5" fmla="*/ 1969738 w 2760036"/>
                <a:gd name="connsiteY5" fmla="*/ 76279 h 1105785"/>
                <a:gd name="connsiteX6" fmla="*/ 1979807 w 2760036"/>
                <a:gd name="connsiteY6" fmla="*/ 102575 h 1105785"/>
                <a:gd name="connsiteX7" fmla="*/ 1993963 w 2760036"/>
                <a:gd name="connsiteY7" fmla="*/ 98540 h 1105785"/>
                <a:gd name="connsiteX8" fmla="*/ 2008066 w 2760036"/>
                <a:gd name="connsiteY8" fmla="*/ 94488 h 1105785"/>
                <a:gd name="connsiteX9" fmla="*/ 2036379 w 2760036"/>
                <a:gd name="connsiteY9" fmla="*/ 94488 h 1105785"/>
                <a:gd name="connsiteX10" fmla="*/ 2056552 w 2760036"/>
                <a:gd name="connsiteY10" fmla="*/ 94488 h 1105785"/>
                <a:gd name="connsiteX11" fmla="*/ 2076778 w 2760036"/>
                <a:gd name="connsiteY11" fmla="*/ 82349 h 1105785"/>
                <a:gd name="connsiteX12" fmla="*/ 2060587 w 2760036"/>
                <a:gd name="connsiteY12" fmla="*/ 33810 h 1105785"/>
                <a:gd name="connsiteX13" fmla="*/ 2113054 w 2760036"/>
                <a:gd name="connsiteY13" fmla="*/ 41897 h 1105785"/>
                <a:gd name="connsiteX14" fmla="*/ 2173661 w 2760036"/>
                <a:gd name="connsiteY14" fmla="*/ 62123 h 1105785"/>
                <a:gd name="connsiteX15" fmla="*/ 2189781 w 2760036"/>
                <a:gd name="connsiteY15" fmla="*/ 21671 h 1105785"/>
                <a:gd name="connsiteX16" fmla="*/ 2201920 w 2760036"/>
                <a:gd name="connsiteY16" fmla="*/ 66175 h 1105785"/>
                <a:gd name="connsiteX17" fmla="*/ 2226446 w 2760036"/>
                <a:gd name="connsiteY17" fmla="*/ 5497 h 1105785"/>
                <a:gd name="connsiteX18" fmla="*/ 2229558 w 2760036"/>
                <a:gd name="connsiteY18" fmla="*/ 0 h 1105785"/>
                <a:gd name="connsiteX19" fmla="*/ 2350545 w 2760036"/>
                <a:gd name="connsiteY19" fmla="*/ 0 h 1105785"/>
                <a:gd name="connsiteX20" fmla="*/ 2345077 w 2760036"/>
                <a:gd name="connsiteY20" fmla="*/ 54036 h 1105785"/>
                <a:gd name="connsiteX21" fmla="*/ 2357375 w 2760036"/>
                <a:gd name="connsiteY21" fmla="*/ 49984 h 1105785"/>
                <a:gd name="connsiteX22" fmla="*/ 2385971 w 2760036"/>
                <a:gd name="connsiteY22" fmla="*/ 58088 h 1105785"/>
                <a:gd name="connsiteX23" fmla="*/ 2422795 w 2760036"/>
                <a:gd name="connsiteY23" fmla="*/ 72245 h 1105785"/>
                <a:gd name="connsiteX24" fmla="*/ 2435094 w 2760036"/>
                <a:gd name="connsiteY24" fmla="*/ 54036 h 1105785"/>
                <a:gd name="connsiteX25" fmla="*/ 2447339 w 2760036"/>
                <a:gd name="connsiteY25" fmla="*/ 25723 h 1105785"/>
                <a:gd name="connsiteX26" fmla="*/ 2451321 w 2760036"/>
                <a:gd name="connsiteY26" fmla="*/ 58088 h 1105785"/>
                <a:gd name="connsiteX27" fmla="*/ 2559670 w 2760036"/>
                <a:gd name="connsiteY27" fmla="*/ 90436 h 1105785"/>
                <a:gd name="connsiteX28" fmla="*/ 2583683 w 2760036"/>
                <a:gd name="connsiteY28" fmla="*/ 17637 h 1105785"/>
                <a:gd name="connsiteX29" fmla="*/ 2595751 w 2760036"/>
                <a:gd name="connsiteY29" fmla="*/ 33810 h 1105785"/>
                <a:gd name="connsiteX30" fmla="*/ 2627798 w 2760036"/>
                <a:gd name="connsiteY30" fmla="*/ 66175 h 1105785"/>
                <a:gd name="connsiteX31" fmla="*/ 2652005 w 2760036"/>
                <a:gd name="connsiteY31" fmla="*/ 86401 h 1105785"/>
                <a:gd name="connsiteX32" fmla="*/ 2647970 w 2760036"/>
                <a:gd name="connsiteY32" fmla="*/ 122801 h 1105785"/>
                <a:gd name="connsiteX33" fmla="*/ 2635831 w 2760036"/>
                <a:gd name="connsiteY33" fmla="*/ 159218 h 1105785"/>
                <a:gd name="connsiteX34" fmla="*/ 2635831 w 2760036"/>
                <a:gd name="connsiteY34" fmla="*/ 167305 h 1105785"/>
                <a:gd name="connsiteX35" fmla="*/ 2695943 w 2760036"/>
                <a:gd name="connsiteY35" fmla="*/ 155166 h 1105785"/>
                <a:gd name="connsiteX36" fmla="*/ 2756037 w 2760036"/>
                <a:gd name="connsiteY36" fmla="*/ 122801 h 1105785"/>
                <a:gd name="connsiteX37" fmla="*/ 2760036 w 2760036"/>
                <a:gd name="connsiteY37" fmla="*/ 130888 h 1105785"/>
                <a:gd name="connsiteX38" fmla="*/ 2720026 w 2760036"/>
                <a:gd name="connsiteY38" fmla="*/ 155166 h 1105785"/>
                <a:gd name="connsiteX39" fmla="*/ 2732024 w 2760036"/>
                <a:gd name="connsiteY39" fmla="*/ 163253 h 1105785"/>
                <a:gd name="connsiteX40" fmla="*/ 2727989 w 2760036"/>
                <a:gd name="connsiteY40" fmla="*/ 171340 h 1105785"/>
                <a:gd name="connsiteX41" fmla="*/ 2703959 w 2760036"/>
                <a:gd name="connsiteY41" fmla="*/ 159218 h 1105785"/>
                <a:gd name="connsiteX42" fmla="*/ 2667931 w 2760036"/>
                <a:gd name="connsiteY42" fmla="*/ 175392 h 1105785"/>
                <a:gd name="connsiteX43" fmla="*/ 2688157 w 2760036"/>
                <a:gd name="connsiteY43" fmla="*/ 195618 h 1105785"/>
                <a:gd name="connsiteX44" fmla="*/ 2708383 w 2760036"/>
                <a:gd name="connsiteY44" fmla="*/ 227983 h 1105785"/>
                <a:gd name="connsiteX45" fmla="*/ 2706366 w 2760036"/>
                <a:gd name="connsiteY45" fmla="*/ 256296 h 1105785"/>
                <a:gd name="connsiteX46" fmla="*/ 2688157 w 2760036"/>
                <a:gd name="connsiteY46" fmla="*/ 256296 h 1105785"/>
                <a:gd name="connsiteX47" fmla="*/ 2665984 w 2760036"/>
                <a:gd name="connsiteY47" fmla="*/ 238087 h 1105785"/>
                <a:gd name="connsiteX48" fmla="*/ 2647900 w 2760036"/>
                <a:gd name="connsiteY48" fmla="*/ 219896 h 1105785"/>
                <a:gd name="connsiteX49" fmla="*/ 2631903 w 2760036"/>
                <a:gd name="connsiteY49" fmla="*/ 195618 h 1105785"/>
                <a:gd name="connsiteX50" fmla="*/ 2623887 w 2760036"/>
                <a:gd name="connsiteY50" fmla="*/ 211791 h 1105785"/>
                <a:gd name="connsiteX51" fmla="*/ 2631903 w 2760036"/>
                <a:gd name="connsiteY51" fmla="*/ 240122 h 1105785"/>
                <a:gd name="connsiteX52" fmla="*/ 2637919 w 2760036"/>
                <a:gd name="connsiteY52" fmla="*/ 274504 h 1105785"/>
                <a:gd name="connsiteX53" fmla="*/ 2631903 w 2760036"/>
                <a:gd name="connsiteY53" fmla="*/ 312921 h 1105785"/>
                <a:gd name="connsiteX54" fmla="*/ 2579825 w 2760036"/>
                <a:gd name="connsiteY54" fmla="*/ 288661 h 1105785"/>
                <a:gd name="connsiteX55" fmla="*/ 2549831 w 2760036"/>
                <a:gd name="connsiteY55" fmla="*/ 254278 h 1105785"/>
                <a:gd name="connsiteX56" fmla="*/ 2555812 w 2760036"/>
                <a:gd name="connsiteY56" fmla="*/ 199670 h 1105785"/>
                <a:gd name="connsiteX57" fmla="*/ 2539816 w 2760036"/>
                <a:gd name="connsiteY57" fmla="*/ 207757 h 1105785"/>
                <a:gd name="connsiteX58" fmla="*/ 2483756 w 2760036"/>
                <a:gd name="connsiteY58" fmla="*/ 203705 h 1105785"/>
                <a:gd name="connsiteX59" fmla="*/ 2413682 w 2760036"/>
                <a:gd name="connsiteY59" fmla="*/ 171340 h 1105785"/>
                <a:gd name="connsiteX60" fmla="*/ 2372452 w 2760036"/>
                <a:gd name="connsiteY60" fmla="*/ 163253 h 1105785"/>
                <a:gd name="connsiteX61" fmla="*/ 2355977 w 2760036"/>
                <a:gd name="connsiteY61" fmla="*/ 167305 h 1105785"/>
                <a:gd name="connsiteX62" fmla="*/ 2339520 w 2760036"/>
                <a:gd name="connsiteY62" fmla="*/ 167305 h 1105785"/>
                <a:gd name="connsiteX63" fmla="*/ 2323028 w 2760036"/>
                <a:gd name="connsiteY63" fmla="*/ 167305 h 1105785"/>
                <a:gd name="connsiteX64" fmla="*/ 2331115 w 2760036"/>
                <a:gd name="connsiteY64" fmla="*/ 191565 h 1105785"/>
                <a:gd name="connsiteX65" fmla="*/ 2359357 w 2760036"/>
                <a:gd name="connsiteY65" fmla="*/ 199670 h 1105785"/>
                <a:gd name="connsiteX66" fmla="*/ 2363409 w 2760036"/>
                <a:gd name="connsiteY66" fmla="*/ 211791 h 1105785"/>
                <a:gd name="connsiteX67" fmla="*/ 2310942 w 2760036"/>
                <a:gd name="connsiteY67" fmla="*/ 191565 h 1105785"/>
                <a:gd name="connsiteX68" fmla="*/ 2310942 w 2760036"/>
                <a:gd name="connsiteY68" fmla="*/ 183479 h 1105785"/>
                <a:gd name="connsiteX69" fmla="*/ 2290716 w 2760036"/>
                <a:gd name="connsiteY69" fmla="*/ 171340 h 1105785"/>
                <a:gd name="connsiteX70" fmla="*/ 2280648 w 2760036"/>
                <a:gd name="connsiteY70" fmla="*/ 169322 h 1105785"/>
                <a:gd name="connsiteX71" fmla="*/ 2282629 w 2760036"/>
                <a:gd name="connsiteY71" fmla="*/ 165270 h 1105785"/>
                <a:gd name="connsiteX72" fmla="*/ 2276595 w 2760036"/>
                <a:gd name="connsiteY72" fmla="*/ 161235 h 1105785"/>
                <a:gd name="connsiteX73" fmla="*/ 2242301 w 2760036"/>
                <a:gd name="connsiteY73" fmla="*/ 155166 h 1105785"/>
                <a:gd name="connsiteX74" fmla="*/ 2165574 w 2760036"/>
                <a:gd name="connsiteY74" fmla="*/ 147079 h 1105785"/>
                <a:gd name="connsiteX75" fmla="*/ 2145348 w 2760036"/>
                <a:gd name="connsiteY75" fmla="*/ 138992 h 1105785"/>
                <a:gd name="connsiteX76" fmla="*/ 2153435 w 2760036"/>
                <a:gd name="connsiteY76" fmla="*/ 167305 h 1105785"/>
                <a:gd name="connsiteX77" fmla="*/ 2161522 w 2760036"/>
                <a:gd name="connsiteY77" fmla="*/ 223931 h 1105785"/>
                <a:gd name="connsiteX78" fmla="*/ 2121140 w 2760036"/>
                <a:gd name="connsiteY78" fmla="*/ 207757 h 1105785"/>
                <a:gd name="connsiteX79" fmla="*/ 2092916 w 2760036"/>
                <a:gd name="connsiteY79" fmla="*/ 187531 h 1105785"/>
                <a:gd name="connsiteX80" fmla="*/ 2084794 w 2760036"/>
                <a:gd name="connsiteY80" fmla="*/ 155166 h 1105785"/>
                <a:gd name="connsiteX81" fmla="*/ 2076778 w 2760036"/>
                <a:gd name="connsiteY81" fmla="*/ 155166 h 1105785"/>
                <a:gd name="connsiteX82" fmla="*/ 2048447 w 2760036"/>
                <a:gd name="connsiteY82" fmla="*/ 163253 h 1105785"/>
                <a:gd name="connsiteX83" fmla="*/ 2020135 w 2760036"/>
                <a:gd name="connsiteY83" fmla="*/ 171340 h 1105785"/>
                <a:gd name="connsiteX84" fmla="*/ 2007996 w 2760036"/>
                <a:gd name="connsiteY84" fmla="*/ 171340 h 1105785"/>
                <a:gd name="connsiteX85" fmla="*/ 2016100 w 2760036"/>
                <a:gd name="connsiteY85" fmla="*/ 183479 h 1105785"/>
                <a:gd name="connsiteX86" fmla="*/ 2020135 w 2760036"/>
                <a:gd name="connsiteY86" fmla="*/ 197635 h 1105785"/>
                <a:gd name="connsiteX87" fmla="*/ 2024187 w 2760036"/>
                <a:gd name="connsiteY87" fmla="*/ 211791 h 1105785"/>
                <a:gd name="connsiteX88" fmla="*/ 2048447 w 2760036"/>
                <a:gd name="connsiteY88" fmla="*/ 242139 h 1105785"/>
                <a:gd name="connsiteX89" fmla="*/ 2064639 w 2760036"/>
                <a:gd name="connsiteY89" fmla="*/ 284608 h 1105785"/>
                <a:gd name="connsiteX90" fmla="*/ 2064639 w 2760036"/>
                <a:gd name="connsiteY90" fmla="*/ 337199 h 1105785"/>
                <a:gd name="connsiteX91" fmla="*/ 2032345 w 2760036"/>
                <a:gd name="connsiteY91" fmla="*/ 300800 h 1105785"/>
                <a:gd name="connsiteX92" fmla="*/ 2012172 w 2760036"/>
                <a:gd name="connsiteY92" fmla="*/ 304834 h 1105785"/>
                <a:gd name="connsiteX93" fmla="*/ 1994034 w 2760036"/>
                <a:gd name="connsiteY93" fmla="*/ 306852 h 1105785"/>
                <a:gd name="connsiteX94" fmla="*/ 1971844 w 2760036"/>
                <a:gd name="connsiteY94" fmla="*/ 300800 h 1105785"/>
                <a:gd name="connsiteX95" fmla="*/ 1967809 w 2760036"/>
                <a:gd name="connsiteY95" fmla="*/ 321026 h 1105785"/>
                <a:gd name="connsiteX96" fmla="*/ 1955723 w 2760036"/>
                <a:gd name="connsiteY96" fmla="*/ 349338 h 1105785"/>
                <a:gd name="connsiteX97" fmla="*/ 1941567 w 2760036"/>
                <a:gd name="connsiteY97" fmla="*/ 371582 h 1105785"/>
                <a:gd name="connsiteX98" fmla="*/ 1935497 w 2760036"/>
                <a:gd name="connsiteY98" fmla="*/ 389790 h 1105785"/>
                <a:gd name="connsiteX99" fmla="*/ 1919394 w 2760036"/>
                <a:gd name="connsiteY99" fmla="*/ 405964 h 1105785"/>
                <a:gd name="connsiteX100" fmla="*/ 1903274 w 2760036"/>
                <a:gd name="connsiteY100" fmla="*/ 410016 h 1105785"/>
                <a:gd name="connsiteX101" fmla="*/ 1899221 w 2760036"/>
                <a:gd name="connsiteY101" fmla="*/ 438329 h 1105785"/>
                <a:gd name="connsiteX102" fmla="*/ 1903274 w 2760036"/>
                <a:gd name="connsiteY102" fmla="*/ 486868 h 1105785"/>
                <a:gd name="connsiteX103" fmla="*/ 1911325 w 2760036"/>
                <a:gd name="connsiteY103" fmla="*/ 513163 h 1105785"/>
                <a:gd name="connsiteX104" fmla="*/ 1907308 w 2760036"/>
                <a:gd name="connsiteY104" fmla="*/ 543511 h 1105785"/>
                <a:gd name="connsiteX105" fmla="*/ 1903274 w 2760036"/>
                <a:gd name="connsiteY105" fmla="*/ 561702 h 1105785"/>
                <a:gd name="connsiteX106" fmla="*/ 1899221 w 2760036"/>
                <a:gd name="connsiteY106" fmla="*/ 583963 h 1105785"/>
                <a:gd name="connsiteX107" fmla="*/ 1901239 w 2760036"/>
                <a:gd name="connsiteY107" fmla="*/ 622380 h 1105785"/>
                <a:gd name="connsiteX108" fmla="*/ 1907308 w 2760036"/>
                <a:gd name="connsiteY108" fmla="*/ 660814 h 1105785"/>
                <a:gd name="connsiteX109" fmla="*/ 1975896 w 2760036"/>
                <a:gd name="connsiteY109" fmla="*/ 757892 h 1105785"/>
                <a:gd name="connsiteX110" fmla="*/ 1996051 w 2760036"/>
                <a:gd name="connsiteY110" fmla="*/ 761944 h 1105785"/>
                <a:gd name="connsiteX111" fmla="*/ 2024311 w 2760036"/>
                <a:gd name="connsiteY111" fmla="*/ 786222 h 1105785"/>
                <a:gd name="connsiteX112" fmla="*/ 2062639 w 2760036"/>
                <a:gd name="connsiteY112" fmla="*/ 802396 h 1105785"/>
                <a:gd name="connsiteX113" fmla="*/ 2101038 w 2760036"/>
                <a:gd name="connsiteY113" fmla="*/ 818570 h 1105785"/>
                <a:gd name="connsiteX114" fmla="*/ 2127334 w 2760036"/>
                <a:gd name="connsiteY114" fmla="*/ 826674 h 1105785"/>
                <a:gd name="connsiteX115" fmla="*/ 2173855 w 2760036"/>
                <a:gd name="connsiteY115" fmla="*/ 830709 h 1105785"/>
                <a:gd name="connsiteX116" fmla="*/ 2258811 w 2760036"/>
                <a:gd name="connsiteY116" fmla="*/ 842848 h 1105785"/>
                <a:gd name="connsiteX117" fmla="*/ 2319489 w 2760036"/>
                <a:gd name="connsiteY117" fmla="*/ 854987 h 1105785"/>
                <a:gd name="connsiteX118" fmla="*/ 2351837 w 2760036"/>
                <a:gd name="connsiteY118" fmla="*/ 861057 h 1105785"/>
                <a:gd name="connsiteX119" fmla="*/ 2384202 w 2760036"/>
                <a:gd name="connsiteY119" fmla="*/ 867126 h 1105785"/>
                <a:gd name="connsiteX120" fmla="*/ 2420619 w 2760036"/>
                <a:gd name="connsiteY120" fmla="*/ 899473 h 1105785"/>
                <a:gd name="connsiteX121" fmla="*/ 2406445 w 2760036"/>
                <a:gd name="connsiteY121" fmla="*/ 901508 h 1105785"/>
                <a:gd name="connsiteX122" fmla="*/ 2372062 w 2760036"/>
                <a:gd name="connsiteY122" fmla="*/ 895439 h 1105785"/>
                <a:gd name="connsiteX123" fmla="*/ 2331611 w 2760036"/>
                <a:gd name="connsiteY123" fmla="*/ 885317 h 1105785"/>
                <a:gd name="connsiteX124" fmla="*/ 2307350 w 2760036"/>
                <a:gd name="connsiteY124" fmla="*/ 879248 h 1105785"/>
                <a:gd name="connsiteX125" fmla="*/ 2277002 w 2760036"/>
                <a:gd name="connsiteY125" fmla="*/ 875213 h 1105785"/>
                <a:gd name="connsiteX126" fmla="*/ 2206220 w 2760036"/>
                <a:gd name="connsiteY126" fmla="*/ 867126 h 1105785"/>
                <a:gd name="connsiteX127" fmla="*/ 2169803 w 2760036"/>
                <a:gd name="connsiteY127" fmla="*/ 861057 h 1105785"/>
                <a:gd name="connsiteX128" fmla="*/ 2147560 w 2760036"/>
                <a:gd name="connsiteY128" fmla="*/ 857004 h 1105785"/>
                <a:gd name="connsiteX129" fmla="*/ 2125317 w 2760036"/>
                <a:gd name="connsiteY129" fmla="*/ 854987 h 1105785"/>
                <a:gd name="connsiteX130" fmla="*/ 2088899 w 2760036"/>
                <a:gd name="connsiteY130" fmla="*/ 850935 h 1105785"/>
                <a:gd name="connsiteX131" fmla="*/ 2030345 w 2760036"/>
                <a:gd name="connsiteY131" fmla="*/ 848917 h 1105785"/>
                <a:gd name="connsiteX132" fmla="*/ 2008119 w 2760036"/>
                <a:gd name="connsiteY132" fmla="*/ 854987 h 1105785"/>
                <a:gd name="connsiteX133" fmla="*/ 1998086 w 2760036"/>
                <a:gd name="connsiteY133" fmla="*/ 869143 h 1105785"/>
                <a:gd name="connsiteX134" fmla="*/ 2000103 w 2760036"/>
                <a:gd name="connsiteY134" fmla="*/ 891387 h 1105785"/>
                <a:gd name="connsiteX135" fmla="*/ 2026328 w 2760036"/>
                <a:gd name="connsiteY135" fmla="*/ 917682 h 1105785"/>
                <a:gd name="connsiteX136" fmla="*/ 2080812 w 2760036"/>
                <a:gd name="connsiteY136" fmla="*/ 956117 h 1105785"/>
                <a:gd name="connsiteX137" fmla="*/ 2131386 w 2760036"/>
                <a:gd name="connsiteY137" fmla="*/ 980377 h 1105785"/>
                <a:gd name="connsiteX138" fmla="*/ 2194081 w 2760036"/>
                <a:gd name="connsiteY138" fmla="*/ 996569 h 1105785"/>
                <a:gd name="connsiteX139" fmla="*/ 2291159 w 2760036"/>
                <a:gd name="connsiteY139" fmla="*/ 1037020 h 1105785"/>
                <a:gd name="connsiteX140" fmla="*/ 2303298 w 2760036"/>
                <a:gd name="connsiteY140" fmla="*/ 1061281 h 1105785"/>
                <a:gd name="connsiteX141" fmla="*/ 2283072 w 2760036"/>
                <a:gd name="connsiteY141" fmla="*/ 1063316 h 1105785"/>
                <a:gd name="connsiteX142" fmla="*/ 2254759 w 2760036"/>
                <a:gd name="connsiteY142" fmla="*/ 1049160 h 1105785"/>
                <a:gd name="connsiteX143" fmla="*/ 2226446 w 2760036"/>
                <a:gd name="connsiteY143" fmla="*/ 1037020 h 1105785"/>
                <a:gd name="connsiteX144" fmla="*/ 2181942 w 2760036"/>
                <a:gd name="connsiteY144" fmla="*/ 1018812 h 1105785"/>
                <a:gd name="connsiteX145" fmla="*/ 2137456 w 2760036"/>
                <a:gd name="connsiteY145" fmla="*/ 1002638 h 1105785"/>
                <a:gd name="connsiteX146" fmla="*/ 2109125 w 2760036"/>
                <a:gd name="connsiteY146" fmla="*/ 992516 h 1105785"/>
                <a:gd name="connsiteX147" fmla="*/ 2068709 w 2760036"/>
                <a:gd name="connsiteY147" fmla="*/ 982412 h 1105785"/>
                <a:gd name="connsiteX148" fmla="*/ 1992017 w 2760036"/>
                <a:gd name="connsiteY148" fmla="*/ 976343 h 1105785"/>
                <a:gd name="connsiteX149" fmla="*/ 1949636 w 2760036"/>
                <a:gd name="connsiteY149" fmla="*/ 966221 h 1105785"/>
                <a:gd name="connsiteX150" fmla="*/ 1923429 w 2760036"/>
                <a:gd name="connsiteY150" fmla="*/ 950047 h 1105785"/>
                <a:gd name="connsiteX151" fmla="*/ 1899257 w 2760036"/>
                <a:gd name="connsiteY151" fmla="*/ 929821 h 1105785"/>
                <a:gd name="connsiteX152" fmla="*/ 1862946 w 2760036"/>
                <a:gd name="connsiteY152" fmla="*/ 911613 h 1105785"/>
                <a:gd name="connsiteX153" fmla="*/ 1802392 w 2760036"/>
                <a:gd name="connsiteY153" fmla="*/ 885317 h 1105785"/>
                <a:gd name="connsiteX154" fmla="*/ 1774132 w 2760036"/>
                <a:gd name="connsiteY154" fmla="*/ 842848 h 1105785"/>
                <a:gd name="connsiteX155" fmla="*/ 1737856 w 2760036"/>
                <a:gd name="connsiteY155" fmla="*/ 818570 h 1105785"/>
                <a:gd name="connsiteX156" fmla="*/ 1729769 w 2760036"/>
                <a:gd name="connsiteY156" fmla="*/ 826674 h 1105785"/>
                <a:gd name="connsiteX157" fmla="*/ 1717701 w 2760036"/>
                <a:gd name="connsiteY157" fmla="*/ 899473 h 1105785"/>
                <a:gd name="connsiteX158" fmla="*/ 1707579 w 2760036"/>
                <a:gd name="connsiteY158" fmla="*/ 958134 h 1105785"/>
                <a:gd name="connsiteX159" fmla="*/ 1705562 w 2760036"/>
                <a:gd name="connsiteY159" fmla="*/ 992516 h 1105785"/>
                <a:gd name="connsiteX160" fmla="*/ 1703545 w 2760036"/>
                <a:gd name="connsiteY160" fmla="*/ 1008708 h 1105785"/>
                <a:gd name="connsiteX161" fmla="*/ 1705562 w 2760036"/>
                <a:gd name="connsiteY161" fmla="*/ 1028934 h 1105785"/>
                <a:gd name="connsiteX162" fmla="*/ 1715666 w 2760036"/>
                <a:gd name="connsiteY162" fmla="*/ 1051177 h 1105785"/>
                <a:gd name="connsiteX163" fmla="*/ 1741909 w 2760036"/>
                <a:gd name="connsiteY163" fmla="*/ 1061281 h 1105785"/>
                <a:gd name="connsiteX164" fmla="*/ 1774132 w 2760036"/>
                <a:gd name="connsiteY164" fmla="*/ 1085559 h 1105785"/>
                <a:gd name="connsiteX165" fmla="*/ 1782237 w 2760036"/>
                <a:gd name="connsiteY165" fmla="*/ 1097698 h 1105785"/>
                <a:gd name="connsiteX166" fmla="*/ 1745943 w 2760036"/>
                <a:gd name="connsiteY166" fmla="*/ 1105785 h 1105785"/>
                <a:gd name="connsiteX167" fmla="*/ 1705562 w 2760036"/>
                <a:gd name="connsiteY167" fmla="*/ 1103768 h 1105785"/>
                <a:gd name="connsiteX168" fmla="*/ 1657147 w 2760036"/>
                <a:gd name="connsiteY168" fmla="*/ 1081507 h 1105785"/>
                <a:gd name="connsiteX169" fmla="*/ 1608768 w 2760036"/>
                <a:gd name="connsiteY169" fmla="*/ 1032968 h 1105785"/>
                <a:gd name="connsiteX170" fmla="*/ 1612767 w 2760036"/>
                <a:gd name="connsiteY170" fmla="*/ 988482 h 1105785"/>
                <a:gd name="connsiteX171" fmla="*/ 1604715 w 2760036"/>
                <a:gd name="connsiteY171" fmla="*/ 956117 h 1105785"/>
                <a:gd name="connsiteX172" fmla="*/ 1592612 w 2760036"/>
                <a:gd name="connsiteY172" fmla="*/ 915665 h 1105785"/>
                <a:gd name="connsiteX173" fmla="*/ 1572421 w 2760036"/>
                <a:gd name="connsiteY173" fmla="*/ 879248 h 1105785"/>
                <a:gd name="connsiteX174" fmla="*/ 1548249 w 2760036"/>
                <a:gd name="connsiteY174" fmla="*/ 859022 h 1105785"/>
                <a:gd name="connsiteX175" fmla="*/ 1511920 w 2760036"/>
                <a:gd name="connsiteY175" fmla="*/ 859022 h 1105785"/>
                <a:gd name="connsiteX176" fmla="*/ 1451402 w 2760036"/>
                <a:gd name="connsiteY176" fmla="*/ 891387 h 1105785"/>
                <a:gd name="connsiteX177" fmla="*/ 1403022 w 2760036"/>
                <a:gd name="connsiteY177" fmla="*/ 929821 h 1105785"/>
                <a:gd name="connsiteX178" fmla="*/ 1378780 w 2760036"/>
                <a:gd name="connsiteY178" fmla="*/ 960151 h 1105785"/>
                <a:gd name="connsiteX179" fmla="*/ 1358624 w 2760036"/>
                <a:gd name="connsiteY179" fmla="*/ 986447 h 1105785"/>
                <a:gd name="connsiteX180" fmla="*/ 1330365 w 2760036"/>
                <a:gd name="connsiteY180" fmla="*/ 1024881 h 1105785"/>
                <a:gd name="connsiteX181" fmla="*/ 1316279 w 2760036"/>
                <a:gd name="connsiteY181" fmla="*/ 1061281 h 1105785"/>
                <a:gd name="connsiteX182" fmla="*/ 1294089 w 2760036"/>
                <a:gd name="connsiteY182" fmla="*/ 1081507 h 1105785"/>
                <a:gd name="connsiteX183" fmla="*/ 1279968 w 2760036"/>
                <a:gd name="connsiteY183" fmla="*/ 1073420 h 1105785"/>
                <a:gd name="connsiteX184" fmla="*/ 1286002 w 2760036"/>
                <a:gd name="connsiteY184" fmla="*/ 1037020 h 1105785"/>
                <a:gd name="connsiteX185" fmla="*/ 1290037 w 2760036"/>
                <a:gd name="connsiteY185" fmla="*/ 1004655 h 1105785"/>
                <a:gd name="connsiteX186" fmla="*/ 1302123 w 2760036"/>
                <a:gd name="connsiteY186" fmla="*/ 980377 h 1105785"/>
                <a:gd name="connsiteX187" fmla="*/ 1330365 w 2760036"/>
                <a:gd name="connsiteY187" fmla="*/ 927804 h 1105785"/>
                <a:gd name="connsiteX188" fmla="*/ 1352555 w 2760036"/>
                <a:gd name="connsiteY188" fmla="*/ 911613 h 1105785"/>
                <a:gd name="connsiteX189" fmla="*/ 1370693 w 2760036"/>
                <a:gd name="connsiteY189" fmla="*/ 891387 h 1105785"/>
                <a:gd name="connsiteX190" fmla="*/ 1374780 w 2760036"/>
                <a:gd name="connsiteY190" fmla="*/ 871161 h 1105785"/>
                <a:gd name="connsiteX191" fmla="*/ 1342504 w 2760036"/>
                <a:gd name="connsiteY191" fmla="*/ 854987 h 1105785"/>
                <a:gd name="connsiteX192" fmla="*/ 1298106 w 2760036"/>
                <a:gd name="connsiteY192" fmla="*/ 850935 h 1105785"/>
                <a:gd name="connsiteX193" fmla="*/ 1273934 w 2760036"/>
                <a:gd name="connsiteY193" fmla="*/ 854987 h 1105785"/>
                <a:gd name="connsiteX194" fmla="*/ 1243657 w 2760036"/>
                <a:gd name="connsiteY194" fmla="*/ 865091 h 1105785"/>
                <a:gd name="connsiteX195" fmla="*/ 1209328 w 2760036"/>
                <a:gd name="connsiteY195" fmla="*/ 879248 h 1105785"/>
                <a:gd name="connsiteX196" fmla="*/ 1177069 w 2760036"/>
                <a:gd name="connsiteY196" fmla="*/ 879248 h 1105785"/>
                <a:gd name="connsiteX197" fmla="*/ 1124566 w 2760036"/>
                <a:gd name="connsiteY197" fmla="*/ 875213 h 1105785"/>
                <a:gd name="connsiteX198" fmla="*/ 1082097 w 2760036"/>
                <a:gd name="connsiteY198" fmla="*/ 877230 h 1105785"/>
                <a:gd name="connsiteX199" fmla="*/ 1031523 w 2760036"/>
                <a:gd name="connsiteY199" fmla="*/ 887352 h 1105785"/>
                <a:gd name="connsiteX200" fmla="*/ 966811 w 2760036"/>
                <a:gd name="connsiteY200" fmla="*/ 893404 h 1105785"/>
                <a:gd name="connsiteX201" fmla="*/ 938498 w 2760036"/>
                <a:gd name="connsiteY201" fmla="*/ 899473 h 1105785"/>
                <a:gd name="connsiteX202" fmla="*/ 904116 w 2760036"/>
                <a:gd name="connsiteY202" fmla="*/ 915665 h 1105785"/>
                <a:gd name="connsiteX203" fmla="*/ 861629 w 2760036"/>
                <a:gd name="connsiteY203" fmla="*/ 923752 h 1105785"/>
                <a:gd name="connsiteX204" fmla="*/ 837368 w 2760036"/>
                <a:gd name="connsiteY204" fmla="*/ 921734 h 1105785"/>
                <a:gd name="connsiteX205" fmla="*/ 809038 w 2760036"/>
                <a:gd name="connsiteY205" fmla="*/ 919699 h 1105785"/>
                <a:gd name="connsiteX206" fmla="*/ 813090 w 2760036"/>
                <a:gd name="connsiteY206" fmla="*/ 907578 h 1105785"/>
                <a:gd name="connsiteX207" fmla="*/ 881855 w 2760036"/>
                <a:gd name="connsiteY207" fmla="*/ 887352 h 1105785"/>
                <a:gd name="connsiteX208" fmla="*/ 954672 w 2760036"/>
                <a:gd name="connsiteY208" fmla="*/ 867126 h 1105785"/>
                <a:gd name="connsiteX209" fmla="*/ 1031523 w 2760036"/>
                <a:gd name="connsiteY209" fmla="*/ 846900 h 1105785"/>
                <a:gd name="connsiteX210" fmla="*/ 1092201 w 2760036"/>
                <a:gd name="connsiteY210" fmla="*/ 836778 h 1105785"/>
                <a:gd name="connsiteX211" fmla="*/ 1144792 w 2760036"/>
                <a:gd name="connsiteY211" fmla="*/ 826674 h 1105785"/>
                <a:gd name="connsiteX212" fmla="*/ 1221661 w 2760036"/>
                <a:gd name="connsiteY212" fmla="*/ 816552 h 1105785"/>
                <a:gd name="connsiteX213" fmla="*/ 1310652 w 2760036"/>
                <a:gd name="connsiteY213" fmla="*/ 798344 h 1105785"/>
                <a:gd name="connsiteX214" fmla="*/ 1359191 w 2760036"/>
                <a:gd name="connsiteY214" fmla="*/ 786222 h 1105785"/>
                <a:gd name="connsiteX215" fmla="*/ 1363243 w 2760036"/>
                <a:gd name="connsiteY215" fmla="*/ 786222 h 1105785"/>
                <a:gd name="connsiteX216" fmla="*/ 1395590 w 2760036"/>
                <a:gd name="connsiteY216" fmla="*/ 765996 h 1105785"/>
                <a:gd name="connsiteX217" fmla="*/ 1421886 w 2760036"/>
                <a:gd name="connsiteY217" fmla="*/ 749805 h 1105785"/>
                <a:gd name="connsiteX218" fmla="*/ 1444147 w 2760036"/>
                <a:gd name="connsiteY218" fmla="*/ 733631 h 1105785"/>
                <a:gd name="connsiteX219" fmla="*/ 1472459 w 2760036"/>
                <a:gd name="connsiteY219" fmla="*/ 691144 h 1105785"/>
                <a:gd name="connsiteX220" fmla="*/ 1516946 w 2760036"/>
                <a:gd name="connsiteY220" fmla="*/ 656762 h 1105785"/>
                <a:gd name="connsiteX221" fmla="*/ 1533137 w 2760036"/>
                <a:gd name="connsiteY221" fmla="*/ 620363 h 1105785"/>
                <a:gd name="connsiteX222" fmla="*/ 1529085 w 2760036"/>
                <a:gd name="connsiteY222" fmla="*/ 616310 h 1105785"/>
                <a:gd name="connsiteX223" fmla="*/ 1527068 w 2760036"/>
                <a:gd name="connsiteY223" fmla="*/ 610241 h 1105785"/>
                <a:gd name="connsiteX224" fmla="*/ 1525050 w 2760036"/>
                <a:gd name="connsiteY224" fmla="*/ 600137 h 1105785"/>
                <a:gd name="connsiteX225" fmla="*/ 1523015 w 2760036"/>
                <a:gd name="connsiteY225" fmla="*/ 583963 h 1105785"/>
                <a:gd name="connsiteX226" fmla="*/ 1525050 w 2760036"/>
                <a:gd name="connsiteY226" fmla="*/ 567772 h 1105785"/>
                <a:gd name="connsiteX227" fmla="*/ 1533137 w 2760036"/>
                <a:gd name="connsiteY227" fmla="*/ 549563 h 1105785"/>
                <a:gd name="connsiteX228" fmla="*/ 1541224 w 2760036"/>
                <a:gd name="connsiteY228" fmla="*/ 531372 h 1105785"/>
                <a:gd name="connsiteX229" fmla="*/ 1549311 w 2760036"/>
                <a:gd name="connsiteY229" fmla="*/ 511146 h 1105785"/>
                <a:gd name="connsiteX230" fmla="*/ 1557398 w 2760036"/>
                <a:gd name="connsiteY230" fmla="*/ 478781 h 1105785"/>
                <a:gd name="connsiteX231" fmla="*/ 1561450 w 2760036"/>
                <a:gd name="connsiteY231" fmla="*/ 450468 h 1105785"/>
                <a:gd name="connsiteX232" fmla="*/ 1565502 w 2760036"/>
                <a:gd name="connsiteY232" fmla="*/ 426190 h 1105785"/>
                <a:gd name="connsiteX233" fmla="*/ 1567520 w 2760036"/>
                <a:gd name="connsiteY233" fmla="*/ 405964 h 1105785"/>
                <a:gd name="connsiteX234" fmla="*/ 1569537 w 2760036"/>
                <a:gd name="connsiteY234" fmla="*/ 385738 h 1105785"/>
                <a:gd name="connsiteX235" fmla="*/ 1573589 w 2760036"/>
                <a:gd name="connsiteY235" fmla="*/ 365512 h 1105785"/>
                <a:gd name="connsiteX236" fmla="*/ 1553363 w 2760036"/>
                <a:gd name="connsiteY236" fmla="*/ 373599 h 1105785"/>
                <a:gd name="connsiteX237" fmla="*/ 1529085 w 2760036"/>
                <a:gd name="connsiteY237" fmla="*/ 381703 h 1105785"/>
                <a:gd name="connsiteX238" fmla="*/ 1525050 w 2760036"/>
                <a:gd name="connsiteY238" fmla="*/ 369564 h 1105785"/>
                <a:gd name="connsiteX239" fmla="*/ 1525050 w 2760036"/>
                <a:gd name="connsiteY239" fmla="*/ 337199 h 1105785"/>
                <a:gd name="connsiteX240" fmla="*/ 1504824 w 2760036"/>
                <a:gd name="connsiteY240" fmla="*/ 329113 h 1105785"/>
                <a:gd name="connsiteX241" fmla="*/ 1492685 w 2760036"/>
                <a:gd name="connsiteY241" fmla="*/ 321026 h 1105785"/>
                <a:gd name="connsiteX242" fmla="*/ 1484599 w 2760036"/>
                <a:gd name="connsiteY242" fmla="*/ 316973 h 1105785"/>
                <a:gd name="connsiteX243" fmla="*/ 1478529 w 2760036"/>
                <a:gd name="connsiteY243" fmla="*/ 318991 h 1105785"/>
                <a:gd name="connsiteX244" fmla="*/ 1472459 w 2760036"/>
                <a:gd name="connsiteY244" fmla="*/ 321026 h 1105785"/>
                <a:gd name="connsiteX245" fmla="*/ 1468407 w 2760036"/>
                <a:gd name="connsiteY245" fmla="*/ 321026 h 1105785"/>
                <a:gd name="connsiteX246" fmla="*/ 1456268 w 2760036"/>
                <a:gd name="connsiteY246" fmla="*/ 325060 h 1105785"/>
                <a:gd name="connsiteX247" fmla="*/ 1427955 w 2760036"/>
                <a:gd name="connsiteY247" fmla="*/ 341252 h 1105785"/>
                <a:gd name="connsiteX248" fmla="*/ 1399642 w 2760036"/>
                <a:gd name="connsiteY248" fmla="*/ 381703 h 1105785"/>
                <a:gd name="connsiteX249" fmla="*/ 1399642 w 2760036"/>
                <a:gd name="connsiteY249" fmla="*/ 399894 h 1105785"/>
                <a:gd name="connsiteX250" fmla="*/ 1395590 w 2760036"/>
                <a:gd name="connsiteY250" fmla="*/ 418103 h 1105785"/>
                <a:gd name="connsiteX251" fmla="*/ 1399642 w 2760036"/>
                <a:gd name="connsiteY251" fmla="*/ 442381 h 1105785"/>
                <a:gd name="connsiteX252" fmla="*/ 1403695 w 2760036"/>
                <a:gd name="connsiteY252" fmla="*/ 454503 h 1105785"/>
                <a:gd name="connsiteX253" fmla="*/ 1399642 w 2760036"/>
                <a:gd name="connsiteY253" fmla="*/ 458555 h 1105785"/>
                <a:gd name="connsiteX254" fmla="*/ 1371330 w 2760036"/>
                <a:gd name="connsiteY254" fmla="*/ 446416 h 1105785"/>
                <a:gd name="connsiteX255" fmla="*/ 1355138 w 2760036"/>
                <a:gd name="connsiteY255" fmla="*/ 426190 h 1105785"/>
                <a:gd name="connsiteX256" fmla="*/ 1359191 w 2760036"/>
                <a:gd name="connsiteY256" fmla="*/ 422155 h 1105785"/>
                <a:gd name="connsiteX257" fmla="*/ 1355138 w 2760036"/>
                <a:gd name="connsiteY257" fmla="*/ 422155 h 1105785"/>
                <a:gd name="connsiteX258" fmla="*/ 1355138 w 2760036"/>
                <a:gd name="connsiteY258" fmla="*/ 426190 h 1105785"/>
                <a:gd name="connsiteX259" fmla="*/ 1326826 w 2760036"/>
                <a:gd name="connsiteY259" fmla="*/ 452485 h 1105785"/>
                <a:gd name="connsiteX260" fmla="*/ 1294461 w 2760036"/>
                <a:gd name="connsiteY260" fmla="*/ 466642 h 1105785"/>
                <a:gd name="connsiteX261" fmla="*/ 1258061 w 2760036"/>
                <a:gd name="connsiteY261" fmla="*/ 462607 h 1105785"/>
                <a:gd name="connsiteX262" fmla="*/ 1233783 w 2760036"/>
                <a:gd name="connsiteY262" fmla="*/ 458555 h 1105785"/>
                <a:gd name="connsiteX263" fmla="*/ 1233783 w 2760036"/>
                <a:gd name="connsiteY263" fmla="*/ 478781 h 1105785"/>
                <a:gd name="connsiteX264" fmla="*/ 1225696 w 2760036"/>
                <a:gd name="connsiteY264" fmla="*/ 507094 h 1105785"/>
                <a:gd name="connsiteX265" fmla="*/ 1215592 w 2760036"/>
                <a:gd name="connsiteY265" fmla="*/ 509111 h 1105785"/>
                <a:gd name="connsiteX266" fmla="*/ 1193331 w 2760036"/>
                <a:gd name="connsiteY266" fmla="*/ 527320 h 1105785"/>
                <a:gd name="connsiteX267" fmla="*/ 1140758 w 2760036"/>
                <a:gd name="connsiteY267" fmla="*/ 551598 h 1105785"/>
                <a:gd name="connsiteX268" fmla="*/ 1124566 w 2760036"/>
                <a:gd name="connsiteY268" fmla="*/ 519233 h 1105785"/>
                <a:gd name="connsiteX269" fmla="*/ 1138723 w 2760036"/>
                <a:gd name="connsiteY269" fmla="*/ 507094 h 1105785"/>
                <a:gd name="connsiteX270" fmla="*/ 1169070 w 2760036"/>
                <a:gd name="connsiteY270" fmla="*/ 486868 h 1105785"/>
                <a:gd name="connsiteX271" fmla="*/ 1193207 w 2760036"/>
                <a:gd name="connsiteY271" fmla="*/ 462607 h 1105785"/>
                <a:gd name="connsiteX272" fmla="*/ 1209328 w 2760036"/>
                <a:gd name="connsiteY272" fmla="*/ 450468 h 1105785"/>
                <a:gd name="connsiteX273" fmla="*/ 1197259 w 2760036"/>
                <a:gd name="connsiteY273" fmla="*/ 430242 h 1105785"/>
                <a:gd name="connsiteX274" fmla="*/ 1217414 w 2760036"/>
                <a:gd name="connsiteY274" fmla="*/ 426190 h 1105785"/>
                <a:gd name="connsiteX275" fmla="*/ 1237516 w 2760036"/>
                <a:gd name="connsiteY275" fmla="*/ 430242 h 1105785"/>
                <a:gd name="connsiteX276" fmla="*/ 1239534 w 2760036"/>
                <a:gd name="connsiteY276" fmla="*/ 440346 h 1105785"/>
                <a:gd name="connsiteX277" fmla="*/ 1241569 w 2760036"/>
                <a:gd name="connsiteY277" fmla="*/ 446416 h 1105785"/>
                <a:gd name="connsiteX278" fmla="*/ 1241569 w 2760036"/>
                <a:gd name="connsiteY278" fmla="*/ 450468 h 1105785"/>
                <a:gd name="connsiteX279" fmla="*/ 1269758 w 2760036"/>
                <a:gd name="connsiteY279" fmla="*/ 454503 h 1105785"/>
                <a:gd name="connsiteX280" fmla="*/ 1293930 w 2760036"/>
                <a:gd name="connsiteY280" fmla="*/ 452485 h 1105785"/>
                <a:gd name="connsiteX281" fmla="*/ 1318102 w 2760036"/>
                <a:gd name="connsiteY281" fmla="*/ 434277 h 1105785"/>
                <a:gd name="connsiteX282" fmla="*/ 1354395 w 2760036"/>
                <a:gd name="connsiteY282" fmla="*/ 405964 h 1105785"/>
                <a:gd name="connsiteX283" fmla="*/ 1370445 w 2760036"/>
                <a:gd name="connsiteY283" fmla="*/ 397877 h 1105785"/>
                <a:gd name="connsiteX284" fmla="*/ 1334222 w 2760036"/>
                <a:gd name="connsiteY284" fmla="*/ 389790 h 1105785"/>
                <a:gd name="connsiteX285" fmla="*/ 1306033 w 2760036"/>
                <a:gd name="connsiteY285" fmla="*/ 357425 h 1105785"/>
                <a:gd name="connsiteX286" fmla="*/ 1285878 w 2760036"/>
                <a:gd name="connsiteY286" fmla="*/ 381703 h 1105785"/>
                <a:gd name="connsiteX287" fmla="*/ 1205346 w 2760036"/>
                <a:gd name="connsiteY287" fmla="*/ 385738 h 1105785"/>
                <a:gd name="connsiteX288" fmla="*/ 1221396 w 2760036"/>
                <a:gd name="connsiteY288" fmla="*/ 333147 h 1105785"/>
                <a:gd name="connsiteX289" fmla="*/ 1249620 w 2760036"/>
                <a:gd name="connsiteY289" fmla="*/ 302817 h 1105785"/>
                <a:gd name="connsiteX290" fmla="*/ 1301981 w 2760036"/>
                <a:gd name="connsiteY290" fmla="*/ 300800 h 1105785"/>
                <a:gd name="connsiteX291" fmla="*/ 1285878 w 2760036"/>
                <a:gd name="connsiteY291" fmla="*/ 288661 h 1105785"/>
                <a:gd name="connsiteX292" fmla="*/ 1330188 w 2760036"/>
                <a:gd name="connsiteY292" fmla="*/ 308887 h 1105785"/>
                <a:gd name="connsiteX293" fmla="*/ 1338275 w 2760036"/>
                <a:gd name="connsiteY293" fmla="*/ 272469 h 1105785"/>
                <a:gd name="connsiteX294" fmla="*/ 1406721 w 2760036"/>
                <a:gd name="connsiteY294" fmla="*/ 260348 h 1105785"/>
                <a:gd name="connsiteX295" fmla="*/ 1410773 w 2760036"/>
                <a:gd name="connsiteY295" fmla="*/ 272469 h 1105785"/>
                <a:gd name="connsiteX296" fmla="*/ 1406721 w 2760036"/>
                <a:gd name="connsiteY296" fmla="*/ 296747 h 1105785"/>
                <a:gd name="connsiteX297" fmla="*/ 1451030 w 2760036"/>
                <a:gd name="connsiteY297" fmla="*/ 288661 h 1105785"/>
                <a:gd name="connsiteX298" fmla="*/ 1426894 w 2760036"/>
                <a:gd name="connsiteY298" fmla="*/ 260348 h 1105785"/>
                <a:gd name="connsiteX299" fmla="*/ 1459117 w 2760036"/>
                <a:gd name="connsiteY299" fmla="*/ 171340 h 1105785"/>
                <a:gd name="connsiteX300" fmla="*/ 1483271 w 2760036"/>
                <a:gd name="connsiteY300" fmla="*/ 203705 h 1105785"/>
                <a:gd name="connsiteX301" fmla="*/ 1495340 w 2760036"/>
                <a:gd name="connsiteY301" fmla="*/ 264382 h 1105785"/>
                <a:gd name="connsiteX302" fmla="*/ 1511460 w 2760036"/>
                <a:gd name="connsiteY302" fmla="*/ 260348 h 1105785"/>
                <a:gd name="connsiteX303" fmla="*/ 1495340 w 2760036"/>
                <a:gd name="connsiteY303" fmla="*/ 195618 h 1105785"/>
                <a:gd name="connsiteX304" fmla="*/ 1503427 w 2760036"/>
                <a:gd name="connsiteY304" fmla="*/ 191565 h 1105785"/>
                <a:gd name="connsiteX305" fmla="*/ 1511460 w 2760036"/>
                <a:gd name="connsiteY305" fmla="*/ 175392 h 1105785"/>
                <a:gd name="connsiteX306" fmla="*/ 1507408 w 2760036"/>
                <a:gd name="connsiteY306" fmla="*/ 159218 h 1105785"/>
                <a:gd name="connsiteX307" fmla="*/ 1519547 w 2760036"/>
                <a:gd name="connsiteY307" fmla="*/ 147079 h 1105785"/>
                <a:gd name="connsiteX308" fmla="*/ 1507408 w 2760036"/>
                <a:gd name="connsiteY308" fmla="*/ 134940 h 1105785"/>
                <a:gd name="connsiteX309" fmla="*/ 1491287 w 2760036"/>
                <a:gd name="connsiteY309" fmla="*/ 122801 h 1105785"/>
                <a:gd name="connsiteX310" fmla="*/ 1475238 w 2760036"/>
                <a:gd name="connsiteY310" fmla="*/ 106627 h 1105785"/>
                <a:gd name="connsiteX311" fmla="*/ 1469168 w 2760036"/>
                <a:gd name="connsiteY311" fmla="*/ 102575 h 1105785"/>
                <a:gd name="connsiteX312" fmla="*/ 1459117 w 2760036"/>
                <a:gd name="connsiteY312" fmla="*/ 94488 h 1105785"/>
                <a:gd name="connsiteX313" fmla="*/ 1422841 w 2760036"/>
                <a:gd name="connsiteY313" fmla="*/ 78314 h 1105785"/>
                <a:gd name="connsiteX314" fmla="*/ 1420824 w 2760036"/>
                <a:gd name="connsiteY314" fmla="*/ 68193 h 1105785"/>
                <a:gd name="connsiteX315" fmla="*/ 1418789 w 2760036"/>
                <a:gd name="connsiteY315" fmla="*/ 54036 h 1105785"/>
                <a:gd name="connsiteX316" fmla="*/ 1414808 w 2760036"/>
                <a:gd name="connsiteY316" fmla="*/ 37862 h 1105785"/>
                <a:gd name="connsiteX317" fmla="*/ 1398687 w 2760036"/>
                <a:gd name="connsiteY317" fmla="*/ 17637 h 1105785"/>
                <a:gd name="connsiteX318" fmla="*/ 1382584 w 2760036"/>
                <a:gd name="connsiteY318" fmla="*/ 25723 h 1105785"/>
                <a:gd name="connsiteX319" fmla="*/ 1378532 w 2760036"/>
                <a:gd name="connsiteY319" fmla="*/ 49984 h 1105785"/>
                <a:gd name="connsiteX320" fmla="*/ 1366463 w 2760036"/>
                <a:gd name="connsiteY320" fmla="*/ 70210 h 1105785"/>
                <a:gd name="connsiteX321" fmla="*/ 1350378 w 2760036"/>
                <a:gd name="connsiteY321" fmla="*/ 78314 h 1105785"/>
                <a:gd name="connsiteX322" fmla="*/ 1314120 w 2760036"/>
                <a:gd name="connsiteY322" fmla="*/ 86401 h 1105785"/>
                <a:gd name="connsiteX323" fmla="*/ 1279897 w 2760036"/>
                <a:gd name="connsiteY323" fmla="*/ 96505 h 1105785"/>
                <a:gd name="connsiteX324" fmla="*/ 1269811 w 2760036"/>
                <a:gd name="connsiteY324" fmla="*/ 94488 h 1105785"/>
                <a:gd name="connsiteX325" fmla="*/ 1261759 w 2760036"/>
                <a:gd name="connsiteY325" fmla="*/ 92471 h 1105785"/>
                <a:gd name="connsiteX326" fmla="*/ 1249656 w 2760036"/>
                <a:gd name="connsiteY326" fmla="*/ 90436 h 1105785"/>
                <a:gd name="connsiteX327" fmla="*/ 1237587 w 2760036"/>
                <a:gd name="connsiteY327" fmla="*/ 90436 h 1105785"/>
                <a:gd name="connsiteX328" fmla="*/ 1241622 w 2760036"/>
                <a:gd name="connsiteY328" fmla="*/ 74262 h 1105785"/>
                <a:gd name="connsiteX329" fmla="*/ 1229553 w 2760036"/>
                <a:gd name="connsiteY329" fmla="*/ 54036 h 1105785"/>
                <a:gd name="connsiteX330" fmla="*/ 1181209 w 2760036"/>
                <a:gd name="connsiteY330" fmla="*/ 74262 h 1105785"/>
                <a:gd name="connsiteX331" fmla="*/ 1189296 w 2760036"/>
                <a:gd name="connsiteY331" fmla="*/ 90436 h 1105785"/>
                <a:gd name="connsiteX332" fmla="*/ 1177157 w 2760036"/>
                <a:gd name="connsiteY332" fmla="*/ 114714 h 1105785"/>
                <a:gd name="connsiteX333" fmla="*/ 1150862 w 2760036"/>
                <a:gd name="connsiteY333" fmla="*/ 124818 h 1105785"/>
                <a:gd name="connsiteX334" fmla="*/ 1132653 w 2760036"/>
                <a:gd name="connsiteY334" fmla="*/ 122801 h 1105785"/>
                <a:gd name="connsiteX335" fmla="*/ 1096253 w 2760036"/>
                <a:gd name="connsiteY335" fmla="*/ 118766 h 1105785"/>
                <a:gd name="connsiteX336" fmla="*/ 1071975 w 2760036"/>
                <a:gd name="connsiteY336" fmla="*/ 122801 h 1105785"/>
                <a:gd name="connsiteX337" fmla="*/ 1031523 w 2760036"/>
                <a:gd name="connsiteY337" fmla="*/ 134940 h 1105785"/>
                <a:gd name="connsiteX338" fmla="*/ 987037 w 2760036"/>
                <a:gd name="connsiteY338" fmla="*/ 145044 h 1105785"/>
                <a:gd name="connsiteX339" fmla="*/ 958724 w 2760036"/>
                <a:gd name="connsiteY339" fmla="*/ 151114 h 1105785"/>
                <a:gd name="connsiteX340" fmla="*/ 920289 w 2760036"/>
                <a:gd name="connsiteY340" fmla="*/ 159218 h 1105785"/>
                <a:gd name="connsiteX341" fmla="*/ 881855 w 2760036"/>
                <a:gd name="connsiteY341" fmla="*/ 163253 h 1105785"/>
                <a:gd name="connsiteX342" fmla="*/ 849490 w 2760036"/>
                <a:gd name="connsiteY342" fmla="*/ 145044 h 1105785"/>
                <a:gd name="connsiteX343" fmla="*/ 809038 w 2760036"/>
                <a:gd name="connsiteY343" fmla="*/ 126853 h 1105785"/>
                <a:gd name="connsiteX344" fmla="*/ 792864 w 2760036"/>
                <a:gd name="connsiteY344" fmla="*/ 114714 h 1105785"/>
                <a:gd name="connsiteX345" fmla="*/ 788812 w 2760036"/>
                <a:gd name="connsiteY345" fmla="*/ 106627 h 1105785"/>
                <a:gd name="connsiteX346" fmla="*/ 800951 w 2760036"/>
                <a:gd name="connsiteY346" fmla="*/ 102575 h 1105785"/>
                <a:gd name="connsiteX347" fmla="*/ 829264 w 2760036"/>
                <a:gd name="connsiteY347" fmla="*/ 118766 h 1105785"/>
                <a:gd name="connsiteX348" fmla="*/ 873768 w 2760036"/>
                <a:gd name="connsiteY348" fmla="*/ 134940 h 1105785"/>
                <a:gd name="connsiteX349" fmla="*/ 891977 w 2760036"/>
                <a:gd name="connsiteY349" fmla="*/ 145044 h 1105785"/>
                <a:gd name="connsiteX350" fmla="*/ 914220 w 2760036"/>
                <a:gd name="connsiteY350" fmla="*/ 143027 h 1105785"/>
                <a:gd name="connsiteX351" fmla="*/ 934446 w 2760036"/>
                <a:gd name="connsiteY351" fmla="*/ 134940 h 1105785"/>
                <a:gd name="connsiteX352" fmla="*/ 958724 w 2760036"/>
                <a:gd name="connsiteY352" fmla="*/ 126853 h 1105785"/>
                <a:gd name="connsiteX353" fmla="*/ 982985 w 2760036"/>
                <a:gd name="connsiteY353" fmla="*/ 118766 h 1105785"/>
                <a:gd name="connsiteX354" fmla="*/ 978950 w 2760036"/>
                <a:gd name="connsiteY354" fmla="*/ 94488 h 1105785"/>
                <a:gd name="connsiteX355" fmla="*/ 987037 w 2760036"/>
                <a:gd name="connsiteY355" fmla="*/ 90436 h 1105785"/>
                <a:gd name="connsiteX356" fmla="*/ 991071 w 2760036"/>
                <a:gd name="connsiteY356" fmla="*/ 122801 h 1105785"/>
                <a:gd name="connsiteX357" fmla="*/ 1027489 w 2760036"/>
                <a:gd name="connsiteY357" fmla="*/ 110662 h 1105785"/>
                <a:gd name="connsiteX358" fmla="*/ 1015350 w 2760036"/>
                <a:gd name="connsiteY358" fmla="*/ 82349 h 1105785"/>
                <a:gd name="connsiteX359" fmla="*/ 1005246 w 2760036"/>
                <a:gd name="connsiteY359" fmla="*/ 64140 h 1105785"/>
                <a:gd name="connsiteX360" fmla="*/ 999176 w 2760036"/>
                <a:gd name="connsiteY360" fmla="*/ 49984 h 1105785"/>
                <a:gd name="connsiteX361" fmla="*/ 974898 w 2760036"/>
                <a:gd name="connsiteY361" fmla="*/ 33810 h 1105785"/>
                <a:gd name="connsiteX362" fmla="*/ 966811 w 2760036"/>
                <a:gd name="connsiteY362" fmla="*/ 21671 h 1105785"/>
                <a:gd name="connsiteX363" fmla="*/ 958724 w 2760036"/>
                <a:gd name="connsiteY363" fmla="*/ 29758 h 1105785"/>
                <a:gd name="connsiteX364" fmla="*/ 946585 w 2760036"/>
                <a:gd name="connsiteY364" fmla="*/ 54036 h 1105785"/>
                <a:gd name="connsiteX365" fmla="*/ 948602 w 2760036"/>
                <a:gd name="connsiteY365" fmla="*/ 80332 h 1105785"/>
                <a:gd name="connsiteX366" fmla="*/ 946585 w 2760036"/>
                <a:gd name="connsiteY366" fmla="*/ 90436 h 1105785"/>
                <a:gd name="connsiteX367" fmla="*/ 934446 w 2760036"/>
                <a:gd name="connsiteY367" fmla="*/ 96505 h 1105785"/>
                <a:gd name="connsiteX368" fmla="*/ 922307 w 2760036"/>
                <a:gd name="connsiteY368" fmla="*/ 78314 h 1105785"/>
                <a:gd name="connsiteX369" fmla="*/ 916237 w 2760036"/>
                <a:gd name="connsiteY369" fmla="*/ 58088 h 1105785"/>
                <a:gd name="connsiteX370" fmla="*/ 910168 w 2760036"/>
                <a:gd name="connsiteY370" fmla="*/ 37862 h 1105785"/>
                <a:gd name="connsiteX371" fmla="*/ 902081 w 2760036"/>
                <a:gd name="connsiteY371" fmla="*/ 21671 h 1105785"/>
                <a:gd name="connsiteX372" fmla="*/ 902081 w 2760036"/>
                <a:gd name="connsiteY372" fmla="*/ 33810 h 1105785"/>
                <a:gd name="connsiteX373" fmla="*/ 898046 w 2760036"/>
                <a:gd name="connsiteY373" fmla="*/ 43914 h 1105785"/>
                <a:gd name="connsiteX374" fmla="*/ 889942 w 2760036"/>
                <a:gd name="connsiteY374" fmla="*/ 54036 h 1105785"/>
                <a:gd name="connsiteX375" fmla="*/ 869716 w 2760036"/>
                <a:gd name="connsiteY375" fmla="*/ 78314 h 1105785"/>
                <a:gd name="connsiteX376" fmla="*/ 861629 w 2760036"/>
                <a:gd name="connsiteY376" fmla="*/ 90436 h 1105785"/>
                <a:gd name="connsiteX377" fmla="*/ 845455 w 2760036"/>
                <a:gd name="connsiteY377" fmla="*/ 66175 h 1105785"/>
                <a:gd name="connsiteX378" fmla="*/ 833316 w 2760036"/>
                <a:gd name="connsiteY378" fmla="*/ 25723 h 1105785"/>
                <a:gd name="connsiteX379" fmla="*/ 829264 w 2760036"/>
                <a:gd name="connsiteY379" fmla="*/ 25723 h 1105785"/>
                <a:gd name="connsiteX380" fmla="*/ 792864 w 2760036"/>
                <a:gd name="connsiteY380" fmla="*/ 25723 h 1105785"/>
                <a:gd name="connsiteX381" fmla="*/ 762534 w 2760036"/>
                <a:gd name="connsiteY381" fmla="*/ 33810 h 1105785"/>
                <a:gd name="connsiteX382" fmla="*/ 752412 w 2760036"/>
                <a:gd name="connsiteY382" fmla="*/ 37862 h 1105785"/>
                <a:gd name="connsiteX383" fmla="*/ 740273 w 2760036"/>
                <a:gd name="connsiteY383" fmla="*/ 54036 h 1105785"/>
                <a:gd name="connsiteX384" fmla="*/ 728134 w 2760036"/>
                <a:gd name="connsiteY384" fmla="*/ 62123 h 1105785"/>
                <a:gd name="connsiteX385" fmla="*/ 716013 w 2760036"/>
                <a:gd name="connsiteY385" fmla="*/ 66175 h 1105785"/>
                <a:gd name="connsiteX386" fmla="*/ 716013 w 2760036"/>
                <a:gd name="connsiteY386" fmla="*/ 90436 h 1105785"/>
                <a:gd name="connsiteX387" fmla="*/ 699821 w 2760036"/>
                <a:gd name="connsiteY387" fmla="*/ 122801 h 1105785"/>
                <a:gd name="connsiteX388" fmla="*/ 683648 w 2760036"/>
                <a:gd name="connsiteY388" fmla="*/ 145044 h 1105785"/>
                <a:gd name="connsiteX389" fmla="*/ 663422 w 2760036"/>
                <a:gd name="connsiteY389" fmla="*/ 159218 h 1105785"/>
                <a:gd name="connsiteX390" fmla="*/ 639144 w 2760036"/>
                <a:gd name="connsiteY390" fmla="*/ 161235 h 1105785"/>
                <a:gd name="connsiteX391" fmla="*/ 627004 w 2760036"/>
                <a:gd name="connsiteY391" fmla="*/ 147079 h 1105785"/>
                <a:gd name="connsiteX392" fmla="*/ 590605 w 2760036"/>
                <a:gd name="connsiteY392" fmla="*/ 122801 h 1105785"/>
                <a:gd name="connsiteX393" fmla="*/ 598692 w 2760036"/>
                <a:gd name="connsiteY393" fmla="*/ 114714 h 1105785"/>
                <a:gd name="connsiteX394" fmla="*/ 614883 w 2760036"/>
                <a:gd name="connsiteY394" fmla="*/ 94488 h 1105785"/>
                <a:gd name="connsiteX395" fmla="*/ 647230 w 2760036"/>
                <a:gd name="connsiteY395" fmla="*/ 78314 h 1105785"/>
                <a:gd name="connsiteX396" fmla="*/ 671509 w 2760036"/>
                <a:gd name="connsiteY396" fmla="*/ 62123 h 1105785"/>
                <a:gd name="connsiteX397" fmla="*/ 639144 w 2760036"/>
                <a:gd name="connsiteY397" fmla="*/ 66175 h 1105785"/>
                <a:gd name="connsiteX398" fmla="*/ 602744 w 2760036"/>
                <a:gd name="connsiteY398" fmla="*/ 66175 h 1105785"/>
                <a:gd name="connsiteX399" fmla="*/ 590605 w 2760036"/>
                <a:gd name="connsiteY399" fmla="*/ 70210 h 1105785"/>
                <a:gd name="connsiteX400" fmla="*/ 582518 w 2760036"/>
                <a:gd name="connsiteY400" fmla="*/ 70210 h 1105785"/>
                <a:gd name="connsiteX401" fmla="*/ 578466 w 2760036"/>
                <a:gd name="connsiteY401" fmla="*/ 82349 h 1105785"/>
                <a:gd name="connsiteX402" fmla="*/ 558240 w 2760036"/>
                <a:gd name="connsiteY402" fmla="*/ 102575 h 1105785"/>
                <a:gd name="connsiteX403" fmla="*/ 542066 w 2760036"/>
                <a:gd name="connsiteY403" fmla="*/ 122801 h 1105785"/>
                <a:gd name="connsiteX404" fmla="*/ 533979 w 2760036"/>
                <a:gd name="connsiteY404" fmla="*/ 120784 h 1105785"/>
                <a:gd name="connsiteX405" fmla="*/ 517788 w 2760036"/>
                <a:gd name="connsiteY405" fmla="*/ 126853 h 1105785"/>
                <a:gd name="connsiteX406" fmla="*/ 497562 w 2760036"/>
                <a:gd name="connsiteY406" fmla="*/ 163253 h 1105785"/>
                <a:gd name="connsiteX407" fmla="*/ 485423 w 2760036"/>
                <a:gd name="connsiteY407" fmla="*/ 161235 h 1105785"/>
                <a:gd name="connsiteX408" fmla="*/ 481388 w 2760036"/>
                <a:gd name="connsiteY408" fmla="*/ 147079 h 1105785"/>
                <a:gd name="connsiteX409" fmla="*/ 481388 w 2760036"/>
                <a:gd name="connsiteY409" fmla="*/ 126853 h 1105785"/>
                <a:gd name="connsiteX410" fmla="*/ 440936 w 2760036"/>
                <a:gd name="connsiteY410" fmla="*/ 122801 h 1105785"/>
                <a:gd name="connsiteX411" fmla="*/ 444971 w 2760036"/>
                <a:gd name="connsiteY411" fmla="*/ 98540 h 1105785"/>
                <a:gd name="connsiteX412" fmla="*/ 469249 w 2760036"/>
                <a:gd name="connsiteY412" fmla="*/ 49984 h 1105785"/>
                <a:gd name="connsiteX413" fmla="*/ 453076 w 2760036"/>
                <a:gd name="connsiteY413" fmla="*/ 37862 h 1105785"/>
                <a:gd name="connsiteX414" fmla="*/ 420710 w 2760036"/>
                <a:gd name="connsiteY414" fmla="*/ 33810 h 1105785"/>
                <a:gd name="connsiteX415" fmla="*/ 388345 w 2760036"/>
                <a:gd name="connsiteY415" fmla="*/ 43914 h 1105785"/>
                <a:gd name="connsiteX416" fmla="*/ 372172 w 2760036"/>
                <a:gd name="connsiteY416" fmla="*/ 49984 h 1105785"/>
                <a:gd name="connsiteX417" fmla="*/ 343841 w 2760036"/>
                <a:gd name="connsiteY417" fmla="*/ 70210 h 1105785"/>
                <a:gd name="connsiteX418" fmla="*/ 299355 w 2760036"/>
                <a:gd name="connsiteY418" fmla="*/ 102575 h 1105785"/>
                <a:gd name="connsiteX419" fmla="*/ 258903 w 2760036"/>
                <a:gd name="connsiteY419" fmla="*/ 118766 h 1105785"/>
                <a:gd name="connsiteX420" fmla="*/ 218451 w 2760036"/>
                <a:gd name="connsiteY420" fmla="*/ 138992 h 1105785"/>
                <a:gd name="connsiteX421" fmla="*/ 186086 w 2760036"/>
                <a:gd name="connsiteY421" fmla="*/ 167305 h 1105785"/>
                <a:gd name="connsiteX422" fmla="*/ 171930 w 2760036"/>
                <a:gd name="connsiteY422" fmla="*/ 155166 h 1105785"/>
                <a:gd name="connsiteX423" fmla="*/ 157773 w 2760036"/>
                <a:gd name="connsiteY423" fmla="*/ 147079 h 1105785"/>
                <a:gd name="connsiteX424" fmla="*/ 153721 w 2760036"/>
                <a:gd name="connsiteY424" fmla="*/ 132923 h 1105785"/>
                <a:gd name="connsiteX425" fmla="*/ 153721 w 2760036"/>
                <a:gd name="connsiteY425" fmla="*/ 118766 h 1105785"/>
                <a:gd name="connsiteX426" fmla="*/ 149686 w 2760036"/>
                <a:gd name="connsiteY426" fmla="*/ 106627 h 1105785"/>
                <a:gd name="connsiteX427" fmla="*/ 141582 w 2760036"/>
                <a:gd name="connsiteY427" fmla="*/ 94488 h 1105785"/>
                <a:gd name="connsiteX428" fmla="*/ 133495 w 2760036"/>
                <a:gd name="connsiteY428" fmla="*/ 82349 h 1105785"/>
                <a:gd name="connsiteX429" fmla="*/ 145634 w 2760036"/>
                <a:gd name="connsiteY429" fmla="*/ 78314 h 1105785"/>
                <a:gd name="connsiteX430" fmla="*/ 161808 w 2760036"/>
                <a:gd name="connsiteY430" fmla="*/ 70210 h 1105785"/>
                <a:gd name="connsiteX431" fmla="*/ 175982 w 2760036"/>
                <a:gd name="connsiteY431" fmla="*/ 66175 h 1105785"/>
                <a:gd name="connsiteX432" fmla="*/ 194173 w 2760036"/>
                <a:gd name="connsiteY432" fmla="*/ 62123 h 1105785"/>
                <a:gd name="connsiteX433" fmla="*/ 218451 w 2760036"/>
                <a:gd name="connsiteY433" fmla="*/ 58088 h 1105785"/>
                <a:gd name="connsiteX434" fmla="*/ 230590 w 2760036"/>
                <a:gd name="connsiteY434" fmla="*/ 45949 h 1105785"/>
                <a:gd name="connsiteX435" fmla="*/ 254851 w 2760036"/>
                <a:gd name="connsiteY435" fmla="*/ 45949 h 1105785"/>
                <a:gd name="connsiteX436" fmla="*/ 295303 w 2760036"/>
                <a:gd name="connsiteY436" fmla="*/ 21671 h 1105785"/>
                <a:gd name="connsiteX437" fmla="*/ 311494 w 2760036"/>
                <a:gd name="connsiteY437" fmla="*/ 5497 h 1105785"/>
                <a:gd name="connsiteX438" fmla="*/ 155385 w 2760036"/>
                <a:gd name="connsiteY438" fmla="*/ 0 h 1105785"/>
                <a:gd name="connsiteX439" fmla="*/ 257175 w 2760036"/>
                <a:gd name="connsiteY439" fmla="*/ 0 h 1105785"/>
                <a:gd name="connsiteX440" fmla="*/ 246764 w 2760036"/>
                <a:gd name="connsiteY440" fmla="*/ 15602 h 1105785"/>
                <a:gd name="connsiteX441" fmla="*/ 222486 w 2760036"/>
                <a:gd name="connsiteY441" fmla="*/ 25723 h 1105785"/>
                <a:gd name="connsiteX442" fmla="*/ 206312 w 2760036"/>
                <a:gd name="connsiteY442" fmla="*/ 23688 h 1105785"/>
                <a:gd name="connsiteX443" fmla="*/ 190138 w 2760036"/>
                <a:gd name="connsiteY443" fmla="*/ 21671 h 1105785"/>
                <a:gd name="connsiteX444" fmla="*/ 177999 w 2760036"/>
                <a:gd name="connsiteY444" fmla="*/ 21671 h 1105785"/>
                <a:gd name="connsiteX445" fmla="*/ 157773 w 2760036"/>
                <a:gd name="connsiteY445" fmla="*/ 9532 h 1105785"/>
                <a:gd name="connsiteX446" fmla="*/ 9195 w 2760036"/>
                <a:gd name="connsiteY446" fmla="*/ 0 h 1105785"/>
                <a:gd name="connsiteX447" fmla="*/ 66539 w 2760036"/>
                <a:gd name="connsiteY447" fmla="*/ 0 h 1105785"/>
                <a:gd name="connsiteX448" fmla="*/ 64730 w 2760036"/>
                <a:gd name="connsiteY448" fmla="*/ 1445 h 1105785"/>
                <a:gd name="connsiteX449" fmla="*/ 48557 w 2760036"/>
                <a:gd name="connsiteY449" fmla="*/ 25723 h 1105785"/>
                <a:gd name="connsiteX450" fmla="*/ 36418 w 2760036"/>
                <a:gd name="connsiteY450" fmla="*/ 41897 h 1105785"/>
                <a:gd name="connsiteX451" fmla="*/ 12139 w 2760036"/>
                <a:gd name="connsiteY451" fmla="*/ 45949 h 1105785"/>
                <a:gd name="connsiteX452" fmla="*/ 0 w 2760036"/>
                <a:gd name="connsiteY452" fmla="*/ 45949 h 1105785"/>
                <a:gd name="connsiteX453" fmla="*/ 4053 w 2760036"/>
                <a:gd name="connsiteY453" fmla="*/ 25723 h 1105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Lst>
              <a:rect l="l" t="t" r="r" b="b"/>
              <a:pathLst>
                <a:path w="2760036" h="1105785">
                  <a:moveTo>
                    <a:pt x="311948" y="0"/>
                  </a:moveTo>
                  <a:lnTo>
                    <a:pt x="1924950" y="0"/>
                  </a:lnTo>
                  <a:lnTo>
                    <a:pt x="1919200" y="41897"/>
                  </a:lnTo>
                  <a:lnTo>
                    <a:pt x="1935373" y="41897"/>
                  </a:lnTo>
                  <a:cubicBezTo>
                    <a:pt x="1943460" y="41897"/>
                    <a:pt x="1950202" y="44604"/>
                    <a:pt x="1955599" y="49984"/>
                  </a:cubicBezTo>
                  <a:cubicBezTo>
                    <a:pt x="1960996" y="55381"/>
                    <a:pt x="1965703" y="64140"/>
                    <a:pt x="1969738" y="76279"/>
                  </a:cubicBezTo>
                  <a:cubicBezTo>
                    <a:pt x="1973755" y="88418"/>
                    <a:pt x="1977117" y="97178"/>
                    <a:pt x="1979807" y="102575"/>
                  </a:cubicBezTo>
                  <a:cubicBezTo>
                    <a:pt x="1985204" y="102575"/>
                    <a:pt x="1989928" y="101230"/>
                    <a:pt x="1993963" y="98540"/>
                  </a:cubicBezTo>
                  <a:cubicBezTo>
                    <a:pt x="1998015" y="95833"/>
                    <a:pt x="2002705" y="94488"/>
                    <a:pt x="2008066" y="94488"/>
                  </a:cubicBezTo>
                  <a:lnTo>
                    <a:pt x="2036379" y="94488"/>
                  </a:lnTo>
                  <a:lnTo>
                    <a:pt x="2056552" y="94488"/>
                  </a:lnTo>
                  <a:lnTo>
                    <a:pt x="2076778" y="82349"/>
                  </a:lnTo>
                  <a:lnTo>
                    <a:pt x="2060587" y="33810"/>
                  </a:lnTo>
                  <a:cubicBezTo>
                    <a:pt x="2079432" y="36500"/>
                    <a:pt x="2096915" y="39207"/>
                    <a:pt x="2113054" y="41897"/>
                  </a:cubicBezTo>
                  <a:cubicBezTo>
                    <a:pt x="2148073" y="47294"/>
                    <a:pt x="2168264" y="54036"/>
                    <a:pt x="2173661" y="62123"/>
                  </a:cubicBezTo>
                  <a:lnTo>
                    <a:pt x="2189781" y="21671"/>
                  </a:lnTo>
                  <a:lnTo>
                    <a:pt x="2201920" y="66175"/>
                  </a:lnTo>
                  <a:cubicBezTo>
                    <a:pt x="2207353" y="44604"/>
                    <a:pt x="2215528" y="24379"/>
                    <a:pt x="2226446" y="5497"/>
                  </a:cubicBezTo>
                  <a:lnTo>
                    <a:pt x="2229558" y="0"/>
                  </a:lnTo>
                  <a:lnTo>
                    <a:pt x="2350545" y="0"/>
                  </a:lnTo>
                  <a:lnTo>
                    <a:pt x="2345077" y="54036"/>
                  </a:lnTo>
                  <a:cubicBezTo>
                    <a:pt x="2347820" y="51346"/>
                    <a:pt x="2351925" y="49984"/>
                    <a:pt x="2357375" y="49984"/>
                  </a:cubicBezTo>
                  <a:cubicBezTo>
                    <a:pt x="2362825" y="49984"/>
                    <a:pt x="2372363" y="52691"/>
                    <a:pt x="2385971" y="58088"/>
                  </a:cubicBezTo>
                  <a:cubicBezTo>
                    <a:pt x="2407807" y="66175"/>
                    <a:pt x="2420070" y="70882"/>
                    <a:pt x="2422795" y="72245"/>
                  </a:cubicBezTo>
                  <a:cubicBezTo>
                    <a:pt x="2425503" y="73590"/>
                    <a:pt x="2429608" y="67520"/>
                    <a:pt x="2435094" y="54036"/>
                  </a:cubicBezTo>
                  <a:lnTo>
                    <a:pt x="2447339" y="25723"/>
                  </a:lnTo>
                  <a:lnTo>
                    <a:pt x="2451321" y="58088"/>
                  </a:lnTo>
                  <a:lnTo>
                    <a:pt x="2559670" y="90436"/>
                  </a:lnTo>
                  <a:lnTo>
                    <a:pt x="2583683" y="17637"/>
                  </a:lnTo>
                  <a:cubicBezTo>
                    <a:pt x="2586372" y="23016"/>
                    <a:pt x="2590407" y="28413"/>
                    <a:pt x="2595751" y="33810"/>
                  </a:cubicBezTo>
                  <a:lnTo>
                    <a:pt x="2627798" y="66175"/>
                  </a:lnTo>
                  <a:cubicBezTo>
                    <a:pt x="2638539" y="76952"/>
                    <a:pt x="2646608" y="83694"/>
                    <a:pt x="2652005" y="86401"/>
                  </a:cubicBezTo>
                  <a:cubicBezTo>
                    <a:pt x="2657402" y="89091"/>
                    <a:pt x="2656057" y="101230"/>
                    <a:pt x="2647970" y="122801"/>
                  </a:cubicBezTo>
                  <a:cubicBezTo>
                    <a:pt x="2639866" y="144372"/>
                    <a:pt x="2635831" y="156511"/>
                    <a:pt x="2635831" y="159218"/>
                  </a:cubicBezTo>
                  <a:lnTo>
                    <a:pt x="2635831" y="167305"/>
                  </a:lnTo>
                  <a:lnTo>
                    <a:pt x="2695943" y="155166"/>
                  </a:lnTo>
                  <a:lnTo>
                    <a:pt x="2756037" y="122801"/>
                  </a:lnTo>
                  <a:lnTo>
                    <a:pt x="2760036" y="130888"/>
                  </a:lnTo>
                  <a:lnTo>
                    <a:pt x="2720026" y="155166"/>
                  </a:lnTo>
                  <a:lnTo>
                    <a:pt x="2732024" y="163253"/>
                  </a:lnTo>
                  <a:lnTo>
                    <a:pt x="2727989" y="171340"/>
                  </a:lnTo>
                  <a:lnTo>
                    <a:pt x="2703959" y="159218"/>
                  </a:lnTo>
                  <a:lnTo>
                    <a:pt x="2667931" y="175392"/>
                  </a:lnTo>
                  <a:lnTo>
                    <a:pt x="2688157" y="195618"/>
                  </a:lnTo>
                  <a:cubicBezTo>
                    <a:pt x="2701641" y="209102"/>
                    <a:pt x="2708383" y="219896"/>
                    <a:pt x="2708383" y="227983"/>
                  </a:cubicBezTo>
                  <a:cubicBezTo>
                    <a:pt x="2705693" y="236070"/>
                    <a:pt x="2705021" y="245501"/>
                    <a:pt x="2706366" y="256296"/>
                  </a:cubicBezTo>
                  <a:cubicBezTo>
                    <a:pt x="2707710" y="267090"/>
                    <a:pt x="2701641" y="267090"/>
                    <a:pt x="2688157" y="256296"/>
                  </a:cubicBezTo>
                  <a:cubicBezTo>
                    <a:pt x="2680070" y="250898"/>
                    <a:pt x="2672673" y="244829"/>
                    <a:pt x="2665984" y="238087"/>
                  </a:cubicBezTo>
                  <a:cubicBezTo>
                    <a:pt x="2659278" y="231345"/>
                    <a:pt x="2653244" y="225275"/>
                    <a:pt x="2647900" y="219896"/>
                  </a:cubicBezTo>
                  <a:cubicBezTo>
                    <a:pt x="2639901" y="211791"/>
                    <a:pt x="2634557" y="203705"/>
                    <a:pt x="2631903" y="195618"/>
                  </a:cubicBezTo>
                  <a:lnTo>
                    <a:pt x="2623887" y="211791"/>
                  </a:lnTo>
                  <a:cubicBezTo>
                    <a:pt x="2626577" y="219896"/>
                    <a:pt x="2629249" y="229328"/>
                    <a:pt x="2631903" y="240122"/>
                  </a:cubicBezTo>
                  <a:cubicBezTo>
                    <a:pt x="2634557" y="250898"/>
                    <a:pt x="2636557" y="262365"/>
                    <a:pt x="2637919" y="274504"/>
                  </a:cubicBezTo>
                  <a:cubicBezTo>
                    <a:pt x="2639264" y="286626"/>
                    <a:pt x="2637265" y="299437"/>
                    <a:pt x="2631903" y="312921"/>
                  </a:cubicBezTo>
                  <a:cubicBezTo>
                    <a:pt x="2610545" y="307542"/>
                    <a:pt x="2593185" y="299437"/>
                    <a:pt x="2579825" y="288661"/>
                  </a:cubicBezTo>
                  <a:cubicBezTo>
                    <a:pt x="2566518" y="280574"/>
                    <a:pt x="2556520" y="269107"/>
                    <a:pt x="2549831" y="254278"/>
                  </a:cubicBezTo>
                  <a:cubicBezTo>
                    <a:pt x="2543160" y="239432"/>
                    <a:pt x="2545142" y="221241"/>
                    <a:pt x="2555812" y="199670"/>
                  </a:cubicBezTo>
                  <a:cubicBezTo>
                    <a:pt x="2553158" y="202360"/>
                    <a:pt x="2547832" y="205049"/>
                    <a:pt x="2539816" y="207757"/>
                  </a:cubicBezTo>
                  <a:cubicBezTo>
                    <a:pt x="2526456" y="213154"/>
                    <a:pt x="2507769" y="211791"/>
                    <a:pt x="2483756" y="203705"/>
                  </a:cubicBezTo>
                  <a:cubicBezTo>
                    <a:pt x="2456275" y="190221"/>
                    <a:pt x="2432917" y="179444"/>
                    <a:pt x="2413682" y="171340"/>
                  </a:cubicBezTo>
                  <a:cubicBezTo>
                    <a:pt x="2394447" y="163253"/>
                    <a:pt x="2380716" y="160563"/>
                    <a:pt x="2372452" y="163253"/>
                  </a:cubicBezTo>
                  <a:cubicBezTo>
                    <a:pt x="2366966" y="165960"/>
                    <a:pt x="2361481" y="167305"/>
                    <a:pt x="2355977" y="167305"/>
                  </a:cubicBezTo>
                  <a:cubicBezTo>
                    <a:pt x="2350492" y="167305"/>
                    <a:pt x="2344988" y="167305"/>
                    <a:pt x="2339520" y="167305"/>
                  </a:cubicBezTo>
                  <a:lnTo>
                    <a:pt x="2323028" y="167305"/>
                  </a:lnTo>
                  <a:lnTo>
                    <a:pt x="2331115" y="191565"/>
                  </a:lnTo>
                  <a:lnTo>
                    <a:pt x="2359357" y="199670"/>
                  </a:lnTo>
                  <a:lnTo>
                    <a:pt x="2363409" y="211791"/>
                  </a:lnTo>
                  <a:lnTo>
                    <a:pt x="2310942" y="191565"/>
                  </a:lnTo>
                  <a:lnTo>
                    <a:pt x="2310942" y="183479"/>
                  </a:lnTo>
                  <a:cubicBezTo>
                    <a:pt x="2305563" y="178082"/>
                    <a:pt x="2298821" y="174047"/>
                    <a:pt x="2290716" y="171340"/>
                  </a:cubicBezTo>
                  <a:cubicBezTo>
                    <a:pt x="2282683" y="171340"/>
                    <a:pt x="2279320" y="170667"/>
                    <a:pt x="2280648" y="169322"/>
                  </a:cubicBezTo>
                  <a:cubicBezTo>
                    <a:pt x="2281975" y="167977"/>
                    <a:pt x="2282629" y="166633"/>
                    <a:pt x="2282629" y="165270"/>
                  </a:cubicBezTo>
                  <a:cubicBezTo>
                    <a:pt x="2282629" y="163925"/>
                    <a:pt x="2280612" y="162580"/>
                    <a:pt x="2276595" y="161235"/>
                  </a:cubicBezTo>
                  <a:cubicBezTo>
                    <a:pt x="2272578" y="159891"/>
                    <a:pt x="2261147" y="157856"/>
                    <a:pt x="2242301" y="155166"/>
                  </a:cubicBezTo>
                  <a:cubicBezTo>
                    <a:pt x="2212679" y="155166"/>
                    <a:pt x="2187109" y="152476"/>
                    <a:pt x="2165574" y="147079"/>
                  </a:cubicBezTo>
                  <a:cubicBezTo>
                    <a:pt x="2154780" y="144372"/>
                    <a:pt x="2148038" y="141682"/>
                    <a:pt x="2145348" y="138992"/>
                  </a:cubicBezTo>
                  <a:cubicBezTo>
                    <a:pt x="2148038" y="147079"/>
                    <a:pt x="2150745" y="156511"/>
                    <a:pt x="2153435" y="167305"/>
                  </a:cubicBezTo>
                  <a:cubicBezTo>
                    <a:pt x="2158832" y="188876"/>
                    <a:pt x="2161522" y="207757"/>
                    <a:pt x="2161522" y="223931"/>
                  </a:cubicBezTo>
                  <a:cubicBezTo>
                    <a:pt x="2145383" y="221241"/>
                    <a:pt x="2131935" y="215844"/>
                    <a:pt x="2121140" y="207757"/>
                  </a:cubicBezTo>
                  <a:cubicBezTo>
                    <a:pt x="2110399" y="202360"/>
                    <a:pt x="2100985" y="195618"/>
                    <a:pt x="2092916" y="187531"/>
                  </a:cubicBezTo>
                  <a:cubicBezTo>
                    <a:pt x="2084847" y="179444"/>
                    <a:pt x="2082140" y="168650"/>
                    <a:pt x="2084794" y="155166"/>
                  </a:cubicBezTo>
                  <a:lnTo>
                    <a:pt x="2076778" y="155166"/>
                  </a:lnTo>
                  <a:cubicBezTo>
                    <a:pt x="2074070" y="155166"/>
                    <a:pt x="2064639" y="157856"/>
                    <a:pt x="2048447" y="163253"/>
                  </a:cubicBezTo>
                  <a:cubicBezTo>
                    <a:pt x="2040361" y="168650"/>
                    <a:pt x="2030929" y="171340"/>
                    <a:pt x="2020135" y="171340"/>
                  </a:cubicBezTo>
                  <a:lnTo>
                    <a:pt x="2007996" y="171340"/>
                  </a:lnTo>
                  <a:cubicBezTo>
                    <a:pt x="2010703" y="174047"/>
                    <a:pt x="2013393" y="178082"/>
                    <a:pt x="2016100" y="183479"/>
                  </a:cubicBezTo>
                  <a:cubicBezTo>
                    <a:pt x="2018790" y="188876"/>
                    <a:pt x="2020135" y="193600"/>
                    <a:pt x="2020135" y="197635"/>
                  </a:cubicBezTo>
                  <a:cubicBezTo>
                    <a:pt x="2020135" y="201687"/>
                    <a:pt x="2021479" y="206412"/>
                    <a:pt x="2024187" y="211791"/>
                  </a:cubicBezTo>
                  <a:cubicBezTo>
                    <a:pt x="2029584" y="219896"/>
                    <a:pt x="2037671" y="230000"/>
                    <a:pt x="2048447" y="242139"/>
                  </a:cubicBezTo>
                  <a:cubicBezTo>
                    <a:pt x="2059242" y="254278"/>
                    <a:pt x="2064639" y="268435"/>
                    <a:pt x="2064639" y="284608"/>
                  </a:cubicBezTo>
                  <a:lnTo>
                    <a:pt x="2064639" y="337199"/>
                  </a:lnTo>
                  <a:lnTo>
                    <a:pt x="2032345" y="300800"/>
                  </a:lnTo>
                  <a:cubicBezTo>
                    <a:pt x="2026983" y="303489"/>
                    <a:pt x="2020258" y="304834"/>
                    <a:pt x="2012172" y="304834"/>
                  </a:cubicBezTo>
                  <a:cubicBezTo>
                    <a:pt x="2006828" y="304834"/>
                    <a:pt x="2000776" y="305507"/>
                    <a:pt x="1994034" y="306852"/>
                  </a:cubicBezTo>
                  <a:cubicBezTo>
                    <a:pt x="1987292" y="308214"/>
                    <a:pt x="1979895" y="306179"/>
                    <a:pt x="1971844" y="300800"/>
                  </a:cubicBezTo>
                  <a:cubicBezTo>
                    <a:pt x="1971844" y="306179"/>
                    <a:pt x="1970499" y="312921"/>
                    <a:pt x="1967809" y="321026"/>
                  </a:cubicBezTo>
                  <a:cubicBezTo>
                    <a:pt x="1962412" y="337199"/>
                    <a:pt x="1958377" y="346631"/>
                    <a:pt x="1955723" y="349338"/>
                  </a:cubicBezTo>
                  <a:cubicBezTo>
                    <a:pt x="1950344" y="357425"/>
                    <a:pt x="1945619" y="364840"/>
                    <a:pt x="1941567" y="371582"/>
                  </a:cubicBezTo>
                  <a:cubicBezTo>
                    <a:pt x="1937532" y="378324"/>
                    <a:pt x="1935497" y="384393"/>
                    <a:pt x="1935497" y="389790"/>
                  </a:cubicBezTo>
                  <a:cubicBezTo>
                    <a:pt x="1935497" y="395187"/>
                    <a:pt x="1930135" y="400567"/>
                    <a:pt x="1919394" y="405964"/>
                  </a:cubicBezTo>
                  <a:cubicBezTo>
                    <a:pt x="1914033" y="408671"/>
                    <a:pt x="1908671" y="410016"/>
                    <a:pt x="1903274" y="410016"/>
                  </a:cubicBezTo>
                  <a:cubicBezTo>
                    <a:pt x="1900566" y="418103"/>
                    <a:pt x="1899221" y="427535"/>
                    <a:pt x="1899221" y="438329"/>
                  </a:cubicBezTo>
                  <a:cubicBezTo>
                    <a:pt x="1899221" y="459900"/>
                    <a:pt x="1900566" y="476091"/>
                    <a:pt x="1903274" y="486868"/>
                  </a:cubicBezTo>
                  <a:cubicBezTo>
                    <a:pt x="1905963" y="503059"/>
                    <a:pt x="1908653" y="511818"/>
                    <a:pt x="1911325" y="513163"/>
                  </a:cubicBezTo>
                  <a:cubicBezTo>
                    <a:pt x="1913997" y="514508"/>
                    <a:pt x="1912670" y="524630"/>
                    <a:pt x="1907308" y="543511"/>
                  </a:cubicBezTo>
                  <a:cubicBezTo>
                    <a:pt x="1904619" y="548890"/>
                    <a:pt x="1903274" y="554960"/>
                    <a:pt x="1903274" y="561702"/>
                  </a:cubicBezTo>
                  <a:cubicBezTo>
                    <a:pt x="1903274" y="568444"/>
                    <a:pt x="1901929" y="575858"/>
                    <a:pt x="1899221" y="583963"/>
                  </a:cubicBezTo>
                  <a:cubicBezTo>
                    <a:pt x="1899221" y="597447"/>
                    <a:pt x="1899894" y="610241"/>
                    <a:pt x="1901239" y="622380"/>
                  </a:cubicBezTo>
                  <a:cubicBezTo>
                    <a:pt x="1902601" y="634519"/>
                    <a:pt x="1904619" y="647330"/>
                    <a:pt x="1907308" y="660814"/>
                  </a:cubicBezTo>
                  <a:cubicBezTo>
                    <a:pt x="1918067" y="706663"/>
                    <a:pt x="1940912" y="739028"/>
                    <a:pt x="1975896" y="757892"/>
                  </a:cubicBezTo>
                  <a:cubicBezTo>
                    <a:pt x="1981240" y="760599"/>
                    <a:pt x="1987964" y="761944"/>
                    <a:pt x="1996051" y="761944"/>
                  </a:cubicBezTo>
                  <a:cubicBezTo>
                    <a:pt x="2001448" y="772738"/>
                    <a:pt x="2010862" y="780825"/>
                    <a:pt x="2024311" y="786222"/>
                  </a:cubicBezTo>
                  <a:cubicBezTo>
                    <a:pt x="2035052" y="791602"/>
                    <a:pt x="2047828" y="796999"/>
                    <a:pt x="2062639" y="802396"/>
                  </a:cubicBezTo>
                  <a:cubicBezTo>
                    <a:pt x="2077450" y="807793"/>
                    <a:pt x="2090262" y="813190"/>
                    <a:pt x="2101038" y="818570"/>
                  </a:cubicBezTo>
                  <a:cubicBezTo>
                    <a:pt x="2109125" y="821277"/>
                    <a:pt x="2117902" y="823967"/>
                    <a:pt x="2127334" y="826674"/>
                  </a:cubicBezTo>
                  <a:cubicBezTo>
                    <a:pt x="2136766" y="829364"/>
                    <a:pt x="2152285" y="830709"/>
                    <a:pt x="2173855" y="830709"/>
                  </a:cubicBezTo>
                  <a:cubicBezTo>
                    <a:pt x="2195426" y="830709"/>
                    <a:pt x="2223739" y="834761"/>
                    <a:pt x="2258811" y="842848"/>
                  </a:cubicBezTo>
                  <a:cubicBezTo>
                    <a:pt x="2293866" y="850935"/>
                    <a:pt x="2314092" y="854987"/>
                    <a:pt x="2319489" y="854987"/>
                  </a:cubicBezTo>
                  <a:cubicBezTo>
                    <a:pt x="2324869" y="854987"/>
                    <a:pt x="2335663" y="857004"/>
                    <a:pt x="2351837" y="861057"/>
                  </a:cubicBezTo>
                  <a:cubicBezTo>
                    <a:pt x="2368028" y="865091"/>
                    <a:pt x="2378804" y="867126"/>
                    <a:pt x="2384202" y="867126"/>
                  </a:cubicBezTo>
                  <a:cubicBezTo>
                    <a:pt x="2397686" y="867126"/>
                    <a:pt x="2409825" y="877903"/>
                    <a:pt x="2420619" y="899473"/>
                  </a:cubicBezTo>
                  <a:cubicBezTo>
                    <a:pt x="2420619" y="902181"/>
                    <a:pt x="2415894" y="902853"/>
                    <a:pt x="2406445" y="901508"/>
                  </a:cubicBezTo>
                  <a:cubicBezTo>
                    <a:pt x="2397013" y="900146"/>
                    <a:pt x="2385546" y="898129"/>
                    <a:pt x="2372062" y="895439"/>
                  </a:cubicBezTo>
                  <a:cubicBezTo>
                    <a:pt x="2358578" y="892731"/>
                    <a:pt x="2345095" y="889369"/>
                    <a:pt x="2331611" y="885317"/>
                  </a:cubicBezTo>
                  <a:cubicBezTo>
                    <a:pt x="2318127" y="881282"/>
                    <a:pt x="2310040" y="879248"/>
                    <a:pt x="2307350" y="879248"/>
                  </a:cubicBezTo>
                  <a:cubicBezTo>
                    <a:pt x="2299263" y="879248"/>
                    <a:pt x="2289141" y="877903"/>
                    <a:pt x="2277002" y="875213"/>
                  </a:cubicBezTo>
                  <a:cubicBezTo>
                    <a:pt x="2264863" y="872506"/>
                    <a:pt x="2241275" y="869816"/>
                    <a:pt x="2206220" y="867126"/>
                  </a:cubicBezTo>
                  <a:cubicBezTo>
                    <a:pt x="2190029" y="864419"/>
                    <a:pt x="2177908" y="862401"/>
                    <a:pt x="2169803" y="861057"/>
                  </a:cubicBezTo>
                  <a:cubicBezTo>
                    <a:pt x="2161716" y="859694"/>
                    <a:pt x="2154302" y="858349"/>
                    <a:pt x="2147560" y="857004"/>
                  </a:cubicBezTo>
                  <a:cubicBezTo>
                    <a:pt x="2140818" y="855659"/>
                    <a:pt x="2133403" y="854987"/>
                    <a:pt x="2125317" y="854987"/>
                  </a:cubicBezTo>
                  <a:cubicBezTo>
                    <a:pt x="2117230" y="854987"/>
                    <a:pt x="2105091" y="853642"/>
                    <a:pt x="2088899" y="850935"/>
                  </a:cubicBezTo>
                  <a:cubicBezTo>
                    <a:pt x="2056587" y="845538"/>
                    <a:pt x="2037069" y="844865"/>
                    <a:pt x="2030345" y="848917"/>
                  </a:cubicBezTo>
                  <a:cubicBezTo>
                    <a:pt x="2023621" y="852952"/>
                    <a:pt x="2016224" y="854987"/>
                    <a:pt x="2008119" y="854987"/>
                  </a:cubicBezTo>
                  <a:cubicBezTo>
                    <a:pt x="2000086" y="854987"/>
                    <a:pt x="1996724" y="859694"/>
                    <a:pt x="1998086" y="869143"/>
                  </a:cubicBezTo>
                  <a:cubicBezTo>
                    <a:pt x="1999431" y="878575"/>
                    <a:pt x="2000103" y="885989"/>
                    <a:pt x="2000103" y="891387"/>
                  </a:cubicBezTo>
                  <a:cubicBezTo>
                    <a:pt x="2002793" y="896784"/>
                    <a:pt x="2011535" y="905543"/>
                    <a:pt x="2026328" y="917682"/>
                  </a:cubicBezTo>
                  <a:cubicBezTo>
                    <a:pt x="2041121" y="929821"/>
                    <a:pt x="2059277" y="942633"/>
                    <a:pt x="2080812" y="956117"/>
                  </a:cubicBezTo>
                  <a:cubicBezTo>
                    <a:pt x="2102383" y="969601"/>
                    <a:pt x="2119247" y="977687"/>
                    <a:pt x="2131386" y="980377"/>
                  </a:cubicBezTo>
                  <a:cubicBezTo>
                    <a:pt x="2143508" y="983085"/>
                    <a:pt x="2164424" y="988482"/>
                    <a:pt x="2194081" y="996569"/>
                  </a:cubicBezTo>
                  <a:cubicBezTo>
                    <a:pt x="2248017" y="1012742"/>
                    <a:pt x="2280382" y="1026226"/>
                    <a:pt x="2291159" y="1037020"/>
                  </a:cubicBezTo>
                  <a:cubicBezTo>
                    <a:pt x="2301953" y="1047797"/>
                    <a:pt x="2306005" y="1055902"/>
                    <a:pt x="2303298" y="1061281"/>
                  </a:cubicBezTo>
                  <a:cubicBezTo>
                    <a:pt x="2297901" y="1066678"/>
                    <a:pt x="2291159" y="1067351"/>
                    <a:pt x="2283072" y="1063316"/>
                  </a:cubicBezTo>
                  <a:cubicBezTo>
                    <a:pt x="2274985" y="1059264"/>
                    <a:pt x="2265553" y="1054539"/>
                    <a:pt x="2254759" y="1049160"/>
                  </a:cubicBezTo>
                  <a:cubicBezTo>
                    <a:pt x="2249362" y="1046452"/>
                    <a:pt x="2239930" y="1042418"/>
                    <a:pt x="2226446" y="1037020"/>
                  </a:cubicBezTo>
                  <a:cubicBezTo>
                    <a:pt x="2212962" y="1031623"/>
                    <a:pt x="2198134" y="1025554"/>
                    <a:pt x="2181942" y="1018812"/>
                  </a:cubicBezTo>
                  <a:cubicBezTo>
                    <a:pt x="2165768" y="1012070"/>
                    <a:pt x="2150940" y="1006673"/>
                    <a:pt x="2137456" y="1002638"/>
                  </a:cubicBezTo>
                  <a:cubicBezTo>
                    <a:pt x="2123972" y="998586"/>
                    <a:pt x="2114522" y="995224"/>
                    <a:pt x="2109125" y="992516"/>
                  </a:cubicBezTo>
                  <a:cubicBezTo>
                    <a:pt x="2095641" y="987119"/>
                    <a:pt x="2082175" y="983757"/>
                    <a:pt x="2068709" y="982412"/>
                  </a:cubicBezTo>
                  <a:cubicBezTo>
                    <a:pt x="2055242" y="981050"/>
                    <a:pt x="2029672" y="979032"/>
                    <a:pt x="1992017" y="976343"/>
                  </a:cubicBezTo>
                  <a:cubicBezTo>
                    <a:pt x="1973171" y="973635"/>
                    <a:pt x="1959050" y="970273"/>
                    <a:pt x="1949636" y="966221"/>
                  </a:cubicBezTo>
                  <a:cubicBezTo>
                    <a:pt x="1940204" y="962186"/>
                    <a:pt x="1931480" y="956789"/>
                    <a:pt x="1923429" y="950047"/>
                  </a:cubicBezTo>
                  <a:cubicBezTo>
                    <a:pt x="1915377" y="943305"/>
                    <a:pt x="1907326" y="936563"/>
                    <a:pt x="1899257" y="929821"/>
                  </a:cubicBezTo>
                  <a:cubicBezTo>
                    <a:pt x="1891188" y="923079"/>
                    <a:pt x="1879084" y="917010"/>
                    <a:pt x="1862946" y="911613"/>
                  </a:cubicBezTo>
                  <a:cubicBezTo>
                    <a:pt x="1827962" y="900836"/>
                    <a:pt x="1807789" y="892059"/>
                    <a:pt x="1802392" y="885317"/>
                  </a:cubicBezTo>
                  <a:cubicBezTo>
                    <a:pt x="1796995" y="878575"/>
                    <a:pt x="1787581" y="864419"/>
                    <a:pt x="1774132" y="842848"/>
                  </a:cubicBezTo>
                  <a:cubicBezTo>
                    <a:pt x="1760701" y="826674"/>
                    <a:pt x="1748597" y="818570"/>
                    <a:pt x="1737856" y="818570"/>
                  </a:cubicBezTo>
                  <a:cubicBezTo>
                    <a:pt x="1732459" y="818570"/>
                    <a:pt x="1729769" y="821277"/>
                    <a:pt x="1729769" y="826674"/>
                  </a:cubicBezTo>
                  <a:cubicBezTo>
                    <a:pt x="1724425" y="853642"/>
                    <a:pt x="1720391" y="877903"/>
                    <a:pt x="1717701" y="899473"/>
                  </a:cubicBezTo>
                  <a:cubicBezTo>
                    <a:pt x="1712304" y="921062"/>
                    <a:pt x="1708924" y="940598"/>
                    <a:pt x="1707579" y="958134"/>
                  </a:cubicBezTo>
                  <a:cubicBezTo>
                    <a:pt x="1706234" y="975670"/>
                    <a:pt x="1705562" y="987119"/>
                    <a:pt x="1705562" y="992516"/>
                  </a:cubicBezTo>
                  <a:cubicBezTo>
                    <a:pt x="1702872" y="1003311"/>
                    <a:pt x="1702182" y="1008708"/>
                    <a:pt x="1703545" y="1008708"/>
                  </a:cubicBezTo>
                  <a:cubicBezTo>
                    <a:pt x="1704890" y="1008708"/>
                    <a:pt x="1705562" y="1015450"/>
                    <a:pt x="1705562" y="1028934"/>
                  </a:cubicBezTo>
                  <a:cubicBezTo>
                    <a:pt x="1708252" y="1042418"/>
                    <a:pt x="1711632" y="1049832"/>
                    <a:pt x="1715666" y="1051177"/>
                  </a:cubicBezTo>
                  <a:cubicBezTo>
                    <a:pt x="1719718" y="1052522"/>
                    <a:pt x="1728460" y="1055902"/>
                    <a:pt x="1741909" y="1061281"/>
                  </a:cubicBezTo>
                  <a:cubicBezTo>
                    <a:pt x="1758047" y="1072075"/>
                    <a:pt x="1768788" y="1080162"/>
                    <a:pt x="1774132" y="1085559"/>
                  </a:cubicBezTo>
                  <a:cubicBezTo>
                    <a:pt x="1779529" y="1090956"/>
                    <a:pt x="1782237" y="1094991"/>
                    <a:pt x="1782237" y="1097698"/>
                  </a:cubicBezTo>
                  <a:cubicBezTo>
                    <a:pt x="1768788" y="1103095"/>
                    <a:pt x="1756702" y="1105785"/>
                    <a:pt x="1745943" y="1105785"/>
                  </a:cubicBezTo>
                  <a:cubicBezTo>
                    <a:pt x="1732459" y="1105785"/>
                    <a:pt x="1719011" y="1105113"/>
                    <a:pt x="1705562" y="1103768"/>
                  </a:cubicBezTo>
                  <a:cubicBezTo>
                    <a:pt x="1692113" y="1102405"/>
                    <a:pt x="1675975" y="1094991"/>
                    <a:pt x="1657147" y="1081507"/>
                  </a:cubicBezTo>
                  <a:cubicBezTo>
                    <a:pt x="1619509" y="1062644"/>
                    <a:pt x="1603388" y="1046452"/>
                    <a:pt x="1608768" y="1032968"/>
                  </a:cubicBezTo>
                  <a:cubicBezTo>
                    <a:pt x="1614129" y="1019484"/>
                    <a:pt x="1615474" y="1004655"/>
                    <a:pt x="1612767" y="988482"/>
                  </a:cubicBezTo>
                  <a:cubicBezTo>
                    <a:pt x="1610077" y="972290"/>
                    <a:pt x="1607387" y="961514"/>
                    <a:pt x="1604715" y="956117"/>
                  </a:cubicBezTo>
                  <a:cubicBezTo>
                    <a:pt x="1602043" y="950720"/>
                    <a:pt x="1598009" y="937236"/>
                    <a:pt x="1592612" y="915665"/>
                  </a:cubicBezTo>
                  <a:cubicBezTo>
                    <a:pt x="1587215" y="894094"/>
                    <a:pt x="1580490" y="881955"/>
                    <a:pt x="1572421" y="879248"/>
                  </a:cubicBezTo>
                  <a:cubicBezTo>
                    <a:pt x="1564352" y="876558"/>
                    <a:pt x="1556283" y="869816"/>
                    <a:pt x="1548249" y="859022"/>
                  </a:cubicBezTo>
                  <a:cubicBezTo>
                    <a:pt x="1542852" y="850935"/>
                    <a:pt x="1530748" y="850935"/>
                    <a:pt x="1511920" y="859022"/>
                  </a:cubicBezTo>
                  <a:cubicBezTo>
                    <a:pt x="1493110" y="867126"/>
                    <a:pt x="1472937" y="877903"/>
                    <a:pt x="1451402" y="891387"/>
                  </a:cubicBezTo>
                  <a:cubicBezTo>
                    <a:pt x="1427230" y="904871"/>
                    <a:pt x="1411091" y="917682"/>
                    <a:pt x="1403022" y="929821"/>
                  </a:cubicBezTo>
                  <a:cubicBezTo>
                    <a:pt x="1394953" y="941960"/>
                    <a:pt x="1386884" y="952064"/>
                    <a:pt x="1378780" y="960151"/>
                  </a:cubicBezTo>
                  <a:cubicBezTo>
                    <a:pt x="1370746" y="965548"/>
                    <a:pt x="1364021" y="974308"/>
                    <a:pt x="1358624" y="986447"/>
                  </a:cubicBezTo>
                  <a:cubicBezTo>
                    <a:pt x="1353227" y="998586"/>
                    <a:pt x="1343813" y="1011397"/>
                    <a:pt x="1330365" y="1024881"/>
                  </a:cubicBezTo>
                  <a:cubicBezTo>
                    <a:pt x="1322313" y="1041055"/>
                    <a:pt x="1317624" y="1053194"/>
                    <a:pt x="1316279" y="1061281"/>
                  </a:cubicBezTo>
                  <a:cubicBezTo>
                    <a:pt x="1314934" y="1069386"/>
                    <a:pt x="1307537" y="1076127"/>
                    <a:pt x="1294089" y="1081507"/>
                  </a:cubicBezTo>
                  <a:cubicBezTo>
                    <a:pt x="1280640" y="1086904"/>
                    <a:pt x="1275933" y="1084214"/>
                    <a:pt x="1279968" y="1073420"/>
                  </a:cubicBezTo>
                  <a:cubicBezTo>
                    <a:pt x="1283985" y="1062644"/>
                    <a:pt x="1286002" y="1050504"/>
                    <a:pt x="1286002" y="1037020"/>
                  </a:cubicBezTo>
                  <a:cubicBezTo>
                    <a:pt x="1286002" y="1020829"/>
                    <a:pt x="1287347" y="1010053"/>
                    <a:pt x="1290037" y="1004655"/>
                  </a:cubicBezTo>
                  <a:cubicBezTo>
                    <a:pt x="1292744" y="999258"/>
                    <a:pt x="1296761" y="991171"/>
                    <a:pt x="1302123" y="980377"/>
                  </a:cubicBezTo>
                  <a:cubicBezTo>
                    <a:pt x="1310209" y="958806"/>
                    <a:pt x="1319623" y="941288"/>
                    <a:pt x="1330365" y="927804"/>
                  </a:cubicBezTo>
                  <a:cubicBezTo>
                    <a:pt x="1341106" y="919699"/>
                    <a:pt x="1348503" y="914320"/>
                    <a:pt x="1352555" y="911613"/>
                  </a:cubicBezTo>
                  <a:cubicBezTo>
                    <a:pt x="1356607" y="908923"/>
                    <a:pt x="1362641" y="902181"/>
                    <a:pt x="1370693" y="891387"/>
                  </a:cubicBezTo>
                  <a:cubicBezTo>
                    <a:pt x="1381487" y="883300"/>
                    <a:pt x="1382849" y="876558"/>
                    <a:pt x="1374780" y="871161"/>
                  </a:cubicBezTo>
                  <a:cubicBezTo>
                    <a:pt x="1366711" y="865764"/>
                    <a:pt x="1355952" y="860384"/>
                    <a:pt x="1342504" y="854987"/>
                  </a:cubicBezTo>
                  <a:cubicBezTo>
                    <a:pt x="1323676" y="849590"/>
                    <a:pt x="1308865" y="848245"/>
                    <a:pt x="1298106" y="850935"/>
                  </a:cubicBezTo>
                  <a:cubicBezTo>
                    <a:pt x="1287329" y="853642"/>
                    <a:pt x="1279278" y="854987"/>
                    <a:pt x="1273934" y="854987"/>
                  </a:cubicBezTo>
                  <a:cubicBezTo>
                    <a:pt x="1268537" y="857677"/>
                    <a:pt x="1258433" y="861057"/>
                    <a:pt x="1243657" y="865091"/>
                  </a:cubicBezTo>
                  <a:cubicBezTo>
                    <a:pt x="1228863" y="869143"/>
                    <a:pt x="1217414" y="873868"/>
                    <a:pt x="1209328" y="879248"/>
                  </a:cubicBezTo>
                  <a:cubicBezTo>
                    <a:pt x="1201276" y="881955"/>
                    <a:pt x="1190517" y="881955"/>
                    <a:pt x="1177069" y="879248"/>
                  </a:cubicBezTo>
                  <a:cubicBezTo>
                    <a:pt x="1163602" y="876558"/>
                    <a:pt x="1146102" y="875213"/>
                    <a:pt x="1124566" y="875213"/>
                  </a:cubicBezTo>
                  <a:cubicBezTo>
                    <a:pt x="1100306" y="875213"/>
                    <a:pt x="1086149" y="875885"/>
                    <a:pt x="1082097" y="877230"/>
                  </a:cubicBezTo>
                  <a:cubicBezTo>
                    <a:pt x="1078045" y="878575"/>
                    <a:pt x="1061199" y="881955"/>
                    <a:pt x="1031523" y="887352"/>
                  </a:cubicBezTo>
                  <a:cubicBezTo>
                    <a:pt x="1001866" y="892731"/>
                    <a:pt x="980295" y="894766"/>
                    <a:pt x="966811" y="893404"/>
                  </a:cubicBezTo>
                  <a:cubicBezTo>
                    <a:pt x="953327" y="892059"/>
                    <a:pt x="943878" y="894094"/>
                    <a:pt x="938498" y="899473"/>
                  </a:cubicBezTo>
                  <a:cubicBezTo>
                    <a:pt x="933101" y="904871"/>
                    <a:pt x="921634" y="910268"/>
                    <a:pt x="904116" y="915665"/>
                  </a:cubicBezTo>
                  <a:cubicBezTo>
                    <a:pt x="886580" y="921062"/>
                    <a:pt x="872423" y="923752"/>
                    <a:pt x="861629" y="923752"/>
                  </a:cubicBezTo>
                  <a:cubicBezTo>
                    <a:pt x="850852" y="923752"/>
                    <a:pt x="842748" y="923079"/>
                    <a:pt x="837368" y="921734"/>
                  </a:cubicBezTo>
                  <a:cubicBezTo>
                    <a:pt x="831971" y="920372"/>
                    <a:pt x="822522" y="919699"/>
                    <a:pt x="809038" y="919699"/>
                  </a:cubicBezTo>
                  <a:cubicBezTo>
                    <a:pt x="795554" y="919699"/>
                    <a:pt x="796917" y="915665"/>
                    <a:pt x="813090" y="907578"/>
                  </a:cubicBezTo>
                  <a:cubicBezTo>
                    <a:pt x="829264" y="899473"/>
                    <a:pt x="852197" y="892731"/>
                    <a:pt x="881855" y="887352"/>
                  </a:cubicBezTo>
                  <a:cubicBezTo>
                    <a:pt x="911530" y="881955"/>
                    <a:pt x="935791" y="875213"/>
                    <a:pt x="954672" y="867126"/>
                  </a:cubicBezTo>
                  <a:cubicBezTo>
                    <a:pt x="973553" y="859022"/>
                    <a:pt x="999176" y="852280"/>
                    <a:pt x="1031523" y="846900"/>
                  </a:cubicBezTo>
                  <a:cubicBezTo>
                    <a:pt x="1063888" y="841503"/>
                    <a:pt x="1084114" y="838123"/>
                    <a:pt x="1092201" y="836778"/>
                  </a:cubicBezTo>
                  <a:cubicBezTo>
                    <a:pt x="1100306" y="835433"/>
                    <a:pt x="1117824" y="832054"/>
                    <a:pt x="1144792" y="826674"/>
                  </a:cubicBezTo>
                  <a:cubicBezTo>
                    <a:pt x="1174467" y="823967"/>
                    <a:pt x="1200073" y="820605"/>
                    <a:pt x="1221661" y="816552"/>
                  </a:cubicBezTo>
                  <a:cubicBezTo>
                    <a:pt x="1243232" y="812500"/>
                    <a:pt x="1272890" y="806448"/>
                    <a:pt x="1310652" y="798344"/>
                  </a:cubicBezTo>
                  <a:cubicBezTo>
                    <a:pt x="1329533" y="790257"/>
                    <a:pt x="1345707" y="786222"/>
                    <a:pt x="1359191" y="786222"/>
                  </a:cubicBezTo>
                  <a:lnTo>
                    <a:pt x="1363243" y="786222"/>
                  </a:lnTo>
                  <a:cubicBezTo>
                    <a:pt x="1374019" y="780825"/>
                    <a:pt x="1384814" y="774083"/>
                    <a:pt x="1395590" y="765996"/>
                  </a:cubicBezTo>
                  <a:cubicBezTo>
                    <a:pt x="1403695" y="760599"/>
                    <a:pt x="1412454" y="755202"/>
                    <a:pt x="1421886" y="749805"/>
                  </a:cubicBezTo>
                  <a:cubicBezTo>
                    <a:pt x="1431335" y="744408"/>
                    <a:pt x="1438750" y="739028"/>
                    <a:pt x="1444147" y="733631"/>
                  </a:cubicBezTo>
                  <a:cubicBezTo>
                    <a:pt x="1449526" y="728234"/>
                    <a:pt x="1458975" y="714078"/>
                    <a:pt x="1472459" y="691144"/>
                  </a:cubicBezTo>
                  <a:cubicBezTo>
                    <a:pt x="1485943" y="668229"/>
                    <a:pt x="1500772" y="656762"/>
                    <a:pt x="1516946" y="656762"/>
                  </a:cubicBezTo>
                  <a:lnTo>
                    <a:pt x="1533137" y="620363"/>
                  </a:lnTo>
                  <a:cubicBezTo>
                    <a:pt x="1530430" y="620363"/>
                    <a:pt x="1529085" y="619018"/>
                    <a:pt x="1529085" y="616310"/>
                  </a:cubicBezTo>
                  <a:cubicBezTo>
                    <a:pt x="1529085" y="613621"/>
                    <a:pt x="1528413" y="611603"/>
                    <a:pt x="1527068" y="610241"/>
                  </a:cubicBezTo>
                  <a:cubicBezTo>
                    <a:pt x="1525723" y="608896"/>
                    <a:pt x="1525050" y="605534"/>
                    <a:pt x="1525050" y="600137"/>
                  </a:cubicBezTo>
                  <a:cubicBezTo>
                    <a:pt x="1525050" y="594739"/>
                    <a:pt x="1524378" y="589342"/>
                    <a:pt x="1523015" y="583963"/>
                  </a:cubicBezTo>
                  <a:cubicBezTo>
                    <a:pt x="1521671" y="578566"/>
                    <a:pt x="1522343" y="573169"/>
                    <a:pt x="1525050" y="567772"/>
                  </a:cubicBezTo>
                  <a:cubicBezTo>
                    <a:pt x="1527740" y="562374"/>
                    <a:pt x="1530430" y="556305"/>
                    <a:pt x="1533137" y="549563"/>
                  </a:cubicBezTo>
                  <a:cubicBezTo>
                    <a:pt x="1535827" y="542821"/>
                    <a:pt x="1538534" y="536769"/>
                    <a:pt x="1541224" y="531372"/>
                  </a:cubicBezTo>
                  <a:cubicBezTo>
                    <a:pt x="1543914" y="523285"/>
                    <a:pt x="1546621" y="516543"/>
                    <a:pt x="1549311" y="511146"/>
                  </a:cubicBezTo>
                  <a:cubicBezTo>
                    <a:pt x="1552018" y="500352"/>
                    <a:pt x="1554708" y="489575"/>
                    <a:pt x="1557398" y="478781"/>
                  </a:cubicBezTo>
                  <a:cubicBezTo>
                    <a:pt x="1560105" y="470694"/>
                    <a:pt x="1561450" y="461245"/>
                    <a:pt x="1561450" y="450468"/>
                  </a:cubicBezTo>
                  <a:cubicBezTo>
                    <a:pt x="1561450" y="439674"/>
                    <a:pt x="1562795" y="431587"/>
                    <a:pt x="1565502" y="426190"/>
                  </a:cubicBezTo>
                  <a:cubicBezTo>
                    <a:pt x="1565502" y="420793"/>
                    <a:pt x="1566175" y="414051"/>
                    <a:pt x="1567520" y="405964"/>
                  </a:cubicBezTo>
                  <a:cubicBezTo>
                    <a:pt x="1568864" y="397877"/>
                    <a:pt x="1569537" y="391135"/>
                    <a:pt x="1569537" y="385738"/>
                  </a:cubicBezTo>
                  <a:cubicBezTo>
                    <a:pt x="1569537" y="377651"/>
                    <a:pt x="1570882" y="370909"/>
                    <a:pt x="1573589" y="365512"/>
                  </a:cubicBezTo>
                  <a:cubicBezTo>
                    <a:pt x="1568192" y="368220"/>
                    <a:pt x="1561450" y="370909"/>
                    <a:pt x="1553363" y="373599"/>
                  </a:cubicBezTo>
                  <a:lnTo>
                    <a:pt x="1529085" y="381703"/>
                  </a:lnTo>
                  <a:cubicBezTo>
                    <a:pt x="1526395" y="384393"/>
                    <a:pt x="1525050" y="380341"/>
                    <a:pt x="1525050" y="369564"/>
                  </a:cubicBezTo>
                  <a:lnTo>
                    <a:pt x="1525050" y="337199"/>
                  </a:lnTo>
                  <a:cubicBezTo>
                    <a:pt x="1516946" y="334510"/>
                    <a:pt x="1510204" y="331802"/>
                    <a:pt x="1504824" y="329113"/>
                  </a:cubicBezTo>
                  <a:cubicBezTo>
                    <a:pt x="1502117" y="329113"/>
                    <a:pt x="1498082" y="326405"/>
                    <a:pt x="1492685" y="321026"/>
                  </a:cubicBezTo>
                  <a:cubicBezTo>
                    <a:pt x="1489978" y="318318"/>
                    <a:pt x="1487288" y="316973"/>
                    <a:pt x="1484599" y="316973"/>
                  </a:cubicBezTo>
                  <a:cubicBezTo>
                    <a:pt x="1481891" y="316973"/>
                    <a:pt x="1479874" y="317646"/>
                    <a:pt x="1478529" y="318991"/>
                  </a:cubicBezTo>
                  <a:cubicBezTo>
                    <a:pt x="1477184" y="320336"/>
                    <a:pt x="1475149" y="321026"/>
                    <a:pt x="1472459" y="321026"/>
                  </a:cubicBezTo>
                  <a:lnTo>
                    <a:pt x="1468407" y="321026"/>
                  </a:lnTo>
                  <a:cubicBezTo>
                    <a:pt x="1465717" y="321026"/>
                    <a:pt x="1461665" y="322371"/>
                    <a:pt x="1456268" y="325060"/>
                  </a:cubicBezTo>
                  <a:cubicBezTo>
                    <a:pt x="1445491" y="330457"/>
                    <a:pt x="1436042" y="335854"/>
                    <a:pt x="1427955" y="341252"/>
                  </a:cubicBezTo>
                  <a:cubicBezTo>
                    <a:pt x="1409074" y="360115"/>
                    <a:pt x="1399642" y="373599"/>
                    <a:pt x="1399642" y="381703"/>
                  </a:cubicBezTo>
                  <a:cubicBezTo>
                    <a:pt x="1399642" y="387083"/>
                    <a:pt x="1399642" y="393152"/>
                    <a:pt x="1399642" y="399894"/>
                  </a:cubicBezTo>
                  <a:cubicBezTo>
                    <a:pt x="1399642" y="406636"/>
                    <a:pt x="1398298" y="412706"/>
                    <a:pt x="1395590" y="418103"/>
                  </a:cubicBezTo>
                  <a:cubicBezTo>
                    <a:pt x="1395590" y="428897"/>
                    <a:pt x="1396953" y="436984"/>
                    <a:pt x="1399642" y="442381"/>
                  </a:cubicBezTo>
                  <a:cubicBezTo>
                    <a:pt x="1399642" y="447761"/>
                    <a:pt x="1400987" y="451813"/>
                    <a:pt x="1403695" y="454503"/>
                  </a:cubicBezTo>
                  <a:cubicBezTo>
                    <a:pt x="1403695" y="457210"/>
                    <a:pt x="1402332" y="458555"/>
                    <a:pt x="1399642" y="458555"/>
                  </a:cubicBezTo>
                  <a:cubicBezTo>
                    <a:pt x="1391556" y="458555"/>
                    <a:pt x="1382106" y="454503"/>
                    <a:pt x="1371330" y="446416"/>
                  </a:cubicBezTo>
                  <a:cubicBezTo>
                    <a:pt x="1360535" y="435639"/>
                    <a:pt x="1355138" y="428897"/>
                    <a:pt x="1355138" y="426190"/>
                  </a:cubicBezTo>
                  <a:lnTo>
                    <a:pt x="1359191" y="422155"/>
                  </a:lnTo>
                  <a:lnTo>
                    <a:pt x="1355138" y="422155"/>
                  </a:lnTo>
                  <a:cubicBezTo>
                    <a:pt x="1355138" y="422155"/>
                    <a:pt x="1355138" y="423500"/>
                    <a:pt x="1355138" y="426190"/>
                  </a:cubicBezTo>
                  <a:cubicBezTo>
                    <a:pt x="1349759" y="434277"/>
                    <a:pt x="1340310" y="443054"/>
                    <a:pt x="1326826" y="452485"/>
                  </a:cubicBezTo>
                  <a:cubicBezTo>
                    <a:pt x="1313342" y="461917"/>
                    <a:pt x="1302565" y="466642"/>
                    <a:pt x="1294461" y="466642"/>
                  </a:cubicBezTo>
                  <a:cubicBezTo>
                    <a:pt x="1286374" y="469349"/>
                    <a:pt x="1274235" y="467987"/>
                    <a:pt x="1258061" y="462607"/>
                  </a:cubicBezTo>
                  <a:cubicBezTo>
                    <a:pt x="1249974" y="459900"/>
                    <a:pt x="1241887" y="458555"/>
                    <a:pt x="1233783" y="458555"/>
                  </a:cubicBezTo>
                  <a:lnTo>
                    <a:pt x="1233783" y="478781"/>
                  </a:lnTo>
                  <a:cubicBezTo>
                    <a:pt x="1233783" y="492265"/>
                    <a:pt x="1231093" y="501697"/>
                    <a:pt x="1225696" y="507094"/>
                  </a:cubicBezTo>
                  <a:cubicBezTo>
                    <a:pt x="1220299" y="509801"/>
                    <a:pt x="1216937" y="510474"/>
                    <a:pt x="1215592" y="509111"/>
                  </a:cubicBezTo>
                  <a:cubicBezTo>
                    <a:pt x="1214247" y="507766"/>
                    <a:pt x="1206815" y="513836"/>
                    <a:pt x="1193331" y="527320"/>
                  </a:cubicBezTo>
                  <a:cubicBezTo>
                    <a:pt x="1166363" y="554288"/>
                    <a:pt x="1148844" y="562374"/>
                    <a:pt x="1140758" y="551598"/>
                  </a:cubicBezTo>
                  <a:cubicBezTo>
                    <a:pt x="1129963" y="543511"/>
                    <a:pt x="1124566" y="532717"/>
                    <a:pt x="1124566" y="519233"/>
                  </a:cubicBezTo>
                  <a:cubicBezTo>
                    <a:pt x="1124566" y="516543"/>
                    <a:pt x="1129291" y="512491"/>
                    <a:pt x="1138723" y="507094"/>
                  </a:cubicBezTo>
                  <a:cubicBezTo>
                    <a:pt x="1148172" y="501697"/>
                    <a:pt x="1158276" y="494955"/>
                    <a:pt x="1169070" y="486868"/>
                  </a:cubicBezTo>
                  <a:lnTo>
                    <a:pt x="1193207" y="462607"/>
                  </a:lnTo>
                  <a:cubicBezTo>
                    <a:pt x="1198604" y="457210"/>
                    <a:pt x="1203983" y="453158"/>
                    <a:pt x="1209328" y="450468"/>
                  </a:cubicBezTo>
                  <a:lnTo>
                    <a:pt x="1197259" y="430242"/>
                  </a:lnTo>
                  <a:cubicBezTo>
                    <a:pt x="1205311" y="427535"/>
                    <a:pt x="1212035" y="426190"/>
                    <a:pt x="1217414" y="426190"/>
                  </a:cubicBezTo>
                  <a:cubicBezTo>
                    <a:pt x="1228173" y="426190"/>
                    <a:pt x="1234862" y="427535"/>
                    <a:pt x="1237516" y="430242"/>
                  </a:cubicBezTo>
                  <a:cubicBezTo>
                    <a:pt x="1237516" y="435639"/>
                    <a:pt x="1238189" y="439001"/>
                    <a:pt x="1239534" y="440346"/>
                  </a:cubicBezTo>
                  <a:cubicBezTo>
                    <a:pt x="1240896" y="441691"/>
                    <a:pt x="1241569" y="443726"/>
                    <a:pt x="1241569" y="446416"/>
                  </a:cubicBezTo>
                  <a:lnTo>
                    <a:pt x="1241569" y="450468"/>
                  </a:lnTo>
                  <a:cubicBezTo>
                    <a:pt x="1249620" y="453158"/>
                    <a:pt x="1259016" y="454503"/>
                    <a:pt x="1269758" y="454503"/>
                  </a:cubicBezTo>
                  <a:cubicBezTo>
                    <a:pt x="1277809" y="454503"/>
                    <a:pt x="1285861" y="453830"/>
                    <a:pt x="1293930" y="452485"/>
                  </a:cubicBezTo>
                  <a:cubicBezTo>
                    <a:pt x="1301999" y="451141"/>
                    <a:pt x="1310050" y="445071"/>
                    <a:pt x="1318102" y="434277"/>
                  </a:cubicBezTo>
                  <a:cubicBezTo>
                    <a:pt x="1331550" y="420793"/>
                    <a:pt x="1343636" y="411361"/>
                    <a:pt x="1354395" y="405964"/>
                  </a:cubicBezTo>
                  <a:lnTo>
                    <a:pt x="1370445" y="397877"/>
                  </a:lnTo>
                  <a:cubicBezTo>
                    <a:pt x="1357049" y="397877"/>
                    <a:pt x="1344963" y="395187"/>
                    <a:pt x="1334222" y="389790"/>
                  </a:cubicBezTo>
                  <a:cubicBezTo>
                    <a:pt x="1312740" y="378996"/>
                    <a:pt x="1303344" y="368220"/>
                    <a:pt x="1306033" y="357425"/>
                  </a:cubicBezTo>
                  <a:cubicBezTo>
                    <a:pt x="1303344" y="368220"/>
                    <a:pt x="1296619" y="376306"/>
                    <a:pt x="1285878" y="381703"/>
                  </a:cubicBezTo>
                  <a:cubicBezTo>
                    <a:pt x="1267086" y="395187"/>
                    <a:pt x="1240242" y="396532"/>
                    <a:pt x="1205346" y="385738"/>
                  </a:cubicBezTo>
                  <a:cubicBezTo>
                    <a:pt x="1205346" y="364167"/>
                    <a:pt x="1210708" y="346631"/>
                    <a:pt x="1221396" y="333147"/>
                  </a:cubicBezTo>
                  <a:cubicBezTo>
                    <a:pt x="1226793" y="319663"/>
                    <a:pt x="1236207" y="309559"/>
                    <a:pt x="1249620" y="302817"/>
                  </a:cubicBezTo>
                  <a:cubicBezTo>
                    <a:pt x="1263051" y="296075"/>
                    <a:pt x="1280499" y="295403"/>
                    <a:pt x="1301981" y="300800"/>
                  </a:cubicBezTo>
                  <a:lnTo>
                    <a:pt x="1285878" y="288661"/>
                  </a:lnTo>
                  <a:lnTo>
                    <a:pt x="1330188" y="308887"/>
                  </a:lnTo>
                  <a:cubicBezTo>
                    <a:pt x="1330188" y="295403"/>
                    <a:pt x="1332877" y="283263"/>
                    <a:pt x="1338275" y="272469"/>
                  </a:cubicBezTo>
                  <a:cubicBezTo>
                    <a:pt x="1349016" y="253606"/>
                    <a:pt x="1371825" y="249554"/>
                    <a:pt x="1406721" y="260348"/>
                  </a:cubicBezTo>
                  <a:cubicBezTo>
                    <a:pt x="1409410" y="263038"/>
                    <a:pt x="1410773" y="267090"/>
                    <a:pt x="1410773" y="272469"/>
                  </a:cubicBezTo>
                  <a:cubicBezTo>
                    <a:pt x="1410773" y="283263"/>
                    <a:pt x="1409410" y="291350"/>
                    <a:pt x="1406721" y="296747"/>
                  </a:cubicBezTo>
                  <a:lnTo>
                    <a:pt x="1451030" y="288661"/>
                  </a:lnTo>
                  <a:cubicBezTo>
                    <a:pt x="1440289" y="280574"/>
                    <a:pt x="1432238" y="271124"/>
                    <a:pt x="1426894" y="260348"/>
                  </a:cubicBezTo>
                  <a:cubicBezTo>
                    <a:pt x="1416135" y="236070"/>
                    <a:pt x="1426894" y="206412"/>
                    <a:pt x="1459117" y="171340"/>
                  </a:cubicBezTo>
                  <a:lnTo>
                    <a:pt x="1483271" y="203705"/>
                  </a:lnTo>
                  <a:cubicBezTo>
                    <a:pt x="1496702" y="227983"/>
                    <a:pt x="1500737" y="248209"/>
                    <a:pt x="1495340" y="264382"/>
                  </a:cubicBezTo>
                  <a:lnTo>
                    <a:pt x="1511460" y="260348"/>
                  </a:lnTo>
                  <a:lnTo>
                    <a:pt x="1495340" y="195618"/>
                  </a:lnTo>
                  <a:cubicBezTo>
                    <a:pt x="1498029" y="195618"/>
                    <a:pt x="1500737" y="194273"/>
                    <a:pt x="1503427" y="191565"/>
                  </a:cubicBezTo>
                  <a:cubicBezTo>
                    <a:pt x="1508771" y="186186"/>
                    <a:pt x="1511460" y="180789"/>
                    <a:pt x="1511460" y="175392"/>
                  </a:cubicBezTo>
                  <a:lnTo>
                    <a:pt x="1507408" y="159218"/>
                  </a:lnTo>
                  <a:lnTo>
                    <a:pt x="1519547" y="147079"/>
                  </a:lnTo>
                  <a:cubicBezTo>
                    <a:pt x="1516840" y="141682"/>
                    <a:pt x="1512805" y="137630"/>
                    <a:pt x="1507408" y="134940"/>
                  </a:cubicBezTo>
                  <a:cubicBezTo>
                    <a:pt x="1496667" y="129543"/>
                    <a:pt x="1491287" y="125508"/>
                    <a:pt x="1491287" y="122801"/>
                  </a:cubicBezTo>
                  <a:cubicBezTo>
                    <a:pt x="1488633" y="114714"/>
                    <a:pt x="1483289" y="109317"/>
                    <a:pt x="1475238" y="106627"/>
                  </a:cubicBezTo>
                  <a:cubicBezTo>
                    <a:pt x="1469840" y="103920"/>
                    <a:pt x="1467823" y="102575"/>
                    <a:pt x="1469168" y="102575"/>
                  </a:cubicBezTo>
                  <a:cubicBezTo>
                    <a:pt x="1470513" y="102575"/>
                    <a:pt x="1467168" y="99885"/>
                    <a:pt x="1459117" y="94488"/>
                  </a:cubicBezTo>
                  <a:cubicBezTo>
                    <a:pt x="1434927" y="89091"/>
                    <a:pt x="1422841" y="83694"/>
                    <a:pt x="1422841" y="78314"/>
                  </a:cubicBezTo>
                  <a:cubicBezTo>
                    <a:pt x="1422841" y="75607"/>
                    <a:pt x="1422169" y="72245"/>
                    <a:pt x="1420824" y="68193"/>
                  </a:cubicBezTo>
                  <a:cubicBezTo>
                    <a:pt x="1419461" y="64140"/>
                    <a:pt x="1418789" y="59433"/>
                    <a:pt x="1418789" y="54036"/>
                  </a:cubicBezTo>
                  <a:cubicBezTo>
                    <a:pt x="1416135" y="48639"/>
                    <a:pt x="1414808" y="43242"/>
                    <a:pt x="1414808" y="37862"/>
                  </a:cubicBezTo>
                  <a:lnTo>
                    <a:pt x="1398687" y="17637"/>
                  </a:lnTo>
                  <a:lnTo>
                    <a:pt x="1382584" y="25723"/>
                  </a:lnTo>
                  <a:cubicBezTo>
                    <a:pt x="1382584" y="33810"/>
                    <a:pt x="1381221" y="41897"/>
                    <a:pt x="1378532" y="49984"/>
                  </a:cubicBezTo>
                  <a:cubicBezTo>
                    <a:pt x="1373188" y="63468"/>
                    <a:pt x="1369153" y="70210"/>
                    <a:pt x="1366463" y="70210"/>
                  </a:cubicBezTo>
                  <a:cubicBezTo>
                    <a:pt x="1361102" y="72917"/>
                    <a:pt x="1355740" y="75607"/>
                    <a:pt x="1350378" y="78314"/>
                  </a:cubicBezTo>
                  <a:cubicBezTo>
                    <a:pt x="1344999" y="81004"/>
                    <a:pt x="1332913" y="83694"/>
                    <a:pt x="1314120" y="86401"/>
                  </a:cubicBezTo>
                  <a:cubicBezTo>
                    <a:pt x="1295328" y="89091"/>
                    <a:pt x="1283932" y="92471"/>
                    <a:pt x="1279897" y="96505"/>
                  </a:cubicBezTo>
                  <a:cubicBezTo>
                    <a:pt x="1275880" y="100558"/>
                    <a:pt x="1272518" y="99885"/>
                    <a:pt x="1269811" y="94488"/>
                  </a:cubicBezTo>
                  <a:cubicBezTo>
                    <a:pt x="1267121" y="94488"/>
                    <a:pt x="1264431" y="93816"/>
                    <a:pt x="1261759" y="92471"/>
                  </a:cubicBezTo>
                  <a:cubicBezTo>
                    <a:pt x="1259087" y="91108"/>
                    <a:pt x="1255053" y="90436"/>
                    <a:pt x="1249656" y="90436"/>
                  </a:cubicBezTo>
                  <a:lnTo>
                    <a:pt x="1237587" y="90436"/>
                  </a:lnTo>
                  <a:lnTo>
                    <a:pt x="1241622" y="74262"/>
                  </a:lnTo>
                  <a:lnTo>
                    <a:pt x="1229553" y="54036"/>
                  </a:lnTo>
                  <a:lnTo>
                    <a:pt x="1181209" y="74262"/>
                  </a:lnTo>
                  <a:lnTo>
                    <a:pt x="1189296" y="90436"/>
                  </a:lnTo>
                  <a:cubicBezTo>
                    <a:pt x="1194693" y="101230"/>
                    <a:pt x="1190641" y="109317"/>
                    <a:pt x="1177157" y="114714"/>
                  </a:cubicBezTo>
                  <a:cubicBezTo>
                    <a:pt x="1160983" y="120111"/>
                    <a:pt x="1152207" y="123473"/>
                    <a:pt x="1150862" y="124818"/>
                  </a:cubicBezTo>
                  <a:cubicBezTo>
                    <a:pt x="1149517" y="126181"/>
                    <a:pt x="1143447" y="125508"/>
                    <a:pt x="1132653" y="122801"/>
                  </a:cubicBezTo>
                  <a:cubicBezTo>
                    <a:pt x="1111082" y="120111"/>
                    <a:pt x="1098943" y="118766"/>
                    <a:pt x="1096253" y="118766"/>
                  </a:cubicBezTo>
                  <a:cubicBezTo>
                    <a:pt x="1090856" y="118766"/>
                    <a:pt x="1082769" y="120111"/>
                    <a:pt x="1071975" y="122801"/>
                  </a:cubicBezTo>
                  <a:cubicBezTo>
                    <a:pt x="1061199" y="125508"/>
                    <a:pt x="1047715" y="129543"/>
                    <a:pt x="1031523" y="134940"/>
                  </a:cubicBezTo>
                  <a:cubicBezTo>
                    <a:pt x="1018039" y="140337"/>
                    <a:pt x="1003211" y="143699"/>
                    <a:pt x="987037" y="145044"/>
                  </a:cubicBezTo>
                  <a:cubicBezTo>
                    <a:pt x="970845" y="146407"/>
                    <a:pt x="961414" y="148424"/>
                    <a:pt x="958724" y="151114"/>
                  </a:cubicBezTo>
                  <a:cubicBezTo>
                    <a:pt x="953327" y="151114"/>
                    <a:pt x="940515" y="153821"/>
                    <a:pt x="920289" y="159218"/>
                  </a:cubicBezTo>
                  <a:cubicBezTo>
                    <a:pt x="900064" y="164598"/>
                    <a:pt x="887252" y="165960"/>
                    <a:pt x="881855" y="163253"/>
                  </a:cubicBezTo>
                  <a:cubicBezTo>
                    <a:pt x="873768" y="157856"/>
                    <a:pt x="862974" y="151786"/>
                    <a:pt x="849490" y="145044"/>
                  </a:cubicBezTo>
                  <a:cubicBezTo>
                    <a:pt x="836006" y="138302"/>
                    <a:pt x="822522" y="132250"/>
                    <a:pt x="809038" y="126853"/>
                  </a:cubicBezTo>
                  <a:cubicBezTo>
                    <a:pt x="806348" y="126853"/>
                    <a:pt x="800951" y="122801"/>
                    <a:pt x="792864" y="114714"/>
                  </a:cubicBezTo>
                  <a:cubicBezTo>
                    <a:pt x="790175" y="112024"/>
                    <a:pt x="788812" y="109317"/>
                    <a:pt x="788812" y="106627"/>
                  </a:cubicBezTo>
                  <a:lnTo>
                    <a:pt x="800951" y="102575"/>
                  </a:lnTo>
                  <a:cubicBezTo>
                    <a:pt x="809038" y="107972"/>
                    <a:pt x="818487" y="113369"/>
                    <a:pt x="829264" y="118766"/>
                  </a:cubicBezTo>
                  <a:cubicBezTo>
                    <a:pt x="850852" y="129543"/>
                    <a:pt x="865681" y="134940"/>
                    <a:pt x="873768" y="134940"/>
                  </a:cubicBezTo>
                  <a:cubicBezTo>
                    <a:pt x="884562" y="137630"/>
                    <a:pt x="890632" y="141009"/>
                    <a:pt x="891977" y="145044"/>
                  </a:cubicBezTo>
                  <a:cubicBezTo>
                    <a:pt x="893322" y="149096"/>
                    <a:pt x="900736" y="148424"/>
                    <a:pt x="914220" y="143027"/>
                  </a:cubicBezTo>
                  <a:cubicBezTo>
                    <a:pt x="919617" y="140337"/>
                    <a:pt x="926359" y="137630"/>
                    <a:pt x="934446" y="134940"/>
                  </a:cubicBezTo>
                  <a:cubicBezTo>
                    <a:pt x="942533" y="132250"/>
                    <a:pt x="950620" y="129543"/>
                    <a:pt x="958724" y="126853"/>
                  </a:cubicBezTo>
                  <a:lnTo>
                    <a:pt x="982985" y="118766"/>
                  </a:lnTo>
                  <a:lnTo>
                    <a:pt x="978950" y="94488"/>
                  </a:lnTo>
                  <a:lnTo>
                    <a:pt x="987037" y="90436"/>
                  </a:lnTo>
                  <a:lnTo>
                    <a:pt x="991071" y="122801"/>
                  </a:lnTo>
                  <a:lnTo>
                    <a:pt x="1027489" y="110662"/>
                  </a:lnTo>
                  <a:cubicBezTo>
                    <a:pt x="1022092" y="102575"/>
                    <a:pt x="1018039" y="93143"/>
                    <a:pt x="1015350" y="82349"/>
                  </a:cubicBezTo>
                  <a:cubicBezTo>
                    <a:pt x="1009953" y="76952"/>
                    <a:pt x="1006590" y="70882"/>
                    <a:pt x="1005246" y="64140"/>
                  </a:cubicBezTo>
                  <a:cubicBezTo>
                    <a:pt x="1003883" y="57398"/>
                    <a:pt x="1001866" y="52691"/>
                    <a:pt x="999176" y="49984"/>
                  </a:cubicBezTo>
                  <a:cubicBezTo>
                    <a:pt x="985692" y="41897"/>
                    <a:pt x="977587" y="36500"/>
                    <a:pt x="974898" y="33810"/>
                  </a:cubicBezTo>
                  <a:cubicBezTo>
                    <a:pt x="969501" y="31121"/>
                    <a:pt x="966811" y="27068"/>
                    <a:pt x="966811" y="21671"/>
                  </a:cubicBezTo>
                  <a:lnTo>
                    <a:pt x="958724" y="29758"/>
                  </a:lnTo>
                  <a:cubicBezTo>
                    <a:pt x="950620" y="37862"/>
                    <a:pt x="946585" y="45949"/>
                    <a:pt x="946585" y="54036"/>
                  </a:cubicBezTo>
                  <a:cubicBezTo>
                    <a:pt x="943878" y="64830"/>
                    <a:pt x="944568" y="73590"/>
                    <a:pt x="948602" y="80332"/>
                  </a:cubicBezTo>
                  <a:cubicBezTo>
                    <a:pt x="952654" y="87074"/>
                    <a:pt x="951982" y="90436"/>
                    <a:pt x="946585" y="90436"/>
                  </a:cubicBezTo>
                  <a:cubicBezTo>
                    <a:pt x="941188" y="90436"/>
                    <a:pt x="937136" y="92471"/>
                    <a:pt x="934446" y="96505"/>
                  </a:cubicBezTo>
                  <a:cubicBezTo>
                    <a:pt x="931756" y="100558"/>
                    <a:pt x="927704" y="94488"/>
                    <a:pt x="922307" y="78314"/>
                  </a:cubicBezTo>
                  <a:cubicBezTo>
                    <a:pt x="919617" y="72917"/>
                    <a:pt x="917600" y="66175"/>
                    <a:pt x="916237" y="58088"/>
                  </a:cubicBezTo>
                  <a:cubicBezTo>
                    <a:pt x="914892" y="49984"/>
                    <a:pt x="912875" y="43242"/>
                    <a:pt x="910168" y="37862"/>
                  </a:cubicBezTo>
                  <a:cubicBezTo>
                    <a:pt x="907478" y="29758"/>
                    <a:pt x="904788" y="24379"/>
                    <a:pt x="902081" y="21671"/>
                  </a:cubicBezTo>
                  <a:lnTo>
                    <a:pt x="902081" y="33810"/>
                  </a:lnTo>
                  <a:cubicBezTo>
                    <a:pt x="902081" y="39207"/>
                    <a:pt x="900736" y="42569"/>
                    <a:pt x="898046" y="43914"/>
                  </a:cubicBezTo>
                  <a:cubicBezTo>
                    <a:pt x="895339" y="45277"/>
                    <a:pt x="892649" y="48639"/>
                    <a:pt x="889942" y="54036"/>
                  </a:cubicBezTo>
                  <a:cubicBezTo>
                    <a:pt x="879165" y="64830"/>
                    <a:pt x="872423" y="72917"/>
                    <a:pt x="869716" y="78314"/>
                  </a:cubicBezTo>
                  <a:cubicBezTo>
                    <a:pt x="867026" y="83694"/>
                    <a:pt x="864336" y="87746"/>
                    <a:pt x="861629" y="90436"/>
                  </a:cubicBezTo>
                  <a:lnTo>
                    <a:pt x="845455" y="66175"/>
                  </a:lnTo>
                  <a:cubicBezTo>
                    <a:pt x="837368" y="55381"/>
                    <a:pt x="833316" y="41897"/>
                    <a:pt x="833316" y="25723"/>
                  </a:cubicBezTo>
                  <a:lnTo>
                    <a:pt x="829264" y="25723"/>
                  </a:lnTo>
                  <a:lnTo>
                    <a:pt x="792864" y="25723"/>
                  </a:lnTo>
                  <a:cubicBezTo>
                    <a:pt x="773983" y="31121"/>
                    <a:pt x="763879" y="33810"/>
                    <a:pt x="762534" y="33810"/>
                  </a:cubicBezTo>
                  <a:cubicBezTo>
                    <a:pt x="761172" y="33810"/>
                    <a:pt x="757809" y="35155"/>
                    <a:pt x="752412" y="37862"/>
                  </a:cubicBezTo>
                  <a:cubicBezTo>
                    <a:pt x="752412" y="40552"/>
                    <a:pt x="748360" y="45949"/>
                    <a:pt x="740273" y="54036"/>
                  </a:cubicBezTo>
                  <a:cubicBezTo>
                    <a:pt x="734876" y="56726"/>
                    <a:pt x="730842" y="59433"/>
                    <a:pt x="728134" y="62123"/>
                  </a:cubicBezTo>
                  <a:lnTo>
                    <a:pt x="716013" y="66175"/>
                  </a:lnTo>
                  <a:lnTo>
                    <a:pt x="716013" y="90436"/>
                  </a:lnTo>
                  <a:cubicBezTo>
                    <a:pt x="716013" y="101230"/>
                    <a:pt x="710616" y="112024"/>
                    <a:pt x="699821" y="122801"/>
                  </a:cubicBezTo>
                  <a:cubicBezTo>
                    <a:pt x="691735" y="130888"/>
                    <a:pt x="686337" y="138302"/>
                    <a:pt x="683648" y="145044"/>
                  </a:cubicBezTo>
                  <a:cubicBezTo>
                    <a:pt x="680940" y="151786"/>
                    <a:pt x="674198" y="156511"/>
                    <a:pt x="663422" y="159218"/>
                  </a:cubicBezTo>
                  <a:cubicBezTo>
                    <a:pt x="649938" y="164598"/>
                    <a:pt x="641851" y="165270"/>
                    <a:pt x="639144" y="161235"/>
                  </a:cubicBezTo>
                  <a:cubicBezTo>
                    <a:pt x="636454" y="157183"/>
                    <a:pt x="632402" y="152476"/>
                    <a:pt x="627004" y="147079"/>
                  </a:cubicBezTo>
                  <a:lnTo>
                    <a:pt x="590605" y="122801"/>
                  </a:lnTo>
                  <a:lnTo>
                    <a:pt x="598692" y="114714"/>
                  </a:lnTo>
                  <a:cubicBezTo>
                    <a:pt x="606778" y="106627"/>
                    <a:pt x="612176" y="99885"/>
                    <a:pt x="614883" y="94488"/>
                  </a:cubicBezTo>
                  <a:cubicBezTo>
                    <a:pt x="620262" y="94488"/>
                    <a:pt x="631057" y="89091"/>
                    <a:pt x="647230" y="78314"/>
                  </a:cubicBezTo>
                  <a:lnTo>
                    <a:pt x="671509" y="62123"/>
                  </a:lnTo>
                  <a:cubicBezTo>
                    <a:pt x="660714" y="64830"/>
                    <a:pt x="649938" y="66175"/>
                    <a:pt x="639144" y="66175"/>
                  </a:cubicBezTo>
                  <a:lnTo>
                    <a:pt x="602744" y="66175"/>
                  </a:lnTo>
                  <a:cubicBezTo>
                    <a:pt x="600036" y="68865"/>
                    <a:pt x="596002" y="70210"/>
                    <a:pt x="590605" y="70210"/>
                  </a:cubicBezTo>
                  <a:lnTo>
                    <a:pt x="582518" y="70210"/>
                  </a:lnTo>
                  <a:cubicBezTo>
                    <a:pt x="582518" y="72917"/>
                    <a:pt x="581173" y="76952"/>
                    <a:pt x="578466" y="82349"/>
                  </a:cubicBezTo>
                  <a:cubicBezTo>
                    <a:pt x="573069" y="90436"/>
                    <a:pt x="566327" y="97178"/>
                    <a:pt x="558240" y="102575"/>
                  </a:cubicBezTo>
                  <a:cubicBezTo>
                    <a:pt x="550153" y="107972"/>
                    <a:pt x="544756" y="114714"/>
                    <a:pt x="542066" y="122801"/>
                  </a:cubicBezTo>
                  <a:cubicBezTo>
                    <a:pt x="542066" y="128198"/>
                    <a:pt x="539359" y="127526"/>
                    <a:pt x="533979" y="120784"/>
                  </a:cubicBezTo>
                  <a:cubicBezTo>
                    <a:pt x="528582" y="114042"/>
                    <a:pt x="523185" y="116059"/>
                    <a:pt x="517788" y="126853"/>
                  </a:cubicBezTo>
                  <a:cubicBezTo>
                    <a:pt x="507011" y="151114"/>
                    <a:pt x="500269" y="163253"/>
                    <a:pt x="497562" y="163253"/>
                  </a:cubicBezTo>
                  <a:cubicBezTo>
                    <a:pt x="492165" y="165960"/>
                    <a:pt x="488130" y="165270"/>
                    <a:pt x="485423" y="161235"/>
                  </a:cubicBezTo>
                  <a:cubicBezTo>
                    <a:pt x="482733" y="157183"/>
                    <a:pt x="481388" y="152476"/>
                    <a:pt x="481388" y="147079"/>
                  </a:cubicBezTo>
                  <a:lnTo>
                    <a:pt x="481388" y="126853"/>
                  </a:lnTo>
                  <a:lnTo>
                    <a:pt x="440936" y="122801"/>
                  </a:lnTo>
                  <a:cubicBezTo>
                    <a:pt x="440936" y="117404"/>
                    <a:pt x="442281" y="109317"/>
                    <a:pt x="444971" y="98540"/>
                  </a:cubicBezTo>
                  <a:cubicBezTo>
                    <a:pt x="450368" y="76952"/>
                    <a:pt x="458455" y="60778"/>
                    <a:pt x="469249" y="49984"/>
                  </a:cubicBezTo>
                  <a:cubicBezTo>
                    <a:pt x="463852" y="44604"/>
                    <a:pt x="458455" y="40552"/>
                    <a:pt x="453076" y="37862"/>
                  </a:cubicBezTo>
                  <a:cubicBezTo>
                    <a:pt x="439592" y="32465"/>
                    <a:pt x="428797" y="31121"/>
                    <a:pt x="420710" y="33810"/>
                  </a:cubicBezTo>
                  <a:cubicBezTo>
                    <a:pt x="407227" y="39207"/>
                    <a:pt x="396432" y="42569"/>
                    <a:pt x="388345" y="43914"/>
                  </a:cubicBezTo>
                  <a:cubicBezTo>
                    <a:pt x="380259" y="45277"/>
                    <a:pt x="374862" y="47294"/>
                    <a:pt x="372172" y="49984"/>
                  </a:cubicBezTo>
                  <a:cubicBezTo>
                    <a:pt x="366775" y="52691"/>
                    <a:pt x="357325" y="59433"/>
                    <a:pt x="343841" y="70210"/>
                  </a:cubicBezTo>
                  <a:cubicBezTo>
                    <a:pt x="330357" y="81004"/>
                    <a:pt x="315528" y="91798"/>
                    <a:pt x="299355" y="102575"/>
                  </a:cubicBezTo>
                  <a:cubicBezTo>
                    <a:pt x="285871" y="113369"/>
                    <a:pt x="272387" y="118766"/>
                    <a:pt x="258903" y="118766"/>
                  </a:cubicBezTo>
                  <a:cubicBezTo>
                    <a:pt x="245419" y="118766"/>
                    <a:pt x="231935" y="125508"/>
                    <a:pt x="218451" y="138992"/>
                  </a:cubicBezTo>
                  <a:cubicBezTo>
                    <a:pt x="196880" y="160563"/>
                    <a:pt x="186086" y="169995"/>
                    <a:pt x="186086" y="167305"/>
                  </a:cubicBezTo>
                  <a:cubicBezTo>
                    <a:pt x="183396" y="161908"/>
                    <a:pt x="178672" y="157856"/>
                    <a:pt x="171930" y="155166"/>
                  </a:cubicBezTo>
                  <a:cubicBezTo>
                    <a:pt x="165188" y="152476"/>
                    <a:pt x="160463" y="149769"/>
                    <a:pt x="157773" y="147079"/>
                  </a:cubicBezTo>
                  <a:cubicBezTo>
                    <a:pt x="157773" y="141682"/>
                    <a:pt x="156428" y="136957"/>
                    <a:pt x="153721" y="132923"/>
                  </a:cubicBezTo>
                  <a:cubicBezTo>
                    <a:pt x="151031" y="128870"/>
                    <a:pt x="151031" y="124146"/>
                    <a:pt x="153721" y="118766"/>
                  </a:cubicBezTo>
                  <a:cubicBezTo>
                    <a:pt x="153721" y="113369"/>
                    <a:pt x="152376" y="109317"/>
                    <a:pt x="149686" y="106627"/>
                  </a:cubicBezTo>
                  <a:cubicBezTo>
                    <a:pt x="146979" y="103920"/>
                    <a:pt x="144289" y="99885"/>
                    <a:pt x="141582" y="94488"/>
                  </a:cubicBezTo>
                  <a:cubicBezTo>
                    <a:pt x="138892" y="89091"/>
                    <a:pt x="136202" y="85056"/>
                    <a:pt x="133495" y="82349"/>
                  </a:cubicBezTo>
                  <a:cubicBezTo>
                    <a:pt x="136202" y="82349"/>
                    <a:pt x="140237" y="81004"/>
                    <a:pt x="145634" y="78314"/>
                  </a:cubicBezTo>
                  <a:cubicBezTo>
                    <a:pt x="151031" y="78314"/>
                    <a:pt x="156428" y="75607"/>
                    <a:pt x="161808" y="70210"/>
                  </a:cubicBezTo>
                  <a:cubicBezTo>
                    <a:pt x="164515" y="67520"/>
                    <a:pt x="169240" y="66175"/>
                    <a:pt x="175982" y="66175"/>
                  </a:cubicBezTo>
                  <a:cubicBezTo>
                    <a:pt x="182724" y="66175"/>
                    <a:pt x="188776" y="64830"/>
                    <a:pt x="194173" y="62123"/>
                  </a:cubicBezTo>
                  <a:cubicBezTo>
                    <a:pt x="202260" y="62123"/>
                    <a:pt x="210364" y="60778"/>
                    <a:pt x="218451" y="58088"/>
                  </a:cubicBezTo>
                  <a:cubicBezTo>
                    <a:pt x="221141" y="52691"/>
                    <a:pt x="225193" y="48639"/>
                    <a:pt x="230590" y="45949"/>
                  </a:cubicBezTo>
                  <a:cubicBezTo>
                    <a:pt x="238677" y="40552"/>
                    <a:pt x="246764" y="40552"/>
                    <a:pt x="254851" y="45949"/>
                  </a:cubicBezTo>
                  <a:lnTo>
                    <a:pt x="295303" y="21671"/>
                  </a:lnTo>
                  <a:cubicBezTo>
                    <a:pt x="303389" y="16274"/>
                    <a:pt x="308787" y="10895"/>
                    <a:pt x="311494" y="5497"/>
                  </a:cubicBezTo>
                  <a:close/>
                  <a:moveTo>
                    <a:pt x="155385" y="0"/>
                  </a:moveTo>
                  <a:lnTo>
                    <a:pt x="257175" y="0"/>
                  </a:lnTo>
                  <a:lnTo>
                    <a:pt x="246764" y="15602"/>
                  </a:lnTo>
                  <a:cubicBezTo>
                    <a:pt x="244074" y="22344"/>
                    <a:pt x="235970" y="25723"/>
                    <a:pt x="222486" y="25723"/>
                  </a:cubicBezTo>
                  <a:cubicBezTo>
                    <a:pt x="217106" y="25723"/>
                    <a:pt x="211709" y="25051"/>
                    <a:pt x="206312" y="23688"/>
                  </a:cubicBezTo>
                  <a:cubicBezTo>
                    <a:pt x="200915" y="22344"/>
                    <a:pt x="195518" y="21671"/>
                    <a:pt x="190138" y="21671"/>
                  </a:cubicBezTo>
                  <a:lnTo>
                    <a:pt x="177999" y="21671"/>
                  </a:lnTo>
                  <a:lnTo>
                    <a:pt x="157773" y="9532"/>
                  </a:lnTo>
                  <a:close/>
                  <a:moveTo>
                    <a:pt x="9195" y="0"/>
                  </a:moveTo>
                  <a:lnTo>
                    <a:pt x="66539" y="0"/>
                  </a:lnTo>
                  <a:lnTo>
                    <a:pt x="64730" y="1445"/>
                  </a:lnTo>
                  <a:cubicBezTo>
                    <a:pt x="56644" y="9532"/>
                    <a:pt x="51246" y="17637"/>
                    <a:pt x="48557" y="25723"/>
                  </a:cubicBezTo>
                  <a:cubicBezTo>
                    <a:pt x="45849" y="33810"/>
                    <a:pt x="41815" y="39207"/>
                    <a:pt x="36418" y="41897"/>
                  </a:cubicBezTo>
                  <a:cubicBezTo>
                    <a:pt x="31021" y="44604"/>
                    <a:pt x="22934" y="45949"/>
                    <a:pt x="12139" y="45949"/>
                  </a:cubicBezTo>
                  <a:lnTo>
                    <a:pt x="0" y="45949"/>
                  </a:lnTo>
                  <a:cubicBezTo>
                    <a:pt x="0" y="40552"/>
                    <a:pt x="1363" y="33810"/>
                    <a:pt x="4053" y="25723"/>
                  </a:cubicBezTo>
                  <a:close/>
                </a:path>
              </a:pathLst>
            </a:custGeom>
            <a:solidFill>
              <a:schemeClr val="bg2">
                <a:lumMod val="50000"/>
              </a:schemeClr>
            </a:solidFill>
            <a:ln>
              <a:noFill/>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4"/>
            <p:cNvSpPr/>
            <p:nvPr/>
          </p:nvSpPr>
          <p:spPr>
            <a:xfrm>
              <a:off x="3879452" y="4071970"/>
              <a:ext cx="3121791" cy="553188"/>
            </a:xfrm>
            <a:custGeom>
              <a:avLst/>
              <a:gdLst>
                <a:gd name="connsiteX0" fmla="*/ 2290882 w 3121791"/>
                <a:gd name="connsiteY0" fmla="*/ 469697 h 553188"/>
                <a:gd name="connsiteX1" fmla="*/ 2323619 w 3121791"/>
                <a:gd name="connsiteY1" fmla="*/ 502044 h 553188"/>
                <a:gd name="connsiteX2" fmla="*/ 2342022 w 3121791"/>
                <a:gd name="connsiteY2" fmla="*/ 546548 h 553188"/>
                <a:gd name="connsiteX3" fmla="*/ 2341350 w 3121791"/>
                <a:gd name="connsiteY3" fmla="*/ 553188 h 553188"/>
                <a:gd name="connsiteX4" fmla="*/ 2220364 w 3121791"/>
                <a:gd name="connsiteY4" fmla="*/ 553188 h 553188"/>
                <a:gd name="connsiteX5" fmla="*/ 2245883 w 3121791"/>
                <a:gd name="connsiteY5" fmla="*/ 508114 h 553188"/>
                <a:gd name="connsiteX6" fmla="*/ 2290882 w 3121791"/>
                <a:gd name="connsiteY6" fmla="*/ 469697 h 553188"/>
                <a:gd name="connsiteX7" fmla="*/ 1595113 w 3121791"/>
                <a:gd name="connsiteY7" fmla="*/ 190568 h 553188"/>
                <a:gd name="connsiteX8" fmla="*/ 1591061 w 3121791"/>
                <a:gd name="connsiteY8" fmla="*/ 218881 h 553188"/>
                <a:gd name="connsiteX9" fmla="*/ 1587027 w 3121791"/>
                <a:gd name="connsiteY9" fmla="*/ 245176 h 553188"/>
                <a:gd name="connsiteX10" fmla="*/ 1587027 w 3121791"/>
                <a:gd name="connsiteY10" fmla="*/ 271472 h 553188"/>
                <a:gd name="connsiteX11" fmla="*/ 1584992 w 3121791"/>
                <a:gd name="connsiteY11" fmla="*/ 299785 h 553188"/>
                <a:gd name="connsiteX12" fmla="*/ 1566854 w 3121791"/>
                <a:gd name="connsiteY12" fmla="*/ 332150 h 553188"/>
                <a:gd name="connsiteX13" fmla="*/ 1534560 w 3121791"/>
                <a:gd name="connsiteY13" fmla="*/ 340237 h 553188"/>
                <a:gd name="connsiteX14" fmla="*/ 1518386 w 3121791"/>
                <a:gd name="connsiteY14" fmla="*/ 320011 h 553188"/>
                <a:gd name="connsiteX15" fmla="*/ 1550680 w 3121791"/>
                <a:gd name="connsiteY15" fmla="*/ 388793 h 553188"/>
                <a:gd name="connsiteX16" fmla="*/ 1562819 w 3121791"/>
                <a:gd name="connsiteY16" fmla="*/ 384741 h 553188"/>
                <a:gd name="connsiteX17" fmla="*/ 1562819 w 3121791"/>
                <a:gd name="connsiteY17" fmla="*/ 409019 h 553188"/>
                <a:gd name="connsiteX18" fmla="*/ 1578922 w 3121791"/>
                <a:gd name="connsiteY18" fmla="*/ 413054 h 553188"/>
                <a:gd name="connsiteX19" fmla="*/ 1603200 w 3121791"/>
                <a:gd name="connsiteY19" fmla="*/ 421140 h 553188"/>
                <a:gd name="connsiteX20" fmla="*/ 1609199 w 3121791"/>
                <a:gd name="connsiteY20" fmla="*/ 425193 h 553188"/>
                <a:gd name="connsiteX21" fmla="*/ 1615269 w 3121791"/>
                <a:gd name="connsiteY21" fmla="*/ 429245 h 553188"/>
                <a:gd name="connsiteX22" fmla="*/ 1623355 w 3121791"/>
                <a:gd name="connsiteY22" fmla="*/ 437332 h 553188"/>
                <a:gd name="connsiteX23" fmla="*/ 1627408 w 3121791"/>
                <a:gd name="connsiteY23" fmla="*/ 378671 h 553188"/>
                <a:gd name="connsiteX24" fmla="*/ 1627408 w 3121791"/>
                <a:gd name="connsiteY24" fmla="*/ 324063 h 553188"/>
                <a:gd name="connsiteX25" fmla="*/ 1623355 w 3121791"/>
                <a:gd name="connsiteY25" fmla="*/ 267437 h 553188"/>
                <a:gd name="connsiteX26" fmla="*/ 1599148 w 3121791"/>
                <a:gd name="connsiteY26" fmla="*/ 235072 h 553188"/>
                <a:gd name="connsiteX27" fmla="*/ 1595113 w 3121791"/>
                <a:gd name="connsiteY27" fmla="*/ 190568 h 553188"/>
                <a:gd name="connsiteX28" fmla="*/ 1457832 w 3121791"/>
                <a:gd name="connsiteY28" fmla="*/ 12587 h 553188"/>
                <a:gd name="connsiteX29" fmla="*/ 1465919 w 3121791"/>
                <a:gd name="connsiteY29" fmla="*/ 40900 h 553188"/>
                <a:gd name="connsiteX30" fmla="*/ 1425467 w 3121791"/>
                <a:gd name="connsiteY30" fmla="*/ 36848 h 553188"/>
                <a:gd name="connsiteX31" fmla="*/ 1417380 w 3121791"/>
                <a:gd name="connsiteY31" fmla="*/ 40900 h 553188"/>
                <a:gd name="connsiteX32" fmla="*/ 1405241 w 3121791"/>
                <a:gd name="connsiteY32" fmla="*/ 53039 h 553188"/>
                <a:gd name="connsiteX33" fmla="*/ 1401189 w 3121791"/>
                <a:gd name="connsiteY33" fmla="*/ 71230 h 553188"/>
                <a:gd name="connsiteX34" fmla="*/ 1393102 w 3121791"/>
                <a:gd name="connsiteY34" fmla="*/ 97525 h 553188"/>
                <a:gd name="connsiteX35" fmla="*/ 1389050 w 3121791"/>
                <a:gd name="connsiteY35" fmla="*/ 117751 h 553188"/>
                <a:gd name="connsiteX36" fmla="*/ 1397154 w 3121791"/>
                <a:gd name="connsiteY36" fmla="*/ 125856 h 553188"/>
                <a:gd name="connsiteX37" fmla="*/ 1423450 w 3121791"/>
                <a:gd name="connsiteY37" fmla="*/ 137977 h 553188"/>
                <a:gd name="connsiteX38" fmla="*/ 1461866 w 3121791"/>
                <a:gd name="connsiteY38" fmla="*/ 129890 h 553188"/>
                <a:gd name="connsiteX39" fmla="*/ 1484127 w 3121791"/>
                <a:gd name="connsiteY39" fmla="*/ 121804 h 553188"/>
                <a:gd name="connsiteX40" fmla="*/ 1502318 w 3121791"/>
                <a:gd name="connsiteY40" fmla="*/ 109664 h 553188"/>
                <a:gd name="connsiteX41" fmla="*/ 1512440 w 3121791"/>
                <a:gd name="connsiteY41" fmla="*/ 99560 h 553188"/>
                <a:gd name="connsiteX42" fmla="*/ 1522544 w 3121791"/>
                <a:gd name="connsiteY42" fmla="*/ 85404 h 553188"/>
                <a:gd name="connsiteX43" fmla="*/ 1530631 w 3121791"/>
                <a:gd name="connsiteY43" fmla="*/ 65178 h 553188"/>
                <a:gd name="connsiteX44" fmla="*/ 1506371 w 3121791"/>
                <a:gd name="connsiteY44" fmla="*/ 20674 h 553188"/>
                <a:gd name="connsiteX45" fmla="*/ 1457832 w 3121791"/>
                <a:gd name="connsiteY45" fmla="*/ 12587 h 553188"/>
                <a:gd name="connsiteX46" fmla="*/ 3076422 w 3121791"/>
                <a:gd name="connsiteY46" fmla="*/ 295 h 553188"/>
                <a:gd name="connsiteX47" fmla="*/ 3119558 w 3121791"/>
                <a:gd name="connsiteY47" fmla="*/ 295 h 553188"/>
                <a:gd name="connsiteX48" fmla="*/ 3121791 w 3121791"/>
                <a:gd name="connsiteY48" fmla="*/ 12587 h 553188"/>
                <a:gd name="connsiteX49" fmla="*/ 3077287 w 3121791"/>
                <a:gd name="connsiteY49" fmla="*/ 448 h 553188"/>
                <a:gd name="connsiteX50" fmla="*/ 2918922 w 3121791"/>
                <a:gd name="connsiteY50" fmla="*/ 295 h 553188"/>
                <a:gd name="connsiteX51" fmla="*/ 3018872 w 3121791"/>
                <a:gd name="connsiteY51" fmla="*/ 295 h 553188"/>
                <a:gd name="connsiteX52" fmla="*/ 3018644 w 3121791"/>
                <a:gd name="connsiteY52" fmla="*/ 448 h 553188"/>
                <a:gd name="connsiteX53" fmla="*/ 3012575 w 3121791"/>
                <a:gd name="connsiteY53" fmla="*/ 28761 h 553188"/>
                <a:gd name="connsiteX54" fmla="*/ 3006505 w 3121791"/>
                <a:gd name="connsiteY54" fmla="*/ 57073 h 553188"/>
                <a:gd name="connsiteX55" fmla="*/ 3004470 w 3121791"/>
                <a:gd name="connsiteY55" fmla="*/ 73265 h 553188"/>
                <a:gd name="connsiteX56" fmla="*/ 3004470 w 3121791"/>
                <a:gd name="connsiteY56" fmla="*/ 85404 h 553188"/>
                <a:gd name="connsiteX57" fmla="*/ 2968071 w 3121791"/>
                <a:gd name="connsiteY57" fmla="*/ 44952 h 553188"/>
                <a:gd name="connsiteX58" fmla="*/ 2937741 w 3121791"/>
                <a:gd name="connsiteY58" fmla="*/ 14604 h 553188"/>
                <a:gd name="connsiteX59" fmla="*/ 2919532 w 3121791"/>
                <a:gd name="connsiteY59" fmla="*/ 448 h 553188"/>
                <a:gd name="connsiteX60" fmla="*/ 312827 w 3121791"/>
                <a:gd name="connsiteY60" fmla="*/ 295 h 553188"/>
                <a:gd name="connsiteX61" fmla="*/ 2899650 w 3121791"/>
                <a:gd name="connsiteY61" fmla="*/ 295 h 553188"/>
                <a:gd name="connsiteX62" fmla="*/ 2903341 w 3121791"/>
                <a:gd name="connsiteY62" fmla="*/ 85404 h 553188"/>
                <a:gd name="connsiteX63" fmla="*/ 2879080 w 3121791"/>
                <a:gd name="connsiteY63" fmla="*/ 61126 h 553188"/>
                <a:gd name="connsiteX64" fmla="*/ 2826489 w 3121791"/>
                <a:gd name="connsiteY64" fmla="*/ 53039 h 553188"/>
                <a:gd name="connsiteX65" fmla="*/ 2790090 w 3121791"/>
                <a:gd name="connsiteY65" fmla="*/ 69213 h 553188"/>
                <a:gd name="connsiteX66" fmla="*/ 2781985 w 3121791"/>
                <a:gd name="connsiteY66" fmla="*/ 69213 h 553188"/>
                <a:gd name="connsiteX67" fmla="*/ 2777950 w 3121791"/>
                <a:gd name="connsiteY67" fmla="*/ 48987 h 553188"/>
                <a:gd name="connsiteX68" fmla="*/ 2737499 w 3121791"/>
                <a:gd name="connsiteY68" fmla="*/ 40900 h 553188"/>
                <a:gd name="connsiteX69" fmla="*/ 2709186 w 3121791"/>
                <a:gd name="connsiteY69" fmla="*/ 53039 h 553188"/>
                <a:gd name="connsiteX70" fmla="*/ 2688960 w 3121791"/>
                <a:gd name="connsiteY70" fmla="*/ 61126 h 553188"/>
                <a:gd name="connsiteX71" fmla="*/ 2672768 w 3121791"/>
                <a:gd name="connsiteY71" fmla="*/ 65178 h 553188"/>
                <a:gd name="connsiteX72" fmla="*/ 2660629 w 3121791"/>
                <a:gd name="connsiteY72" fmla="*/ 89439 h 553188"/>
                <a:gd name="connsiteX73" fmla="*/ 2636369 w 3121791"/>
                <a:gd name="connsiteY73" fmla="*/ 93491 h 553188"/>
                <a:gd name="connsiteX74" fmla="*/ 2648508 w 3121791"/>
                <a:gd name="connsiteY74" fmla="*/ 121804 h 553188"/>
                <a:gd name="connsiteX75" fmla="*/ 2664682 w 3121791"/>
                <a:gd name="connsiteY75" fmla="*/ 154169 h 553188"/>
                <a:gd name="connsiteX76" fmla="*/ 2666699 w 3121791"/>
                <a:gd name="connsiteY76" fmla="*/ 158203 h 553188"/>
                <a:gd name="connsiteX77" fmla="*/ 2668734 w 3121791"/>
                <a:gd name="connsiteY77" fmla="*/ 162255 h 553188"/>
                <a:gd name="connsiteX78" fmla="*/ 2668734 w 3121791"/>
                <a:gd name="connsiteY78" fmla="*/ 170342 h 553188"/>
                <a:gd name="connsiteX79" fmla="*/ 2692994 w 3121791"/>
                <a:gd name="connsiteY79" fmla="*/ 170342 h 553188"/>
                <a:gd name="connsiteX80" fmla="*/ 2709186 w 3121791"/>
                <a:gd name="connsiteY80" fmla="*/ 210794 h 553188"/>
                <a:gd name="connsiteX81" fmla="*/ 2733446 w 3121791"/>
                <a:gd name="connsiteY81" fmla="*/ 210794 h 553188"/>
                <a:gd name="connsiteX82" fmla="*/ 2757725 w 3121791"/>
                <a:gd name="connsiteY82" fmla="*/ 247211 h 553188"/>
                <a:gd name="connsiteX83" fmla="*/ 2786037 w 3121791"/>
                <a:gd name="connsiteY83" fmla="*/ 247211 h 553188"/>
                <a:gd name="connsiteX84" fmla="*/ 2781985 w 3121791"/>
                <a:gd name="connsiteY84" fmla="*/ 222933 h 553188"/>
                <a:gd name="connsiteX85" fmla="*/ 2822437 w 3121791"/>
                <a:gd name="connsiteY85" fmla="*/ 214846 h 553188"/>
                <a:gd name="connsiteX86" fmla="*/ 2858854 w 3121791"/>
                <a:gd name="connsiteY86" fmla="*/ 226986 h 553188"/>
                <a:gd name="connsiteX87" fmla="*/ 2883115 w 3121791"/>
                <a:gd name="connsiteY87" fmla="*/ 235072 h 553188"/>
                <a:gd name="connsiteX88" fmla="*/ 2903341 w 3121791"/>
                <a:gd name="connsiteY88" fmla="*/ 239107 h 553188"/>
                <a:gd name="connsiteX89" fmla="*/ 2875028 w 3121791"/>
                <a:gd name="connsiteY89" fmla="*/ 255298 h 553188"/>
                <a:gd name="connsiteX90" fmla="*/ 2891219 w 3121791"/>
                <a:gd name="connsiteY90" fmla="*/ 279559 h 553188"/>
                <a:gd name="connsiteX91" fmla="*/ 2895254 w 3121791"/>
                <a:gd name="connsiteY91" fmla="*/ 340237 h 553188"/>
                <a:gd name="connsiteX92" fmla="*/ 2835142 w 3121791"/>
                <a:gd name="connsiteY92" fmla="*/ 328115 h 553188"/>
                <a:gd name="connsiteX93" fmla="*/ 2797097 w 3121791"/>
                <a:gd name="connsiteY93" fmla="*/ 309907 h 553188"/>
                <a:gd name="connsiteX94" fmla="*/ 2779083 w 3121791"/>
                <a:gd name="connsiteY94" fmla="*/ 279559 h 553188"/>
                <a:gd name="connsiteX95" fmla="*/ 2759052 w 3121791"/>
                <a:gd name="connsiteY95" fmla="*/ 279559 h 553188"/>
                <a:gd name="connsiteX96" fmla="*/ 2743055 w 3121791"/>
                <a:gd name="connsiteY96" fmla="*/ 299785 h 553188"/>
                <a:gd name="connsiteX97" fmla="*/ 2714990 w 3121791"/>
                <a:gd name="connsiteY97" fmla="*/ 287663 h 553188"/>
                <a:gd name="connsiteX98" fmla="*/ 2698940 w 3121791"/>
                <a:gd name="connsiteY98" fmla="*/ 251246 h 553188"/>
                <a:gd name="connsiteX99" fmla="*/ 2678962 w 3121791"/>
                <a:gd name="connsiteY99" fmla="*/ 259333 h 553188"/>
                <a:gd name="connsiteX100" fmla="*/ 2626884 w 3121791"/>
                <a:gd name="connsiteY100" fmla="*/ 263385 h 553188"/>
                <a:gd name="connsiteX101" fmla="*/ 2626884 w 3121791"/>
                <a:gd name="connsiteY101" fmla="*/ 243159 h 553188"/>
                <a:gd name="connsiteX102" fmla="*/ 2638899 w 3121791"/>
                <a:gd name="connsiteY102" fmla="*/ 210794 h 553188"/>
                <a:gd name="connsiteX103" fmla="*/ 2634847 w 3121791"/>
                <a:gd name="connsiteY103" fmla="*/ 202707 h 553188"/>
                <a:gd name="connsiteX104" fmla="*/ 2594838 w 3121791"/>
                <a:gd name="connsiteY104" fmla="*/ 186534 h 553188"/>
                <a:gd name="connsiteX105" fmla="*/ 2522728 w 3121791"/>
                <a:gd name="connsiteY105" fmla="*/ 162255 h 553188"/>
                <a:gd name="connsiteX106" fmla="*/ 2498698 w 3121791"/>
                <a:gd name="connsiteY106" fmla="*/ 154169 h 553188"/>
                <a:gd name="connsiteX107" fmla="*/ 2482648 w 3121791"/>
                <a:gd name="connsiteY107" fmla="*/ 150116 h 553188"/>
                <a:gd name="connsiteX108" fmla="*/ 2458370 w 3121791"/>
                <a:gd name="connsiteY108" fmla="*/ 170342 h 553188"/>
                <a:gd name="connsiteX109" fmla="*/ 2458370 w 3121791"/>
                <a:gd name="connsiteY109" fmla="*/ 162255 h 553188"/>
                <a:gd name="connsiteX110" fmla="*/ 2454335 w 3121791"/>
                <a:gd name="connsiteY110" fmla="*/ 150116 h 553188"/>
                <a:gd name="connsiteX111" fmla="*/ 2444214 w 3121791"/>
                <a:gd name="connsiteY111" fmla="*/ 152134 h 553188"/>
                <a:gd name="connsiteX112" fmla="*/ 2430057 w 3121791"/>
                <a:gd name="connsiteY112" fmla="*/ 154169 h 553188"/>
                <a:gd name="connsiteX113" fmla="*/ 2409831 w 3121791"/>
                <a:gd name="connsiteY113" fmla="*/ 154169 h 553188"/>
                <a:gd name="connsiteX114" fmla="*/ 2421970 w 3121791"/>
                <a:gd name="connsiteY114" fmla="*/ 125856 h 553188"/>
                <a:gd name="connsiteX115" fmla="*/ 2415901 w 3121791"/>
                <a:gd name="connsiteY115" fmla="*/ 109664 h 553188"/>
                <a:gd name="connsiteX116" fmla="*/ 2377466 w 3121791"/>
                <a:gd name="connsiteY116" fmla="*/ 97525 h 553188"/>
                <a:gd name="connsiteX117" fmla="*/ 2256111 w 3121791"/>
                <a:gd name="connsiteY117" fmla="*/ 73265 h 553188"/>
                <a:gd name="connsiteX118" fmla="*/ 2195433 w 3121791"/>
                <a:gd name="connsiteY118" fmla="*/ 53039 h 553188"/>
                <a:gd name="connsiteX119" fmla="*/ 2150946 w 3121791"/>
                <a:gd name="connsiteY119" fmla="*/ 44952 h 553188"/>
                <a:gd name="connsiteX120" fmla="*/ 2098355 w 3121791"/>
                <a:gd name="connsiteY120" fmla="*/ 44952 h 553188"/>
                <a:gd name="connsiteX121" fmla="*/ 2070043 w 3121791"/>
                <a:gd name="connsiteY121" fmla="*/ 69213 h 553188"/>
                <a:gd name="connsiteX122" fmla="*/ 2053851 w 3121791"/>
                <a:gd name="connsiteY122" fmla="*/ 93491 h 553188"/>
                <a:gd name="connsiteX123" fmla="*/ 2074077 w 3121791"/>
                <a:gd name="connsiteY123" fmla="*/ 101578 h 553188"/>
                <a:gd name="connsiteX124" fmla="*/ 2094303 w 3121791"/>
                <a:gd name="connsiteY124" fmla="*/ 125856 h 553188"/>
                <a:gd name="connsiteX125" fmla="*/ 2106442 w 3121791"/>
                <a:gd name="connsiteY125" fmla="*/ 125856 h 553188"/>
                <a:gd name="connsiteX126" fmla="*/ 2122634 w 3121791"/>
                <a:gd name="connsiteY126" fmla="*/ 113717 h 553188"/>
                <a:gd name="connsiteX127" fmla="*/ 2134755 w 3121791"/>
                <a:gd name="connsiteY127" fmla="*/ 101578 h 553188"/>
                <a:gd name="connsiteX128" fmla="*/ 2142859 w 3121791"/>
                <a:gd name="connsiteY128" fmla="*/ 97525 h 553188"/>
                <a:gd name="connsiteX129" fmla="*/ 2154981 w 3121791"/>
                <a:gd name="connsiteY129" fmla="*/ 93491 h 553188"/>
                <a:gd name="connsiteX130" fmla="*/ 2171172 w 3121791"/>
                <a:gd name="connsiteY130" fmla="*/ 91456 h 553188"/>
                <a:gd name="connsiteX131" fmla="*/ 2187346 w 3121791"/>
                <a:gd name="connsiteY131" fmla="*/ 89439 h 553188"/>
                <a:gd name="connsiteX132" fmla="*/ 2205555 w 3121791"/>
                <a:gd name="connsiteY132" fmla="*/ 91456 h 553188"/>
                <a:gd name="connsiteX133" fmla="*/ 2223763 w 3121791"/>
                <a:gd name="connsiteY133" fmla="*/ 93491 h 553188"/>
                <a:gd name="connsiteX134" fmla="*/ 2239937 w 3121791"/>
                <a:gd name="connsiteY134" fmla="*/ 93491 h 553188"/>
                <a:gd name="connsiteX135" fmla="*/ 2227798 w 3121791"/>
                <a:gd name="connsiteY135" fmla="*/ 113717 h 553188"/>
                <a:gd name="connsiteX136" fmla="*/ 2239937 w 3121791"/>
                <a:gd name="connsiteY136" fmla="*/ 133943 h 553188"/>
                <a:gd name="connsiteX137" fmla="*/ 2266232 w 3121791"/>
                <a:gd name="connsiteY137" fmla="*/ 137977 h 553188"/>
                <a:gd name="connsiteX138" fmla="*/ 2284441 w 3121791"/>
                <a:gd name="connsiteY138" fmla="*/ 142030 h 553188"/>
                <a:gd name="connsiteX139" fmla="*/ 2296562 w 3121791"/>
                <a:gd name="connsiteY139" fmla="*/ 150116 h 553188"/>
                <a:gd name="connsiteX140" fmla="*/ 2365345 w 3121791"/>
                <a:gd name="connsiteY140" fmla="*/ 174395 h 553188"/>
                <a:gd name="connsiteX141" fmla="*/ 2413884 w 3121791"/>
                <a:gd name="connsiteY141" fmla="*/ 220916 h 553188"/>
                <a:gd name="connsiteX142" fmla="*/ 2434109 w 3121791"/>
                <a:gd name="connsiteY142" fmla="*/ 307889 h 553188"/>
                <a:gd name="connsiteX143" fmla="*/ 2421652 w 3121791"/>
                <a:gd name="connsiteY143" fmla="*/ 320011 h 553188"/>
                <a:gd name="connsiteX144" fmla="*/ 2317868 w 3121791"/>
                <a:gd name="connsiteY144" fmla="*/ 231020 h 553188"/>
                <a:gd name="connsiteX145" fmla="*/ 2317868 w 3121791"/>
                <a:gd name="connsiteY145" fmla="*/ 259333 h 553188"/>
                <a:gd name="connsiteX146" fmla="*/ 2309781 w 3121791"/>
                <a:gd name="connsiteY146" fmla="*/ 307889 h 553188"/>
                <a:gd name="connsiteX147" fmla="*/ 2281521 w 3121791"/>
                <a:gd name="connsiteY147" fmla="*/ 275524 h 553188"/>
                <a:gd name="connsiteX148" fmla="*/ 2257296 w 3121791"/>
                <a:gd name="connsiteY148" fmla="*/ 253263 h 553188"/>
                <a:gd name="connsiteX149" fmla="*/ 2233053 w 3121791"/>
                <a:gd name="connsiteY149" fmla="*/ 243159 h 553188"/>
                <a:gd name="connsiteX150" fmla="*/ 2200741 w 3121791"/>
                <a:gd name="connsiteY150" fmla="*/ 210794 h 553188"/>
                <a:gd name="connsiteX151" fmla="*/ 2184639 w 3121791"/>
                <a:gd name="connsiteY151" fmla="*/ 218881 h 553188"/>
                <a:gd name="connsiteX152" fmla="*/ 2180586 w 3121791"/>
                <a:gd name="connsiteY152" fmla="*/ 271472 h 553188"/>
                <a:gd name="connsiteX153" fmla="*/ 2140205 w 3121791"/>
                <a:gd name="connsiteY153" fmla="*/ 235072 h 553188"/>
                <a:gd name="connsiteX154" fmla="*/ 2148292 w 3121791"/>
                <a:gd name="connsiteY154" fmla="*/ 259333 h 553188"/>
                <a:gd name="connsiteX155" fmla="*/ 2107893 w 3121791"/>
                <a:gd name="connsiteY155" fmla="*/ 251246 h 553188"/>
                <a:gd name="connsiteX156" fmla="*/ 2103859 w 3121791"/>
                <a:gd name="connsiteY156" fmla="*/ 255298 h 553188"/>
                <a:gd name="connsiteX157" fmla="*/ 2103859 w 3121791"/>
                <a:gd name="connsiteY157" fmla="*/ 265402 h 553188"/>
                <a:gd name="connsiteX158" fmla="*/ 2111945 w 3121791"/>
                <a:gd name="connsiteY158" fmla="*/ 283611 h 553188"/>
                <a:gd name="connsiteX159" fmla="*/ 2132171 w 3121791"/>
                <a:gd name="connsiteY159" fmla="*/ 315976 h 553188"/>
                <a:gd name="connsiteX160" fmla="*/ 2103859 w 3121791"/>
                <a:gd name="connsiteY160" fmla="*/ 315976 h 553188"/>
                <a:gd name="connsiteX161" fmla="*/ 2107893 w 3121791"/>
                <a:gd name="connsiteY161" fmla="*/ 372602 h 553188"/>
                <a:gd name="connsiteX162" fmla="*/ 2011010 w 3121791"/>
                <a:gd name="connsiteY162" fmla="*/ 283611 h 553188"/>
                <a:gd name="connsiteX163" fmla="*/ 1974664 w 3121791"/>
                <a:gd name="connsiteY163" fmla="*/ 372602 h 553188"/>
                <a:gd name="connsiteX164" fmla="*/ 1954491 w 3121791"/>
                <a:gd name="connsiteY164" fmla="*/ 315976 h 553188"/>
                <a:gd name="connsiteX165" fmla="*/ 1942370 w 3121791"/>
                <a:gd name="connsiteY165" fmla="*/ 279559 h 553188"/>
                <a:gd name="connsiteX166" fmla="*/ 1934265 w 3121791"/>
                <a:gd name="connsiteY166" fmla="*/ 388793 h 553188"/>
                <a:gd name="connsiteX167" fmla="*/ 1924161 w 3121791"/>
                <a:gd name="connsiteY167" fmla="*/ 491940 h 553188"/>
                <a:gd name="connsiteX168" fmla="*/ 1915755 w 3121791"/>
                <a:gd name="connsiteY168" fmla="*/ 553188 h 553188"/>
                <a:gd name="connsiteX169" fmla="*/ 302754 w 3121791"/>
                <a:gd name="connsiteY169" fmla="*/ 553188 h 553188"/>
                <a:gd name="connsiteX170" fmla="*/ 303303 w 3121791"/>
                <a:gd name="connsiteY170" fmla="*/ 546544 h 553188"/>
                <a:gd name="connsiteX171" fmla="*/ 290160 w 3121791"/>
                <a:gd name="connsiteY171" fmla="*/ 542496 h 553188"/>
                <a:gd name="connsiteX172" fmla="*/ 265882 w 3121791"/>
                <a:gd name="connsiteY172" fmla="*/ 542496 h 553188"/>
                <a:gd name="connsiteX173" fmla="*/ 249708 w 3121791"/>
                <a:gd name="connsiteY173" fmla="*/ 550601 h 553188"/>
                <a:gd name="connsiteX174" fmla="*/ 247981 w 3121791"/>
                <a:gd name="connsiteY174" fmla="*/ 553188 h 553188"/>
                <a:gd name="connsiteX175" fmla="*/ 146190 w 3121791"/>
                <a:gd name="connsiteY175" fmla="*/ 553188 h 553188"/>
                <a:gd name="connsiteX176" fmla="*/ 144526 w 3121791"/>
                <a:gd name="connsiteY176" fmla="*/ 546548 h 553188"/>
                <a:gd name="connsiteX177" fmla="*/ 146561 w 3121791"/>
                <a:gd name="connsiteY177" fmla="*/ 530375 h 553188"/>
                <a:gd name="connsiteX178" fmla="*/ 156665 w 3121791"/>
                <a:gd name="connsiteY178" fmla="*/ 514183 h 553188"/>
                <a:gd name="connsiteX179" fmla="*/ 136439 w 3121791"/>
                <a:gd name="connsiteY179" fmla="*/ 522270 h 553188"/>
                <a:gd name="connsiteX180" fmla="*/ 120265 w 3121791"/>
                <a:gd name="connsiteY180" fmla="*/ 530375 h 553188"/>
                <a:gd name="connsiteX181" fmla="*/ 108126 w 3121791"/>
                <a:gd name="connsiteY181" fmla="*/ 534409 h 553188"/>
                <a:gd name="connsiteX182" fmla="*/ 95987 w 3121791"/>
                <a:gd name="connsiteY182" fmla="*/ 538461 h 553188"/>
                <a:gd name="connsiteX183" fmla="*/ 79814 w 3121791"/>
                <a:gd name="connsiteY183" fmla="*/ 542496 h 553188"/>
                <a:gd name="connsiteX184" fmla="*/ 65657 w 3121791"/>
                <a:gd name="connsiteY184" fmla="*/ 546548 h 553188"/>
                <a:gd name="connsiteX185" fmla="*/ 57346 w 3121791"/>
                <a:gd name="connsiteY185" fmla="*/ 553188 h 553188"/>
                <a:gd name="connsiteX186" fmla="*/ 0 w 3121791"/>
                <a:gd name="connsiteY186" fmla="*/ 553188 h 553188"/>
                <a:gd name="connsiteX187" fmla="*/ 2944 w 3121791"/>
                <a:gd name="connsiteY187" fmla="*/ 538461 h 553188"/>
                <a:gd name="connsiteX188" fmla="*/ 6997 w 3121791"/>
                <a:gd name="connsiteY188" fmla="*/ 510149 h 553188"/>
                <a:gd name="connsiteX189" fmla="*/ 15083 w 3121791"/>
                <a:gd name="connsiteY189" fmla="*/ 498010 h 553188"/>
                <a:gd name="connsiteX190" fmla="*/ 23170 w 3121791"/>
                <a:gd name="connsiteY190" fmla="*/ 481818 h 553188"/>
                <a:gd name="connsiteX191" fmla="*/ 47449 w 3121791"/>
                <a:gd name="connsiteY191" fmla="*/ 485871 h 553188"/>
                <a:gd name="connsiteX192" fmla="*/ 59588 w 3121791"/>
                <a:gd name="connsiteY192" fmla="*/ 473731 h 553188"/>
                <a:gd name="connsiteX193" fmla="*/ 104074 w 3121791"/>
                <a:gd name="connsiteY193" fmla="*/ 469697 h 553188"/>
                <a:gd name="connsiteX194" fmla="*/ 83848 w 3121791"/>
                <a:gd name="connsiteY194" fmla="*/ 453505 h 553188"/>
                <a:gd name="connsiteX195" fmla="*/ 79814 w 3121791"/>
                <a:gd name="connsiteY195" fmla="*/ 441366 h 553188"/>
                <a:gd name="connsiteX196" fmla="*/ 75761 w 3121791"/>
                <a:gd name="connsiteY196" fmla="*/ 433280 h 553188"/>
                <a:gd name="connsiteX197" fmla="*/ 67674 w 3121791"/>
                <a:gd name="connsiteY197" fmla="*/ 429245 h 553188"/>
                <a:gd name="connsiteX198" fmla="*/ 43396 w 3121791"/>
                <a:gd name="connsiteY198" fmla="*/ 421140 h 553188"/>
                <a:gd name="connsiteX199" fmla="*/ 31257 w 3121791"/>
                <a:gd name="connsiteY199" fmla="*/ 413054 h 553188"/>
                <a:gd name="connsiteX200" fmla="*/ 43396 w 3121791"/>
                <a:gd name="connsiteY200" fmla="*/ 400914 h 553188"/>
                <a:gd name="connsiteX201" fmla="*/ 91935 w 3121791"/>
                <a:gd name="connsiteY201" fmla="*/ 433280 h 553188"/>
                <a:gd name="connsiteX202" fmla="*/ 108126 w 3121791"/>
                <a:gd name="connsiteY202" fmla="*/ 421140 h 553188"/>
                <a:gd name="connsiteX203" fmla="*/ 120265 w 3121791"/>
                <a:gd name="connsiteY203" fmla="*/ 380689 h 553188"/>
                <a:gd name="connsiteX204" fmla="*/ 110144 w 3121791"/>
                <a:gd name="connsiteY204" fmla="*/ 342272 h 553188"/>
                <a:gd name="connsiteX205" fmla="*/ 124300 w 3121791"/>
                <a:gd name="connsiteY205" fmla="*/ 307889 h 553188"/>
                <a:gd name="connsiteX206" fmla="*/ 136439 w 3121791"/>
                <a:gd name="connsiteY206" fmla="*/ 328115 h 553188"/>
                <a:gd name="connsiteX207" fmla="*/ 172839 w 3121791"/>
                <a:gd name="connsiteY207" fmla="*/ 352376 h 553188"/>
                <a:gd name="connsiteX208" fmla="*/ 180943 w 3121791"/>
                <a:gd name="connsiteY208" fmla="*/ 356428 h 553188"/>
                <a:gd name="connsiteX209" fmla="*/ 184978 w 3121791"/>
                <a:gd name="connsiteY209" fmla="*/ 352376 h 553188"/>
                <a:gd name="connsiteX210" fmla="*/ 172839 w 3121791"/>
                <a:gd name="connsiteY210" fmla="*/ 352376 h 553188"/>
                <a:gd name="connsiteX211" fmla="*/ 172839 w 3121791"/>
                <a:gd name="connsiteY211" fmla="*/ 328115 h 553188"/>
                <a:gd name="connsiteX212" fmla="*/ 172839 w 3121791"/>
                <a:gd name="connsiteY212" fmla="*/ 283611 h 553188"/>
                <a:gd name="connsiteX213" fmla="*/ 172839 w 3121791"/>
                <a:gd name="connsiteY213" fmla="*/ 275524 h 553188"/>
                <a:gd name="connsiteX214" fmla="*/ 180943 w 3121791"/>
                <a:gd name="connsiteY214" fmla="*/ 287663 h 553188"/>
                <a:gd name="connsiteX215" fmla="*/ 197117 w 3121791"/>
                <a:gd name="connsiteY215" fmla="*/ 291698 h 553188"/>
                <a:gd name="connsiteX216" fmla="*/ 199134 w 3121791"/>
                <a:gd name="connsiteY216" fmla="*/ 287663 h 553188"/>
                <a:gd name="connsiteX217" fmla="*/ 201169 w 3121791"/>
                <a:gd name="connsiteY217" fmla="*/ 283611 h 553188"/>
                <a:gd name="connsiteX218" fmla="*/ 205204 w 3121791"/>
                <a:gd name="connsiteY218" fmla="*/ 279559 h 553188"/>
                <a:gd name="connsiteX219" fmla="*/ 237569 w 3121791"/>
                <a:gd name="connsiteY219" fmla="*/ 283611 h 553188"/>
                <a:gd name="connsiteX220" fmla="*/ 233517 w 3121791"/>
                <a:gd name="connsiteY220" fmla="*/ 259333 h 553188"/>
                <a:gd name="connsiteX221" fmla="*/ 265882 w 3121791"/>
                <a:gd name="connsiteY221" fmla="*/ 218881 h 553188"/>
                <a:gd name="connsiteX222" fmla="*/ 282073 w 3121791"/>
                <a:gd name="connsiteY222" fmla="*/ 239107 h 553188"/>
                <a:gd name="connsiteX223" fmla="*/ 286108 w 3121791"/>
                <a:gd name="connsiteY223" fmla="*/ 291698 h 553188"/>
                <a:gd name="connsiteX224" fmla="*/ 334646 w 3121791"/>
                <a:gd name="connsiteY224" fmla="*/ 267437 h 553188"/>
                <a:gd name="connsiteX225" fmla="*/ 346785 w 3121791"/>
                <a:gd name="connsiteY225" fmla="*/ 255298 h 553188"/>
                <a:gd name="connsiteX226" fmla="*/ 354872 w 3121791"/>
                <a:gd name="connsiteY226" fmla="*/ 251246 h 553188"/>
                <a:gd name="connsiteX227" fmla="*/ 350838 w 3121791"/>
                <a:gd name="connsiteY227" fmla="*/ 267437 h 553188"/>
                <a:gd name="connsiteX228" fmla="*/ 387237 w 3121791"/>
                <a:gd name="connsiteY228" fmla="*/ 239107 h 553188"/>
                <a:gd name="connsiteX229" fmla="*/ 419602 w 3121791"/>
                <a:gd name="connsiteY229" fmla="*/ 287663 h 553188"/>
                <a:gd name="connsiteX230" fmla="*/ 407463 w 3121791"/>
                <a:gd name="connsiteY230" fmla="*/ 235072 h 553188"/>
                <a:gd name="connsiteX231" fmla="*/ 460054 w 3121791"/>
                <a:gd name="connsiteY231" fmla="*/ 287663 h 553188"/>
                <a:gd name="connsiteX232" fmla="*/ 468141 w 3121791"/>
                <a:gd name="connsiteY232" fmla="*/ 271472 h 553188"/>
                <a:gd name="connsiteX233" fmla="*/ 488367 w 3121791"/>
                <a:gd name="connsiteY233" fmla="*/ 239107 h 553188"/>
                <a:gd name="connsiteX234" fmla="*/ 492419 w 3121791"/>
                <a:gd name="connsiteY234" fmla="*/ 200690 h 553188"/>
                <a:gd name="connsiteX235" fmla="*/ 492419 w 3121791"/>
                <a:gd name="connsiteY235" fmla="*/ 174395 h 553188"/>
                <a:gd name="connsiteX236" fmla="*/ 512645 w 3121791"/>
                <a:gd name="connsiteY236" fmla="*/ 150116 h 553188"/>
                <a:gd name="connsiteX237" fmla="*/ 516680 w 3121791"/>
                <a:gd name="connsiteY237" fmla="*/ 121804 h 553188"/>
                <a:gd name="connsiteX238" fmla="*/ 510628 w 3121791"/>
                <a:gd name="connsiteY238" fmla="*/ 103595 h 553188"/>
                <a:gd name="connsiteX239" fmla="*/ 492419 w 3121791"/>
                <a:gd name="connsiteY239" fmla="*/ 101578 h 553188"/>
                <a:gd name="connsiteX240" fmla="*/ 460054 w 3121791"/>
                <a:gd name="connsiteY240" fmla="*/ 107647 h 553188"/>
                <a:gd name="connsiteX241" fmla="*/ 439828 w 3121791"/>
                <a:gd name="connsiteY241" fmla="*/ 101578 h 553188"/>
                <a:gd name="connsiteX242" fmla="*/ 437811 w 3121791"/>
                <a:gd name="connsiteY242" fmla="*/ 89439 h 553188"/>
                <a:gd name="connsiteX243" fmla="*/ 427689 w 3121791"/>
                <a:gd name="connsiteY243" fmla="*/ 77299 h 553188"/>
                <a:gd name="connsiteX244" fmla="*/ 411515 w 3121791"/>
                <a:gd name="connsiteY244" fmla="*/ 53039 h 553188"/>
                <a:gd name="connsiteX245" fmla="*/ 411515 w 3121791"/>
                <a:gd name="connsiteY245" fmla="*/ 36848 h 553188"/>
                <a:gd name="connsiteX246" fmla="*/ 206383 w 3121791"/>
                <a:gd name="connsiteY246" fmla="*/ 295 h 553188"/>
                <a:gd name="connsiteX247" fmla="*/ 296059 w 3121791"/>
                <a:gd name="connsiteY247" fmla="*/ 295 h 553188"/>
                <a:gd name="connsiteX248" fmla="*/ 269934 w 3121791"/>
                <a:gd name="connsiteY248" fmla="*/ 16622 h 553188"/>
                <a:gd name="connsiteX249" fmla="*/ 241621 w 3121791"/>
                <a:gd name="connsiteY249" fmla="*/ 30778 h 553188"/>
                <a:gd name="connsiteX250" fmla="*/ 213291 w 3121791"/>
                <a:gd name="connsiteY250" fmla="*/ 32813 h 553188"/>
                <a:gd name="connsiteX251" fmla="*/ 189030 w 3121791"/>
                <a:gd name="connsiteY251" fmla="*/ 26743 h 553188"/>
                <a:gd name="connsiteX252" fmla="*/ 172839 w 3121791"/>
                <a:gd name="connsiteY252" fmla="*/ 24726 h 553188"/>
                <a:gd name="connsiteX253" fmla="*/ 176891 w 3121791"/>
                <a:gd name="connsiteY253" fmla="*/ 16622 h 553188"/>
                <a:gd name="connsiteX254" fmla="*/ 205204 w 3121791"/>
                <a:gd name="connsiteY254" fmla="*/ 8535 h 55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121791" h="553188">
                  <a:moveTo>
                    <a:pt x="2290882" y="469697"/>
                  </a:moveTo>
                  <a:cubicBezTo>
                    <a:pt x="2301800" y="480473"/>
                    <a:pt x="2312701" y="491268"/>
                    <a:pt x="2323619" y="502044"/>
                  </a:cubicBezTo>
                  <a:cubicBezTo>
                    <a:pt x="2331794" y="515528"/>
                    <a:pt x="2337935" y="530375"/>
                    <a:pt x="2342022" y="546548"/>
                  </a:cubicBezTo>
                  <a:lnTo>
                    <a:pt x="2341350" y="553188"/>
                  </a:lnTo>
                  <a:lnTo>
                    <a:pt x="2220364" y="553188"/>
                  </a:lnTo>
                  <a:lnTo>
                    <a:pt x="2245883" y="508114"/>
                  </a:lnTo>
                  <a:cubicBezTo>
                    <a:pt x="2256801" y="490595"/>
                    <a:pt x="2271789" y="477784"/>
                    <a:pt x="2290882" y="469697"/>
                  </a:cubicBezTo>
                  <a:close/>
                  <a:moveTo>
                    <a:pt x="1595113" y="190568"/>
                  </a:moveTo>
                  <a:cubicBezTo>
                    <a:pt x="1592406" y="198655"/>
                    <a:pt x="1591061" y="208104"/>
                    <a:pt x="1591061" y="218881"/>
                  </a:cubicBezTo>
                  <a:cubicBezTo>
                    <a:pt x="1588371" y="226986"/>
                    <a:pt x="1587027" y="235745"/>
                    <a:pt x="1587027" y="245176"/>
                  </a:cubicBezTo>
                  <a:cubicBezTo>
                    <a:pt x="1587027" y="254626"/>
                    <a:pt x="1587027" y="263385"/>
                    <a:pt x="1587027" y="271472"/>
                  </a:cubicBezTo>
                  <a:cubicBezTo>
                    <a:pt x="1587027" y="290353"/>
                    <a:pt x="1586337" y="299785"/>
                    <a:pt x="1584992" y="299785"/>
                  </a:cubicBezTo>
                  <a:cubicBezTo>
                    <a:pt x="1583647" y="299785"/>
                    <a:pt x="1577595" y="310579"/>
                    <a:pt x="1566854" y="332150"/>
                  </a:cubicBezTo>
                  <a:cubicBezTo>
                    <a:pt x="1558767" y="351031"/>
                    <a:pt x="1548008" y="353721"/>
                    <a:pt x="1534560" y="340237"/>
                  </a:cubicBezTo>
                  <a:cubicBezTo>
                    <a:pt x="1526473" y="334857"/>
                    <a:pt x="1521076" y="328115"/>
                    <a:pt x="1518386" y="320011"/>
                  </a:cubicBezTo>
                  <a:lnTo>
                    <a:pt x="1550680" y="388793"/>
                  </a:lnTo>
                  <a:lnTo>
                    <a:pt x="1562819" y="384741"/>
                  </a:lnTo>
                  <a:lnTo>
                    <a:pt x="1562819" y="409019"/>
                  </a:lnTo>
                  <a:cubicBezTo>
                    <a:pt x="1568199" y="409019"/>
                    <a:pt x="1573578" y="410364"/>
                    <a:pt x="1578922" y="413054"/>
                  </a:cubicBezTo>
                  <a:cubicBezTo>
                    <a:pt x="1589716" y="418451"/>
                    <a:pt x="1597803" y="421140"/>
                    <a:pt x="1603200" y="421140"/>
                  </a:cubicBezTo>
                  <a:cubicBezTo>
                    <a:pt x="1605855" y="423848"/>
                    <a:pt x="1607854" y="425193"/>
                    <a:pt x="1609199" y="425193"/>
                  </a:cubicBezTo>
                  <a:cubicBezTo>
                    <a:pt x="1610544" y="425193"/>
                    <a:pt x="1612579" y="426538"/>
                    <a:pt x="1615269" y="429245"/>
                  </a:cubicBezTo>
                  <a:lnTo>
                    <a:pt x="1623355" y="437332"/>
                  </a:lnTo>
                  <a:cubicBezTo>
                    <a:pt x="1626063" y="418451"/>
                    <a:pt x="1627408" y="398897"/>
                    <a:pt x="1627408" y="378671"/>
                  </a:cubicBezTo>
                  <a:cubicBezTo>
                    <a:pt x="1627408" y="358445"/>
                    <a:pt x="1627408" y="340237"/>
                    <a:pt x="1627408" y="324063"/>
                  </a:cubicBezTo>
                  <a:cubicBezTo>
                    <a:pt x="1627408" y="305182"/>
                    <a:pt x="1626063" y="286301"/>
                    <a:pt x="1623355" y="267437"/>
                  </a:cubicBezTo>
                  <a:cubicBezTo>
                    <a:pt x="1612579" y="272817"/>
                    <a:pt x="1604510" y="262040"/>
                    <a:pt x="1599148" y="235072"/>
                  </a:cubicBezTo>
                  <a:cubicBezTo>
                    <a:pt x="1596458" y="224278"/>
                    <a:pt x="1595113" y="209449"/>
                    <a:pt x="1595113" y="190568"/>
                  </a:cubicBezTo>
                  <a:close/>
                  <a:moveTo>
                    <a:pt x="1457832" y="12587"/>
                  </a:moveTo>
                  <a:lnTo>
                    <a:pt x="1465919" y="40900"/>
                  </a:lnTo>
                  <a:lnTo>
                    <a:pt x="1425467" y="36848"/>
                  </a:lnTo>
                  <a:cubicBezTo>
                    <a:pt x="1422759" y="36848"/>
                    <a:pt x="1420070" y="38210"/>
                    <a:pt x="1417380" y="40900"/>
                  </a:cubicBezTo>
                  <a:lnTo>
                    <a:pt x="1405241" y="53039"/>
                  </a:lnTo>
                  <a:cubicBezTo>
                    <a:pt x="1402534" y="61126"/>
                    <a:pt x="1401189" y="67195"/>
                    <a:pt x="1401189" y="71230"/>
                  </a:cubicBezTo>
                  <a:cubicBezTo>
                    <a:pt x="1401189" y="75282"/>
                    <a:pt x="1398499" y="84041"/>
                    <a:pt x="1393102" y="97525"/>
                  </a:cubicBezTo>
                  <a:cubicBezTo>
                    <a:pt x="1387705" y="113717"/>
                    <a:pt x="1386360" y="120459"/>
                    <a:pt x="1389050" y="117751"/>
                  </a:cubicBezTo>
                  <a:cubicBezTo>
                    <a:pt x="1391757" y="115062"/>
                    <a:pt x="1394447" y="117751"/>
                    <a:pt x="1397154" y="125856"/>
                  </a:cubicBezTo>
                  <a:cubicBezTo>
                    <a:pt x="1399844" y="136632"/>
                    <a:pt x="1408603" y="140685"/>
                    <a:pt x="1423450" y="137977"/>
                  </a:cubicBezTo>
                  <a:cubicBezTo>
                    <a:pt x="1438278" y="135288"/>
                    <a:pt x="1451090" y="132598"/>
                    <a:pt x="1461866" y="129890"/>
                  </a:cubicBezTo>
                  <a:cubicBezTo>
                    <a:pt x="1475350" y="127201"/>
                    <a:pt x="1482765" y="124493"/>
                    <a:pt x="1484127" y="121804"/>
                  </a:cubicBezTo>
                  <a:cubicBezTo>
                    <a:pt x="1485472" y="119114"/>
                    <a:pt x="1491542" y="115062"/>
                    <a:pt x="1502318" y="109664"/>
                  </a:cubicBezTo>
                  <a:cubicBezTo>
                    <a:pt x="1505026" y="106975"/>
                    <a:pt x="1508388" y="103595"/>
                    <a:pt x="1512440" y="99560"/>
                  </a:cubicBezTo>
                  <a:cubicBezTo>
                    <a:pt x="1516475" y="95508"/>
                    <a:pt x="1519855" y="90783"/>
                    <a:pt x="1522544" y="85404"/>
                  </a:cubicBezTo>
                  <a:cubicBezTo>
                    <a:pt x="1525252" y="80007"/>
                    <a:pt x="1527941" y="73265"/>
                    <a:pt x="1530631" y="65178"/>
                  </a:cubicBezTo>
                  <a:cubicBezTo>
                    <a:pt x="1541425" y="46297"/>
                    <a:pt x="1533339" y="31468"/>
                    <a:pt x="1506371" y="20674"/>
                  </a:cubicBezTo>
                  <a:cubicBezTo>
                    <a:pt x="1495576" y="15277"/>
                    <a:pt x="1479403" y="12587"/>
                    <a:pt x="1457832" y="12587"/>
                  </a:cubicBezTo>
                  <a:close/>
                  <a:moveTo>
                    <a:pt x="3076422" y="295"/>
                  </a:moveTo>
                  <a:lnTo>
                    <a:pt x="3119558" y="295"/>
                  </a:lnTo>
                  <a:lnTo>
                    <a:pt x="3121791" y="12587"/>
                  </a:lnTo>
                  <a:cubicBezTo>
                    <a:pt x="3105600" y="7190"/>
                    <a:pt x="3090771" y="3138"/>
                    <a:pt x="3077287" y="448"/>
                  </a:cubicBezTo>
                  <a:close/>
                  <a:moveTo>
                    <a:pt x="2918922" y="295"/>
                  </a:moveTo>
                  <a:lnTo>
                    <a:pt x="3018872" y="295"/>
                  </a:lnTo>
                  <a:lnTo>
                    <a:pt x="3018644" y="448"/>
                  </a:lnTo>
                  <a:cubicBezTo>
                    <a:pt x="3019989" y="-2242"/>
                    <a:pt x="3017954" y="7190"/>
                    <a:pt x="3012575" y="28761"/>
                  </a:cubicBezTo>
                  <a:cubicBezTo>
                    <a:pt x="3009867" y="42245"/>
                    <a:pt x="3007850" y="51694"/>
                    <a:pt x="3006505" y="57073"/>
                  </a:cubicBezTo>
                  <a:cubicBezTo>
                    <a:pt x="3005160" y="62471"/>
                    <a:pt x="3004470" y="67868"/>
                    <a:pt x="3004470" y="73265"/>
                  </a:cubicBezTo>
                  <a:lnTo>
                    <a:pt x="3004470" y="85404"/>
                  </a:lnTo>
                  <a:cubicBezTo>
                    <a:pt x="2990986" y="69213"/>
                    <a:pt x="2978865" y="55729"/>
                    <a:pt x="2968071" y="44952"/>
                  </a:cubicBezTo>
                  <a:cubicBezTo>
                    <a:pt x="2957276" y="34158"/>
                    <a:pt x="2947172" y="24036"/>
                    <a:pt x="2937741" y="14604"/>
                  </a:cubicBezTo>
                  <a:cubicBezTo>
                    <a:pt x="2928291" y="5173"/>
                    <a:pt x="2922222" y="448"/>
                    <a:pt x="2919532" y="448"/>
                  </a:cubicBezTo>
                  <a:close/>
                  <a:moveTo>
                    <a:pt x="312827" y="295"/>
                  </a:moveTo>
                  <a:lnTo>
                    <a:pt x="2899650" y="295"/>
                  </a:lnTo>
                  <a:lnTo>
                    <a:pt x="2903341" y="85404"/>
                  </a:lnTo>
                  <a:cubicBezTo>
                    <a:pt x="2897961" y="77299"/>
                    <a:pt x="2889857" y="69213"/>
                    <a:pt x="2879080" y="61126"/>
                  </a:cubicBezTo>
                  <a:cubicBezTo>
                    <a:pt x="2860199" y="47642"/>
                    <a:pt x="2842663" y="44952"/>
                    <a:pt x="2826489" y="53039"/>
                  </a:cubicBezTo>
                  <a:cubicBezTo>
                    <a:pt x="2807608" y="63815"/>
                    <a:pt x="2795469" y="69213"/>
                    <a:pt x="2790090" y="69213"/>
                  </a:cubicBezTo>
                  <a:lnTo>
                    <a:pt x="2781985" y="69213"/>
                  </a:lnTo>
                  <a:cubicBezTo>
                    <a:pt x="2781985" y="61126"/>
                    <a:pt x="2780640" y="54384"/>
                    <a:pt x="2777950" y="48987"/>
                  </a:cubicBezTo>
                  <a:cubicBezTo>
                    <a:pt x="2772553" y="38210"/>
                    <a:pt x="2759069" y="35503"/>
                    <a:pt x="2737499" y="40900"/>
                  </a:cubicBezTo>
                  <a:cubicBezTo>
                    <a:pt x="2726704" y="46297"/>
                    <a:pt x="2717273" y="50331"/>
                    <a:pt x="2709186" y="53039"/>
                  </a:cubicBezTo>
                  <a:cubicBezTo>
                    <a:pt x="2701081" y="55729"/>
                    <a:pt x="2694339" y="58436"/>
                    <a:pt x="2688960" y="61126"/>
                  </a:cubicBezTo>
                  <a:cubicBezTo>
                    <a:pt x="2680855" y="63815"/>
                    <a:pt x="2675476" y="65178"/>
                    <a:pt x="2672768" y="65178"/>
                  </a:cubicBezTo>
                  <a:lnTo>
                    <a:pt x="2660629" y="89439"/>
                  </a:lnTo>
                  <a:lnTo>
                    <a:pt x="2636369" y="93491"/>
                  </a:lnTo>
                  <a:cubicBezTo>
                    <a:pt x="2639059" y="101578"/>
                    <a:pt x="2643111" y="111009"/>
                    <a:pt x="2648508" y="121804"/>
                  </a:cubicBezTo>
                  <a:cubicBezTo>
                    <a:pt x="2659285" y="143374"/>
                    <a:pt x="2664682" y="154169"/>
                    <a:pt x="2664682" y="154169"/>
                  </a:cubicBezTo>
                  <a:cubicBezTo>
                    <a:pt x="2664682" y="156858"/>
                    <a:pt x="2665354" y="158203"/>
                    <a:pt x="2666699" y="158203"/>
                  </a:cubicBezTo>
                  <a:cubicBezTo>
                    <a:pt x="2668061" y="158203"/>
                    <a:pt x="2668734" y="159566"/>
                    <a:pt x="2668734" y="162255"/>
                  </a:cubicBezTo>
                  <a:lnTo>
                    <a:pt x="2668734" y="170342"/>
                  </a:lnTo>
                  <a:cubicBezTo>
                    <a:pt x="2676821" y="167653"/>
                    <a:pt x="2684908" y="167653"/>
                    <a:pt x="2692994" y="170342"/>
                  </a:cubicBezTo>
                  <a:cubicBezTo>
                    <a:pt x="2706478" y="175739"/>
                    <a:pt x="2711876" y="189223"/>
                    <a:pt x="2709186" y="210794"/>
                  </a:cubicBezTo>
                  <a:cubicBezTo>
                    <a:pt x="2717273" y="208104"/>
                    <a:pt x="2725359" y="208104"/>
                    <a:pt x="2733446" y="210794"/>
                  </a:cubicBezTo>
                  <a:cubicBezTo>
                    <a:pt x="2749638" y="216191"/>
                    <a:pt x="2757725" y="228330"/>
                    <a:pt x="2757725" y="247211"/>
                  </a:cubicBezTo>
                  <a:lnTo>
                    <a:pt x="2786037" y="247211"/>
                  </a:lnTo>
                  <a:cubicBezTo>
                    <a:pt x="2783348" y="239107"/>
                    <a:pt x="2781985" y="231020"/>
                    <a:pt x="2781985" y="222933"/>
                  </a:cubicBezTo>
                  <a:cubicBezTo>
                    <a:pt x="2781985" y="212139"/>
                    <a:pt x="2795469" y="209449"/>
                    <a:pt x="2822437" y="214846"/>
                  </a:cubicBezTo>
                  <a:cubicBezTo>
                    <a:pt x="2835921" y="220244"/>
                    <a:pt x="2848060" y="224278"/>
                    <a:pt x="2858854" y="226986"/>
                  </a:cubicBezTo>
                  <a:cubicBezTo>
                    <a:pt x="2869631" y="229675"/>
                    <a:pt x="2877735" y="232365"/>
                    <a:pt x="2883115" y="235072"/>
                  </a:cubicBezTo>
                  <a:cubicBezTo>
                    <a:pt x="2891219" y="237762"/>
                    <a:pt x="2897961" y="239107"/>
                    <a:pt x="2903341" y="239107"/>
                  </a:cubicBezTo>
                  <a:lnTo>
                    <a:pt x="2875028" y="255298"/>
                  </a:lnTo>
                  <a:cubicBezTo>
                    <a:pt x="2880425" y="260695"/>
                    <a:pt x="2885822" y="268782"/>
                    <a:pt x="2891219" y="279559"/>
                  </a:cubicBezTo>
                  <a:cubicBezTo>
                    <a:pt x="2899306" y="293043"/>
                    <a:pt x="2900651" y="313269"/>
                    <a:pt x="2895254" y="340237"/>
                  </a:cubicBezTo>
                  <a:cubicBezTo>
                    <a:pt x="2871241" y="337547"/>
                    <a:pt x="2851210" y="333495"/>
                    <a:pt x="2835142" y="328115"/>
                  </a:cubicBezTo>
                  <a:cubicBezTo>
                    <a:pt x="2821800" y="322718"/>
                    <a:pt x="2809112" y="316649"/>
                    <a:pt x="2797097" y="309907"/>
                  </a:cubicBezTo>
                  <a:cubicBezTo>
                    <a:pt x="2785082" y="303165"/>
                    <a:pt x="2779083" y="293043"/>
                    <a:pt x="2779083" y="279559"/>
                  </a:cubicBezTo>
                  <a:lnTo>
                    <a:pt x="2759052" y="279559"/>
                  </a:lnTo>
                  <a:lnTo>
                    <a:pt x="2743055" y="299785"/>
                  </a:lnTo>
                  <a:cubicBezTo>
                    <a:pt x="2732349" y="297095"/>
                    <a:pt x="2723006" y="293043"/>
                    <a:pt x="2714990" y="287663"/>
                  </a:cubicBezTo>
                  <a:cubicBezTo>
                    <a:pt x="2698975" y="276869"/>
                    <a:pt x="2693631" y="264730"/>
                    <a:pt x="2698940" y="251246"/>
                  </a:cubicBezTo>
                  <a:cubicBezTo>
                    <a:pt x="2693631" y="253953"/>
                    <a:pt x="2686978" y="256643"/>
                    <a:pt x="2678962" y="259333"/>
                  </a:cubicBezTo>
                  <a:cubicBezTo>
                    <a:pt x="2670910" y="262040"/>
                    <a:pt x="2653551" y="263385"/>
                    <a:pt x="2626884" y="263385"/>
                  </a:cubicBezTo>
                  <a:lnTo>
                    <a:pt x="2626884" y="243159"/>
                  </a:lnTo>
                  <a:cubicBezTo>
                    <a:pt x="2626884" y="229675"/>
                    <a:pt x="2630883" y="218881"/>
                    <a:pt x="2638899" y="210794"/>
                  </a:cubicBezTo>
                  <a:cubicBezTo>
                    <a:pt x="2638899" y="208104"/>
                    <a:pt x="2637554" y="205397"/>
                    <a:pt x="2634847" y="202707"/>
                  </a:cubicBezTo>
                  <a:cubicBezTo>
                    <a:pt x="2632193" y="200018"/>
                    <a:pt x="2618850" y="194620"/>
                    <a:pt x="2594838" y="186534"/>
                  </a:cubicBezTo>
                  <a:cubicBezTo>
                    <a:pt x="2549413" y="173050"/>
                    <a:pt x="2525383" y="164945"/>
                    <a:pt x="2522728" y="162255"/>
                  </a:cubicBezTo>
                  <a:cubicBezTo>
                    <a:pt x="2517367" y="162255"/>
                    <a:pt x="2509368" y="159566"/>
                    <a:pt x="2498698" y="154169"/>
                  </a:cubicBezTo>
                  <a:cubicBezTo>
                    <a:pt x="2493354" y="151461"/>
                    <a:pt x="2487992" y="150116"/>
                    <a:pt x="2482648" y="150116"/>
                  </a:cubicBezTo>
                  <a:lnTo>
                    <a:pt x="2458370" y="170342"/>
                  </a:lnTo>
                  <a:lnTo>
                    <a:pt x="2458370" y="162255"/>
                  </a:lnTo>
                  <a:cubicBezTo>
                    <a:pt x="2458370" y="154169"/>
                    <a:pt x="2457025" y="150116"/>
                    <a:pt x="2454335" y="150116"/>
                  </a:cubicBezTo>
                  <a:cubicBezTo>
                    <a:pt x="2451628" y="150116"/>
                    <a:pt x="2448266" y="150789"/>
                    <a:pt x="2444214" y="152134"/>
                  </a:cubicBezTo>
                  <a:cubicBezTo>
                    <a:pt x="2440179" y="153496"/>
                    <a:pt x="2435454" y="154169"/>
                    <a:pt x="2430057" y="154169"/>
                  </a:cubicBezTo>
                  <a:lnTo>
                    <a:pt x="2409831" y="154169"/>
                  </a:lnTo>
                  <a:cubicBezTo>
                    <a:pt x="2415228" y="143374"/>
                    <a:pt x="2419281" y="133943"/>
                    <a:pt x="2421970" y="125856"/>
                  </a:cubicBezTo>
                  <a:cubicBezTo>
                    <a:pt x="2421970" y="120459"/>
                    <a:pt x="2419953" y="115062"/>
                    <a:pt x="2415901" y="109664"/>
                  </a:cubicBezTo>
                  <a:cubicBezTo>
                    <a:pt x="2411866" y="104267"/>
                    <a:pt x="2399055" y="100233"/>
                    <a:pt x="2377466" y="97525"/>
                  </a:cubicBezTo>
                  <a:cubicBezTo>
                    <a:pt x="2331635" y="92146"/>
                    <a:pt x="2291183" y="84041"/>
                    <a:pt x="2256111" y="73265"/>
                  </a:cubicBezTo>
                  <a:cubicBezTo>
                    <a:pt x="2234540" y="67868"/>
                    <a:pt x="2214314" y="61126"/>
                    <a:pt x="2195433" y="53039"/>
                  </a:cubicBezTo>
                  <a:cubicBezTo>
                    <a:pt x="2179259" y="50331"/>
                    <a:pt x="2164430" y="47642"/>
                    <a:pt x="2150946" y="44952"/>
                  </a:cubicBezTo>
                  <a:cubicBezTo>
                    <a:pt x="2121271" y="39555"/>
                    <a:pt x="2103752" y="39555"/>
                    <a:pt x="2098355" y="44952"/>
                  </a:cubicBezTo>
                  <a:cubicBezTo>
                    <a:pt x="2084871" y="50331"/>
                    <a:pt x="2075440" y="58436"/>
                    <a:pt x="2070043" y="69213"/>
                  </a:cubicBezTo>
                  <a:lnTo>
                    <a:pt x="2053851" y="93491"/>
                  </a:lnTo>
                  <a:cubicBezTo>
                    <a:pt x="2059248" y="96180"/>
                    <a:pt x="2065990" y="98888"/>
                    <a:pt x="2074077" y="101578"/>
                  </a:cubicBezTo>
                  <a:cubicBezTo>
                    <a:pt x="2087561" y="109664"/>
                    <a:pt x="2094303" y="117751"/>
                    <a:pt x="2094303" y="125856"/>
                  </a:cubicBezTo>
                  <a:lnTo>
                    <a:pt x="2106442" y="125856"/>
                  </a:lnTo>
                  <a:cubicBezTo>
                    <a:pt x="2111839" y="125856"/>
                    <a:pt x="2117236" y="121804"/>
                    <a:pt x="2122634" y="113717"/>
                  </a:cubicBezTo>
                  <a:lnTo>
                    <a:pt x="2134755" y="101578"/>
                  </a:lnTo>
                  <a:cubicBezTo>
                    <a:pt x="2137462" y="98888"/>
                    <a:pt x="2140152" y="97525"/>
                    <a:pt x="2142859" y="97525"/>
                  </a:cubicBezTo>
                  <a:cubicBezTo>
                    <a:pt x="2145549" y="97525"/>
                    <a:pt x="2149601" y="96180"/>
                    <a:pt x="2154981" y="93491"/>
                  </a:cubicBezTo>
                  <a:cubicBezTo>
                    <a:pt x="2160378" y="93491"/>
                    <a:pt x="2165775" y="92818"/>
                    <a:pt x="2171172" y="91456"/>
                  </a:cubicBezTo>
                  <a:cubicBezTo>
                    <a:pt x="2176569" y="90111"/>
                    <a:pt x="2181949" y="89439"/>
                    <a:pt x="2187346" y="89439"/>
                  </a:cubicBezTo>
                  <a:cubicBezTo>
                    <a:pt x="2192743" y="89439"/>
                    <a:pt x="2198813" y="90111"/>
                    <a:pt x="2205555" y="91456"/>
                  </a:cubicBezTo>
                  <a:cubicBezTo>
                    <a:pt x="2212297" y="92818"/>
                    <a:pt x="2218366" y="93491"/>
                    <a:pt x="2223763" y="93491"/>
                  </a:cubicBezTo>
                  <a:lnTo>
                    <a:pt x="2239937" y="93491"/>
                  </a:lnTo>
                  <a:cubicBezTo>
                    <a:pt x="2234540" y="101578"/>
                    <a:pt x="2230505" y="108320"/>
                    <a:pt x="2227798" y="113717"/>
                  </a:cubicBezTo>
                  <a:cubicBezTo>
                    <a:pt x="2219711" y="127201"/>
                    <a:pt x="2223763" y="133943"/>
                    <a:pt x="2239937" y="133943"/>
                  </a:cubicBezTo>
                  <a:cubicBezTo>
                    <a:pt x="2250731" y="136632"/>
                    <a:pt x="2259490" y="137977"/>
                    <a:pt x="2266232" y="137977"/>
                  </a:cubicBezTo>
                  <a:cubicBezTo>
                    <a:pt x="2272974" y="137977"/>
                    <a:pt x="2279044" y="139340"/>
                    <a:pt x="2284441" y="142030"/>
                  </a:cubicBezTo>
                  <a:cubicBezTo>
                    <a:pt x="2289820" y="144719"/>
                    <a:pt x="2293873" y="147427"/>
                    <a:pt x="2296562" y="150116"/>
                  </a:cubicBezTo>
                  <a:cubicBezTo>
                    <a:pt x="2320841" y="155513"/>
                    <a:pt x="2343756" y="163600"/>
                    <a:pt x="2365345" y="174395"/>
                  </a:cubicBezTo>
                  <a:cubicBezTo>
                    <a:pt x="2384208" y="185171"/>
                    <a:pt x="2400400" y="200690"/>
                    <a:pt x="2413884" y="220916"/>
                  </a:cubicBezTo>
                  <a:cubicBezTo>
                    <a:pt x="2427367" y="241142"/>
                    <a:pt x="2434109" y="270127"/>
                    <a:pt x="2434109" y="307889"/>
                  </a:cubicBezTo>
                  <a:lnTo>
                    <a:pt x="2421652" y="320011"/>
                  </a:lnTo>
                  <a:lnTo>
                    <a:pt x="2317868" y="231020"/>
                  </a:lnTo>
                  <a:lnTo>
                    <a:pt x="2317868" y="259333"/>
                  </a:lnTo>
                  <a:cubicBezTo>
                    <a:pt x="2317868" y="275524"/>
                    <a:pt x="2315178" y="291698"/>
                    <a:pt x="2309781" y="307889"/>
                  </a:cubicBezTo>
                  <a:cubicBezTo>
                    <a:pt x="2301730" y="297095"/>
                    <a:pt x="2292316" y="286301"/>
                    <a:pt x="2281521" y="275524"/>
                  </a:cubicBezTo>
                  <a:cubicBezTo>
                    <a:pt x="2273434" y="267437"/>
                    <a:pt x="2265365" y="260005"/>
                    <a:pt x="2257296" y="253263"/>
                  </a:cubicBezTo>
                  <a:cubicBezTo>
                    <a:pt x="2249227" y="246521"/>
                    <a:pt x="2241140" y="243159"/>
                    <a:pt x="2233053" y="243159"/>
                  </a:cubicBezTo>
                  <a:lnTo>
                    <a:pt x="2200741" y="210794"/>
                  </a:lnTo>
                  <a:cubicBezTo>
                    <a:pt x="2195397" y="210794"/>
                    <a:pt x="2190018" y="213502"/>
                    <a:pt x="2184639" y="218881"/>
                  </a:cubicBezTo>
                  <a:cubicBezTo>
                    <a:pt x="2173844" y="229675"/>
                    <a:pt x="2172499" y="247211"/>
                    <a:pt x="2180586" y="271472"/>
                  </a:cubicBezTo>
                  <a:lnTo>
                    <a:pt x="2140205" y="235072"/>
                  </a:lnTo>
                  <a:lnTo>
                    <a:pt x="2148292" y="259333"/>
                  </a:lnTo>
                  <a:lnTo>
                    <a:pt x="2107893" y="251246"/>
                  </a:lnTo>
                  <a:cubicBezTo>
                    <a:pt x="2105203" y="251246"/>
                    <a:pt x="2103859" y="252591"/>
                    <a:pt x="2103859" y="255298"/>
                  </a:cubicBezTo>
                  <a:cubicBezTo>
                    <a:pt x="2103859" y="257988"/>
                    <a:pt x="2103859" y="261368"/>
                    <a:pt x="2103859" y="265402"/>
                  </a:cubicBezTo>
                  <a:cubicBezTo>
                    <a:pt x="2103859" y="269455"/>
                    <a:pt x="2106548" y="275524"/>
                    <a:pt x="2111945" y="283611"/>
                  </a:cubicBezTo>
                  <a:lnTo>
                    <a:pt x="2132171" y="315976"/>
                  </a:lnTo>
                  <a:lnTo>
                    <a:pt x="2103859" y="315976"/>
                  </a:lnTo>
                  <a:lnTo>
                    <a:pt x="2107893" y="372602"/>
                  </a:lnTo>
                  <a:lnTo>
                    <a:pt x="2011010" y="283611"/>
                  </a:lnTo>
                  <a:lnTo>
                    <a:pt x="1974664" y="372602"/>
                  </a:lnTo>
                  <a:lnTo>
                    <a:pt x="1954491" y="315976"/>
                  </a:lnTo>
                  <a:lnTo>
                    <a:pt x="1942370" y="279559"/>
                  </a:lnTo>
                  <a:cubicBezTo>
                    <a:pt x="1939662" y="317321"/>
                    <a:pt x="1936973" y="353721"/>
                    <a:pt x="1934265" y="388793"/>
                  </a:cubicBezTo>
                  <a:cubicBezTo>
                    <a:pt x="1931575" y="421140"/>
                    <a:pt x="1928213" y="455523"/>
                    <a:pt x="1924161" y="491940"/>
                  </a:cubicBezTo>
                  <a:lnTo>
                    <a:pt x="1915755" y="553188"/>
                  </a:lnTo>
                  <a:lnTo>
                    <a:pt x="302754" y="553188"/>
                  </a:lnTo>
                  <a:lnTo>
                    <a:pt x="303303" y="546544"/>
                  </a:lnTo>
                  <a:cubicBezTo>
                    <a:pt x="301281" y="543846"/>
                    <a:pt x="296902" y="542496"/>
                    <a:pt x="290160" y="542496"/>
                  </a:cubicBezTo>
                  <a:cubicBezTo>
                    <a:pt x="276676" y="542496"/>
                    <a:pt x="268589" y="542496"/>
                    <a:pt x="265882" y="542496"/>
                  </a:cubicBezTo>
                  <a:cubicBezTo>
                    <a:pt x="263192" y="542496"/>
                    <a:pt x="257795" y="545203"/>
                    <a:pt x="249708" y="550601"/>
                  </a:cubicBezTo>
                  <a:lnTo>
                    <a:pt x="247981" y="553188"/>
                  </a:lnTo>
                  <a:lnTo>
                    <a:pt x="146190" y="553188"/>
                  </a:lnTo>
                  <a:lnTo>
                    <a:pt x="144526" y="546548"/>
                  </a:lnTo>
                  <a:cubicBezTo>
                    <a:pt x="144526" y="541151"/>
                    <a:pt x="145198" y="535754"/>
                    <a:pt x="146561" y="530375"/>
                  </a:cubicBezTo>
                  <a:cubicBezTo>
                    <a:pt x="147906" y="524978"/>
                    <a:pt x="151268" y="519580"/>
                    <a:pt x="156665" y="514183"/>
                  </a:cubicBezTo>
                  <a:cubicBezTo>
                    <a:pt x="151268" y="516891"/>
                    <a:pt x="144526" y="519580"/>
                    <a:pt x="136439" y="522270"/>
                  </a:cubicBezTo>
                  <a:cubicBezTo>
                    <a:pt x="131042" y="524978"/>
                    <a:pt x="125645" y="527667"/>
                    <a:pt x="120265" y="530375"/>
                  </a:cubicBezTo>
                  <a:cubicBezTo>
                    <a:pt x="114868" y="533064"/>
                    <a:pt x="110816" y="534409"/>
                    <a:pt x="108126" y="534409"/>
                  </a:cubicBezTo>
                  <a:lnTo>
                    <a:pt x="95987" y="538461"/>
                  </a:lnTo>
                  <a:cubicBezTo>
                    <a:pt x="90590" y="541151"/>
                    <a:pt x="85193" y="542496"/>
                    <a:pt x="79814" y="542496"/>
                  </a:cubicBezTo>
                  <a:cubicBezTo>
                    <a:pt x="74416" y="545203"/>
                    <a:pt x="69692" y="546548"/>
                    <a:pt x="65657" y="546548"/>
                  </a:cubicBezTo>
                  <a:lnTo>
                    <a:pt x="57346" y="553188"/>
                  </a:lnTo>
                  <a:lnTo>
                    <a:pt x="0" y="553188"/>
                  </a:lnTo>
                  <a:lnTo>
                    <a:pt x="2944" y="538461"/>
                  </a:lnTo>
                  <a:cubicBezTo>
                    <a:pt x="255" y="530375"/>
                    <a:pt x="1600" y="520925"/>
                    <a:pt x="6997" y="510149"/>
                  </a:cubicBezTo>
                  <a:cubicBezTo>
                    <a:pt x="9686" y="504752"/>
                    <a:pt x="12394" y="500699"/>
                    <a:pt x="15083" y="498010"/>
                  </a:cubicBezTo>
                  <a:cubicBezTo>
                    <a:pt x="15083" y="492612"/>
                    <a:pt x="17773" y="487215"/>
                    <a:pt x="23170" y="481818"/>
                  </a:cubicBezTo>
                  <a:cubicBezTo>
                    <a:pt x="31257" y="473731"/>
                    <a:pt x="39362" y="475076"/>
                    <a:pt x="47449" y="485871"/>
                  </a:cubicBezTo>
                  <a:cubicBezTo>
                    <a:pt x="50138" y="480473"/>
                    <a:pt x="54191" y="476439"/>
                    <a:pt x="59588" y="473731"/>
                  </a:cubicBezTo>
                  <a:cubicBezTo>
                    <a:pt x="73072" y="468334"/>
                    <a:pt x="87900" y="466989"/>
                    <a:pt x="104074" y="469697"/>
                  </a:cubicBezTo>
                  <a:lnTo>
                    <a:pt x="83848" y="453505"/>
                  </a:lnTo>
                  <a:cubicBezTo>
                    <a:pt x="81158" y="450816"/>
                    <a:pt x="79814" y="446763"/>
                    <a:pt x="79814" y="441366"/>
                  </a:cubicBezTo>
                  <a:cubicBezTo>
                    <a:pt x="77106" y="438677"/>
                    <a:pt x="75761" y="435987"/>
                    <a:pt x="75761" y="433280"/>
                  </a:cubicBezTo>
                  <a:cubicBezTo>
                    <a:pt x="75761" y="430590"/>
                    <a:pt x="73072" y="429245"/>
                    <a:pt x="67674" y="429245"/>
                  </a:cubicBezTo>
                  <a:cubicBezTo>
                    <a:pt x="62277" y="429245"/>
                    <a:pt x="54191" y="426538"/>
                    <a:pt x="43396" y="421140"/>
                  </a:cubicBezTo>
                  <a:cubicBezTo>
                    <a:pt x="37999" y="418451"/>
                    <a:pt x="33965" y="415761"/>
                    <a:pt x="31257" y="413054"/>
                  </a:cubicBezTo>
                  <a:lnTo>
                    <a:pt x="43396" y="400914"/>
                  </a:lnTo>
                  <a:lnTo>
                    <a:pt x="91935" y="433280"/>
                  </a:lnTo>
                  <a:cubicBezTo>
                    <a:pt x="97332" y="430590"/>
                    <a:pt x="102729" y="426538"/>
                    <a:pt x="108126" y="421140"/>
                  </a:cubicBezTo>
                  <a:cubicBezTo>
                    <a:pt x="116213" y="413054"/>
                    <a:pt x="120265" y="399570"/>
                    <a:pt x="120265" y="380689"/>
                  </a:cubicBezTo>
                  <a:cubicBezTo>
                    <a:pt x="114868" y="367205"/>
                    <a:pt x="111489" y="354393"/>
                    <a:pt x="110144" y="342272"/>
                  </a:cubicBezTo>
                  <a:cubicBezTo>
                    <a:pt x="108799" y="330133"/>
                    <a:pt x="113524" y="318666"/>
                    <a:pt x="124300" y="307889"/>
                  </a:cubicBezTo>
                  <a:cubicBezTo>
                    <a:pt x="127007" y="313269"/>
                    <a:pt x="131042" y="320011"/>
                    <a:pt x="136439" y="328115"/>
                  </a:cubicBezTo>
                  <a:cubicBezTo>
                    <a:pt x="147233" y="344289"/>
                    <a:pt x="159355" y="352376"/>
                    <a:pt x="172839" y="352376"/>
                  </a:cubicBezTo>
                  <a:cubicBezTo>
                    <a:pt x="172839" y="355083"/>
                    <a:pt x="175546" y="356428"/>
                    <a:pt x="180943" y="356428"/>
                  </a:cubicBezTo>
                  <a:cubicBezTo>
                    <a:pt x="183633" y="356428"/>
                    <a:pt x="184978" y="355083"/>
                    <a:pt x="184978" y="352376"/>
                  </a:cubicBezTo>
                  <a:lnTo>
                    <a:pt x="172839" y="352376"/>
                  </a:lnTo>
                  <a:lnTo>
                    <a:pt x="172839" y="328115"/>
                  </a:lnTo>
                  <a:lnTo>
                    <a:pt x="172839" y="283611"/>
                  </a:lnTo>
                  <a:lnTo>
                    <a:pt x="172839" y="275524"/>
                  </a:lnTo>
                  <a:cubicBezTo>
                    <a:pt x="175546" y="280921"/>
                    <a:pt x="178236" y="284956"/>
                    <a:pt x="180943" y="287663"/>
                  </a:cubicBezTo>
                  <a:cubicBezTo>
                    <a:pt x="186323" y="295750"/>
                    <a:pt x="191720" y="297095"/>
                    <a:pt x="197117" y="291698"/>
                  </a:cubicBezTo>
                  <a:cubicBezTo>
                    <a:pt x="197117" y="289008"/>
                    <a:pt x="197789" y="287663"/>
                    <a:pt x="199134" y="287663"/>
                  </a:cubicBezTo>
                  <a:cubicBezTo>
                    <a:pt x="200497" y="287663"/>
                    <a:pt x="201169" y="286301"/>
                    <a:pt x="201169" y="283611"/>
                  </a:cubicBezTo>
                  <a:lnTo>
                    <a:pt x="205204" y="279559"/>
                  </a:lnTo>
                  <a:lnTo>
                    <a:pt x="237569" y="283611"/>
                  </a:lnTo>
                  <a:cubicBezTo>
                    <a:pt x="234879" y="278214"/>
                    <a:pt x="233517" y="270127"/>
                    <a:pt x="233517" y="259333"/>
                  </a:cubicBezTo>
                  <a:cubicBezTo>
                    <a:pt x="233517" y="240469"/>
                    <a:pt x="244311" y="226986"/>
                    <a:pt x="265882" y="218881"/>
                  </a:cubicBezTo>
                  <a:cubicBezTo>
                    <a:pt x="271279" y="224278"/>
                    <a:pt x="276676" y="231020"/>
                    <a:pt x="282073" y="239107"/>
                  </a:cubicBezTo>
                  <a:cubicBezTo>
                    <a:pt x="292850" y="255298"/>
                    <a:pt x="294194" y="272817"/>
                    <a:pt x="286108" y="291698"/>
                  </a:cubicBezTo>
                  <a:lnTo>
                    <a:pt x="334646" y="267437"/>
                  </a:lnTo>
                  <a:cubicBezTo>
                    <a:pt x="334646" y="267437"/>
                    <a:pt x="338699" y="263385"/>
                    <a:pt x="346785" y="255298"/>
                  </a:cubicBezTo>
                  <a:cubicBezTo>
                    <a:pt x="349493" y="252591"/>
                    <a:pt x="352183" y="251246"/>
                    <a:pt x="354872" y="251246"/>
                  </a:cubicBezTo>
                  <a:lnTo>
                    <a:pt x="350838" y="267437"/>
                  </a:lnTo>
                  <a:lnTo>
                    <a:pt x="387237" y="239107"/>
                  </a:lnTo>
                  <a:lnTo>
                    <a:pt x="419602" y="287663"/>
                  </a:lnTo>
                  <a:lnTo>
                    <a:pt x="407463" y="235072"/>
                  </a:lnTo>
                  <a:lnTo>
                    <a:pt x="460054" y="287663"/>
                  </a:lnTo>
                  <a:lnTo>
                    <a:pt x="468141" y="271472"/>
                  </a:lnTo>
                  <a:cubicBezTo>
                    <a:pt x="470848" y="266075"/>
                    <a:pt x="477590" y="255298"/>
                    <a:pt x="488367" y="239107"/>
                  </a:cubicBezTo>
                  <a:cubicBezTo>
                    <a:pt x="493764" y="225623"/>
                    <a:pt x="495109" y="212811"/>
                    <a:pt x="492419" y="200690"/>
                  </a:cubicBezTo>
                  <a:cubicBezTo>
                    <a:pt x="489712" y="188551"/>
                    <a:pt x="489712" y="179792"/>
                    <a:pt x="492419" y="174395"/>
                  </a:cubicBezTo>
                  <a:cubicBezTo>
                    <a:pt x="497816" y="168997"/>
                    <a:pt x="504558" y="160911"/>
                    <a:pt x="512645" y="150116"/>
                  </a:cubicBezTo>
                  <a:cubicBezTo>
                    <a:pt x="520732" y="139340"/>
                    <a:pt x="522077" y="129890"/>
                    <a:pt x="516680" y="121804"/>
                  </a:cubicBezTo>
                  <a:cubicBezTo>
                    <a:pt x="511300" y="111009"/>
                    <a:pt x="509265" y="104940"/>
                    <a:pt x="510628" y="103595"/>
                  </a:cubicBezTo>
                  <a:cubicBezTo>
                    <a:pt x="511973" y="102250"/>
                    <a:pt x="505903" y="101578"/>
                    <a:pt x="492419" y="101578"/>
                  </a:cubicBezTo>
                  <a:cubicBezTo>
                    <a:pt x="478935" y="101578"/>
                    <a:pt x="468141" y="103595"/>
                    <a:pt x="460054" y="107647"/>
                  </a:cubicBezTo>
                  <a:cubicBezTo>
                    <a:pt x="451967" y="111682"/>
                    <a:pt x="445225" y="109664"/>
                    <a:pt x="439828" y="101578"/>
                  </a:cubicBezTo>
                  <a:cubicBezTo>
                    <a:pt x="434431" y="96180"/>
                    <a:pt x="433759" y="92146"/>
                    <a:pt x="437811" y="89439"/>
                  </a:cubicBezTo>
                  <a:cubicBezTo>
                    <a:pt x="441846" y="86749"/>
                    <a:pt x="438483" y="82697"/>
                    <a:pt x="427689" y="77299"/>
                  </a:cubicBezTo>
                  <a:cubicBezTo>
                    <a:pt x="416913" y="69213"/>
                    <a:pt x="411515" y="61126"/>
                    <a:pt x="411515" y="53039"/>
                  </a:cubicBezTo>
                  <a:lnTo>
                    <a:pt x="411515" y="36848"/>
                  </a:lnTo>
                  <a:close/>
                  <a:moveTo>
                    <a:pt x="206383" y="295"/>
                  </a:moveTo>
                  <a:lnTo>
                    <a:pt x="296059" y="295"/>
                  </a:lnTo>
                  <a:lnTo>
                    <a:pt x="269934" y="16622"/>
                  </a:lnTo>
                  <a:cubicBezTo>
                    <a:pt x="261847" y="22019"/>
                    <a:pt x="252398" y="26743"/>
                    <a:pt x="241621" y="30778"/>
                  </a:cubicBezTo>
                  <a:cubicBezTo>
                    <a:pt x="230827" y="34830"/>
                    <a:pt x="221395" y="35503"/>
                    <a:pt x="213291" y="32813"/>
                  </a:cubicBezTo>
                  <a:cubicBezTo>
                    <a:pt x="199807" y="32813"/>
                    <a:pt x="191720" y="30778"/>
                    <a:pt x="189030" y="26743"/>
                  </a:cubicBezTo>
                  <a:cubicBezTo>
                    <a:pt x="186323" y="22691"/>
                    <a:pt x="180943" y="22019"/>
                    <a:pt x="172839" y="24726"/>
                  </a:cubicBezTo>
                  <a:cubicBezTo>
                    <a:pt x="172839" y="22019"/>
                    <a:pt x="174201" y="19329"/>
                    <a:pt x="176891" y="16622"/>
                  </a:cubicBezTo>
                  <a:cubicBezTo>
                    <a:pt x="182288" y="11242"/>
                    <a:pt x="191720" y="8535"/>
                    <a:pt x="205204" y="8535"/>
                  </a:cubicBezTo>
                  <a:close/>
                </a:path>
              </a:pathLst>
            </a:custGeom>
            <a:solidFill>
              <a:schemeClr val="accent4"/>
            </a:solidFill>
            <a:ln>
              <a:noFill/>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Shape 5"/>
            <p:cNvSpPr/>
            <p:nvPr/>
          </p:nvSpPr>
          <p:spPr>
            <a:xfrm>
              <a:off x="3777232" y="3189765"/>
              <a:ext cx="3616391" cy="882500"/>
            </a:xfrm>
            <a:custGeom>
              <a:avLst/>
              <a:gdLst>
                <a:gd name="connsiteX0" fmla="*/ 1434768 w 3616391"/>
                <a:gd name="connsiteY0" fmla="*/ 465995 h 882500"/>
                <a:gd name="connsiteX1" fmla="*/ 1370055 w 3616391"/>
                <a:gd name="connsiteY1" fmla="*/ 510499 h 882500"/>
                <a:gd name="connsiteX2" fmla="*/ 1327569 w 3616391"/>
                <a:gd name="connsiteY2" fmla="*/ 544881 h 882500"/>
                <a:gd name="connsiteX3" fmla="*/ 1309378 w 3616391"/>
                <a:gd name="connsiteY3" fmla="*/ 563090 h 882500"/>
                <a:gd name="connsiteX4" fmla="*/ 1321499 w 3616391"/>
                <a:gd name="connsiteY4" fmla="*/ 595437 h 882500"/>
                <a:gd name="connsiteX5" fmla="*/ 1337690 w 3616391"/>
                <a:gd name="connsiteY5" fmla="*/ 615663 h 882500"/>
                <a:gd name="connsiteX6" fmla="*/ 1406455 w 3616391"/>
                <a:gd name="connsiteY6" fmla="*/ 587351 h 882500"/>
                <a:gd name="connsiteX7" fmla="*/ 1414542 w 3616391"/>
                <a:gd name="connsiteY7" fmla="*/ 554986 h 882500"/>
                <a:gd name="connsiteX8" fmla="*/ 1430733 w 3616391"/>
                <a:gd name="connsiteY8" fmla="*/ 530725 h 882500"/>
                <a:gd name="connsiteX9" fmla="*/ 1450959 w 3616391"/>
                <a:gd name="connsiteY9" fmla="*/ 510499 h 882500"/>
                <a:gd name="connsiteX10" fmla="*/ 1495446 w 3616391"/>
                <a:gd name="connsiteY10" fmla="*/ 567125 h 882500"/>
                <a:gd name="connsiteX11" fmla="*/ 1519653 w 3616391"/>
                <a:gd name="connsiteY11" fmla="*/ 510499 h 882500"/>
                <a:gd name="connsiteX12" fmla="*/ 1539879 w 3616391"/>
                <a:gd name="connsiteY12" fmla="*/ 571177 h 882500"/>
                <a:gd name="connsiteX13" fmla="*/ 1580278 w 3616391"/>
                <a:gd name="connsiteY13" fmla="*/ 546899 h 882500"/>
                <a:gd name="connsiteX14" fmla="*/ 1572173 w 3616391"/>
                <a:gd name="connsiteY14" fmla="*/ 583316 h 882500"/>
                <a:gd name="connsiteX15" fmla="*/ 1588294 w 3616391"/>
                <a:gd name="connsiteY15" fmla="*/ 587351 h 882500"/>
                <a:gd name="connsiteX16" fmla="*/ 1608520 w 3616391"/>
                <a:gd name="connsiteY16" fmla="*/ 611629 h 882500"/>
                <a:gd name="connsiteX17" fmla="*/ 1612572 w 3616391"/>
                <a:gd name="connsiteY17" fmla="*/ 627803 h 882500"/>
                <a:gd name="connsiteX18" fmla="*/ 1620659 w 3616391"/>
                <a:gd name="connsiteY18" fmla="*/ 643994 h 882500"/>
                <a:gd name="connsiteX19" fmla="*/ 1628746 w 3616391"/>
                <a:gd name="connsiteY19" fmla="*/ 656115 h 882500"/>
                <a:gd name="connsiteX20" fmla="*/ 1612572 w 3616391"/>
                <a:gd name="connsiteY20" fmla="*/ 660168 h 882500"/>
                <a:gd name="connsiteX21" fmla="*/ 1628746 w 3616391"/>
                <a:gd name="connsiteY21" fmla="*/ 676341 h 882500"/>
                <a:gd name="connsiteX22" fmla="*/ 1632798 w 3616391"/>
                <a:gd name="connsiteY22" fmla="*/ 704672 h 882500"/>
                <a:gd name="connsiteX23" fmla="*/ 1622676 w 3616391"/>
                <a:gd name="connsiteY23" fmla="*/ 716793 h 882500"/>
                <a:gd name="connsiteX24" fmla="*/ 1580278 w 3616391"/>
                <a:gd name="connsiteY24" fmla="*/ 745124 h 882500"/>
                <a:gd name="connsiteX25" fmla="*/ 1541843 w 3616391"/>
                <a:gd name="connsiteY25" fmla="*/ 793662 h 882500"/>
                <a:gd name="connsiteX26" fmla="*/ 1547913 w 3616391"/>
                <a:gd name="connsiteY26" fmla="*/ 801749 h 882500"/>
                <a:gd name="connsiteX27" fmla="*/ 1558017 w 3616391"/>
                <a:gd name="connsiteY27" fmla="*/ 795680 h 882500"/>
                <a:gd name="connsiteX28" fmla="*/ 1572173 w 3616391"/>
                <a:gd name="connsiteY28" fmla="*/ 789610 h 882500"/>
                <a:gd name="connsiteX29" fmla="*/ 1588294 w 3616391"/>
                <a:gd name="connsiteY29" fmla="*/ 785575 h 882500"/>
                <a:gd name="connsiteX30" fmla="*/ 1588294 w 3616391"/>
                <a:gd name="connsiteY30" fmla="*/ 821975 h 882500"/>
                <a:gd name="connsiteX31" fmla="*/ 1632798 w 3616391"/>
                <a:gd name="connsiteY31" fmla="*/ 801749 h 882500"/>
                <a:gd name="connsiteX32" fmla="*/ 1657059 w 3616391"/>
                <a:gd name="connsiteY32" fmla="*/ 850288 h 882500"/>
                <a:gd name="connsiteX33" fmla="*/ 1665163 w 3616391"/>
                <a:gd name="connsiteY33" fmla="*/ 862427 h 882500"/>
                <a:gd name="connsiteX34" fmla="*/ 1701563 w 3616391"/>
                <a:gd name="connsiteY34" fmla="*/ 870514 h 882500"/>
                <a:gd name="connsiteX35" fmla="*/ 1685389 w 3616391"/>
                <a:gd name="connsiteY35" fmla="*/ 696567 h 882500"/>
                <a:gd name="connsiteX36" fmla="*/ 1673250 w 3616391"/>
                <a:gd name="connsiteY36" fmla="*/ 563090 h 882500"/>
                <a:gd name="connsiteX37" fmla="*/ 1665163 w 3616391"/>
                <a:gd name="connsiteY37" fmla="*/ 478134 h 882500"/>
                <a:gd name="connsiteX38" fmla="*/ 1657059 w 3616391"/>
                <a:gd name="connsiteY38" fmla="*/ 490273 h 882500"/>
                <a:gd name="connsiteX39" fmla="*/ 1640885 w 3616391"/>
                <a:gd name="connsiteY39" fmla="*/ 498360 h 882500"/>
                <a:gd name="connsiteX40" fmla="*/ 1624711 w 3616391"/>
                <a:gd name="connsiteY40" fmla="*/ 502412 h 882500"/>
                <a:gd name="connsiteX41" fmla="*/ 1582260 w 3616391"/>
                <a:gd name="connsiteY41" fmla="*/ 498360 h 882500"/>
                <a:gd name="connsiteX42" fmla="*/ 1556000 w 3616391"/>
                <a:gd name="connsiteY42" fmla="*/ 490273 h 882500"/>
                <a:gd name="connsiteX43" fmla="*/ 1531757 w 3616391"/>
                <a:gd name="connsiteY43" fmla="*/ 486221 h 882500"/>
                <a:gd name="connsiteX44" fmla="*/ 1491411 w 3616391"/>
                <a:gd name="connsiteY44" fmla="*/ 478134 h 882500"/>
                <a:gd name="connsiteX45" fmla="*/ 1434768 w 3616391"/>
                <a:gd name="connsiteY45" fmla="*/ 465995 h 882500"/>
                <a:gd name="connsiteX46" fmla="*/ 529909 w 3616391"/>
                <a:gd name="connsiteY46" fmla="*/ 0 h 882500"/>
                <a:gd name="connsiteX47" fmla="*/ 1900315 w 3616391"/>
                <a:gd name="connsiteY47" fmla="*/ 0 h 882500"/>
                <a:gd name="connsiteX48" fmla="*/ 1895169 w 3616391"/>
                <a:gd name="connsiteY48" fmla="*/ 9009 h 882500"/>
                <a:gd name="connsiteX49" fmla="*/ 1881013 w 3616391"/>
                <a:gd name="connsiteY49" fmla="*/ 35340 h 882500"/>
                <a:gd name="connsiteX50" fmla="*/ 1870891 w 3616391"/>
                <a:gd name="connsiteY50" fmla="*/ 57619 h 882500"/>
                <a:gd name="connsiteX51" fmla="*/ 1862804 w 3616391"/>
                <a:gd name="connsiteY51" fmla="*/ 83914 h 882500"/>
                <a:gd name="connsiteX52" fmla="*/ 1858752 w 3616391"/>
                <a:gd name="connsiteY52" fmla="*/ 110210 h 882500"/>
                <a:gd name="connsiteX53" fmla="*/ 1854717 w 3616391"/>
                <a:gd name="connsiteY53" fmla="*/ 134488 h 882500"/>
                <a:gd name="connsiteX54" fmla="*/ 1891117 w 3616391"/>
                <a:gd name="connsiteY54" fmla="*/ 140557 h 882500"/>
                <a:gd name="connsiteX55" fmla="*/ 1919430 w 3616391"/>
                <a:gd name="connsiteY55" fmla="*/ 134488 h 882500"/>
                <a:gd name="connsiteX56" fmla="*/ 1947689 w 3616391"/>
                <a:gd name="connsiteY56" fmla="*/ 126383 h 882500"/>
                <a:gd name="connsiteX57" fmla="*/ 1931569 w 3616391"/>
                <a:gd name="connsiteY57" fmla="*/ 69758 h 882500"/>
                <a:gd name="connsiteX58" fmla="*/ 1951741 w 3616391"/>
                <a:gd name="connsiteY58" fmla="*/ 49532 h 882500"/>
                <a:gd name="connsiteX59" fmla="*/ 1923482 w 3616391"/>
                <a:gd name="connsiteY59" fmla="*/ 45426 h 882500"/>
                <a:gd name="connsiteX60" fmla="*/ 1947689 w 3616391"/>
                <a:gd name="connsiteY60" fmla="*/ 25200 h 882500"/>
                <a:gd name="connsiteX61" fmla="*/ 1927108 w 3616391"/>
                <a:gd name="connsiteY61" fmla="*/ 0 h 882500"/>
                <a:gd name="connsiteX62" fmla="*/ 3082228 w 3616391"/>
                <a:gd name="connsiteY62" fmla="*/ 0 h 882500"/>
                <a:gd name="connsiteX63" fmla="*/ 3094569 w 3616391"/>
                <a:gd name="connsiteY63" fmla="*/ 5612 h 882500"/>
                <a:gd name="connsiteX64" fmla="*/ 3118829 w 3616391"/>
                <a:gd name="connsiteY64" fmla="*/ 9593 h 882500"/>
                <a:gd name="connsiteX65" fmla="*/ 3139055 w 3616391"/>
                <a:gd name="connsiteY65" fmla="*/ 21714 h 882500"/>
                <a:gd name="connsiteX66" fmla="*/ 3139055 w 3616391"/>
                <a:gd name="connsiteY66" fmla="*/ 33800 h 882500"/>
                <a:gd name="connsiteX67" fmla="*/ 3151195 w 3616391"/>
                <a:gd name="connsiteY67" fmla="*/ 53956 h 882500"/>
                <a:gd name="connsiteX68" fmla="*/ 3135021 w 3616391"/>
                <a:gd name="connsiteY68" fmla="*/ 82215 h 882500"/>
                <a:gd name="connsiteX69" fmla="*/ 3183560 w 3616391"/>
                <a:gd name="connsiteY69" fmla="*/ 78163 h 882500"/>
                <a:gd name="connsiteX70" fmla="*/ 3195699 w 3616391"/>
                <a:gd name="connsiteY70" fmla="*/ 90355 h 882500"/>
                <a:gd name="connsiteX71" fmla="*/ 3203785 w 3616391"/>
                <a:gd name="connsiteY71" fmla="*/ 110776 h 882500"/>
                <a:gd name="connsiteX72" fmla="*/ 3189629 w 3616391"/>
                <a:gd name="connsiteY72" fmla="*/ 127144 h 882500"/>
                <a:gd name="connsiteX73" fmla="*/ 3175473 w 3616391"/>
                <a:gd name="connsiteY73" fmla="*/ 143459 h 882500"/>
                <a:gd name="connsiteX74" fmla="*/ 3175473 w 3616391"/>
                <a:gd name="connsiteY74" fmla="*/ 155722 h 882500"/>
                <a:gd name="connsiteX75" fmla="*/ 3175473 w 3616391"/>
                <a:gd name="connsiteY75" fmla="*/ 163880 h 882500"/>
                <a:gd name="connsiteX76" fmla="*/ 3207820 w 3616391"/>
                <a:gd name="connsiteY76" fmla="*/ 159828 h 882500"/>
                <a:gd name="connsiteX77" fmla="*/ 3232098 w 3616391"/>
                <a:gd name="connsiteY77" fmla="*/ 153670 h 882500"/>
                <a:gd name="connsiteX78" fmla="*/ 3248272 w 3616391"/>
                <a:gd name="connsiteY78" fmla="*/ 143459 h 882500"/>
                <a:gd name="connsiteX79" fmla="*/ 3264463 w 3616391"/>
                <a:gd name="connsiteY79" fmla="*/ 184283 h 882500"/>
                <a:gd name="connsiteX80" fmla="*/ 3284689 w 3616391"/>
                <a:gd name="connsiteY80" fmla="*/ 196546 h 882500"/>
                <a:gd name="connsiteX81" fmla="*/ 3260411 w 3616391"/>
                <a:gd name="connsiteY81" fmla="*/ 200651 h 882500"/>
                <a:gd name="connsiteX82" fmla="*/ 3232098 w 3616391"/>
                <a:gd name="connsiteY82" fmla="*/ 216966 h 882500"/>
                <a:gd name="connsiteX83" fmla="*/ 3203785 w 3616391"/>
                <a:gd name="connsiteY83" fmla="*/ 245598 h 882500"/>
                <a:gd name="connsiteX84" fmla="*/ 3232098 w 3616391"/>
                <a:gd name="connsiteY84" fmla="*/ 286421 h 882500"/>
                <a:gd name="connsiteX85" fmla="*/ 3248272 w 3616391"/>
                <a:gd name="connsiteY85" fmla="*/ 329315 h 882500"/>
                <a:gd name="connsiteX86" fmla="*/ 3248272 w 3616391"/>
                <a:gd name="connsiteY86" fmla="*/ 376244 h 882500"/>
                <a:gd name="connsiteX87" fmla="*/ 3215925 w 3616391"/>
                <a:gd name="connsiteY87" fmla="*/ 368086 h 882500"/>
                <a:gd name="connsiteX88" fmla="*/ 3147142 w 3616391"/>
                <a:gd name="connsiteY88" fmla="*/ 433453 h 882500"/>
                <a:gd name="connsiteX89" fmla="*/ 3187594 w 3616391"/>
                <a:gd name="connsiteY89" fmla="*/ 461766 h 882500"/>
                <a:gd name="connsiteX90" fmla="*/ 3203785 w 3616391"/>
                <a:gd name="connsiteY90" fmla="*/ 445574 h 882500"/>
                <a:gd name="connsiteX91" fmla="*/ 3211872 w 3616391"/>
                <a:gd name="connsiteY91" fmla="*/ 473905 h 882500"/>
                <a:gd name="connsiteX92" fmla="*/ 3252324 w 3616391"/>
                <a:gd name="connsiteY92" fmla="*/ 465800 h 882500"/>
                <a:gd name="connsiteX93" fmla="*/ 3268498 w 3616391"/>
                <a:gd name="connsiteY93" fmla="*/ 433453 h 882500"/>
                <a:gd name="connsiteX94" fmla="*/ 3284689 w 3616391"/>
                <a:gd name="connsiteY94" fmla="*/ 469853 h 882500"/>
                <a:gd name="connsiteX95" fmla="*/ 3308950 w 3616391"/>
                <a:gd name="connsiteY95" fmla="*/ 457714 h 882500"/>
                <a:gd name="connsiteX96" fmla="*/ 3292776 w 3616391"/>
                <a:gd name="connsiteY96" fmla="*/ 441540 h 882500"/>
                <a:gd name="connsiteX97" fmla="*/ 3288724 w 3616391"/>
                <a:gd name="connsiteY97" fmla="*/ 425260 h 882500"/>
                <a:gd name="connsiteX98" fmla="*/ 3308950 w 3616391"/>
                <a:gd name="connsiteY98" fmla="*/ 408927 h 882500"/>
                <a:gd name="connsiteX99" fmla="*/ 3353454 w 3616391"/>
                <a:gd name="connsiteY99" fmla="*/ 400769 h 882500"/>
                <a:gd name="connsiteX100" fmla="*/ 3365593 w 3616391"/>
                <a:gd name="connsiteY100" fmla="*/ 400769 h 882500"/>
                <a:gd name="connsiteX101" fmla="*/ 3353454 w 3616391"/>
                <a:gd name="connsiteY101" fmla="*/ 433453 h 882500"/>
                <a:gd name="connsiteX102" fmla="*/ 3361541 w 3616391"/>
                <a:gd name="connsiteY102" fmla="*/ 453856 h 882500"/>
                <a:gd name="connsiteX103" fmla="*/ 3371663 w 3616391"/>
                <a:gd name="connsiteY103" fmla="*/ 461960 h 882500"/>
                <a:gd name="connsiteX104" fmla="*/ 3385819 w 3616391"/>
                <a:gd name="connsiteY104" fmla="*/ 449821 h 882500"/>
                <a:gd name="connsiteX105" fmla="*/ 3393906 w 3616391"/>
                <a:gd name="connsiteY105" fmla="*/ 425543 h 882500"/>
                <a:gd name="connsiteX106" fmla="*/ 3401993 w 3616391"/>
                <a:gd name="connsiteY106" fmla="*/ 409369 h 882500"/>
                <a:gd name="connsiteX107" fmla="*/ 3406045 w 3616391"/>
                <a:gd name="connsiteY107" fmla="*/ 397230 h 882500"/>
                <a:gd name="connsiteX108" fmla="*/ 3410079 w 3616391"/>
                <a:gd name="connsiteY108" fmla="*/ 413404 h 882500"/>
                <a:gd name="connsiteX109" fmla="*/ 3430305 w 3616391"/>
                <a:gd name="connsiteY109" fmla="*/ 405317 h 882500"/>
                <a:gd name="connsiteX110" fmla="*/ 3478862 w 3616391"/>
                <a:gd name="connsiteY110" fmla="*/ 405317 h 882500"/>
                <a:gd name="connsiteX111" fmla="*/ 3505157 w 3616391"/>
                <a:gd name="connsiteY111" fmla="*/ 417456 h 882500"/>
                <a:gd name="connsiteX112" fmla="*/ 3531435 w 3616391"/>
                <a:gd name="connsiteY112" fmla="*/ 425543 h 882500"/>
                <a:gd name="connsiteX113" fmla="*/ 3563800 w 3616391"/>
                <a:gd name="connsiteY113" fmla="*/ 425543 h 882500"/>
                <a:gd name="connsiteX114" fmla="*/ 3575939 w 3616391"/>
                <a:gd name="connsiteY114" fmla="*/ 421509 h 882500"/>
                <a:gd name="connsiteX115" fmla="*/ 3575939 w 3616391"/>
                <a:gd name="connsiteY115" fmla="*/ 437682 h 882500"/>
                <a:gd name="connsiteX116" fmla="*/ 3567852 w 3616391"/>
                <a:gd name="connsiteY116" fmla="*/ 465995 h 882500"/>
                <a:gd name="connsiteX117" fmla="*/ 3565835 w 3616391"/>
                <a:gd name="connsiteY117" fmla="*/ 482186 h 882500"/>
                <a:gd name="connsiteX118" fmla="*/ 3535487 w 3616391"/>
                <a:gd name="connsiteY118" fmla="*/ 486221 h 882500"/>
                <a:gd name="connsiteX119" fmla="*/ 3507175 w 3616391"/>
                <a:gd name="connsiteY119" fmla="*/ 486221 h 882500"/>
                <a:gd name="connsiteX120" fmla="*/ 3474810 w 3616391"/>
                <a:gd name="connsiteY120" fmla="*/ 494308 h 882500"/>
                <a:gd name="connsiteX121" fmla="*/ 3408062 w 3616391"/>
                <a:gd name="connsiteY121" fmla="*/ 504430 h 882500"/>
                <a:gd name="connsiteX122" fmla="*/ 3369628 w 3616391"/>
                <a:gd name="connsiteY122" fmla="*/ 510499 h 882500"/>
                <a:gd name="connsiteX123" fmla="*/ 3357506 w 3616391"/>
                <a:gd name="connsiteY123" fmla="*/ 522638 h 882500"/>
                <a:gd name="connsiteX124" fmla="*/ 3349402 w 3616391"/>
                <a:gd name="connsiteY124" fmla="*/ 526673 h 882500"/>
                <a:gd name="connsiteX125" fmla="*/ 3385819 w 3616391"/>
                <a:gd name="connsiteY125" fmla="*/ 563090 h 882500"/>
                <a:gd name="connsiteX126" fmla="*/ 3325141 w 3616391"/>
                <a:gd name="connsiteY126" fmla="*/ 542864 h 882500"/>
                <a:gd name="connsiteX127" fmla="*/ 3337280 w 3616391"/>
                <a:gd name="connsiteY127" fmla="*/ 583316 h 882500"/>
                <a:gd name="connsiteX128" fmla="*/ 3308950 w 3616391"/>
                <a:gd name="connsiteY128" fmla="*/ 591403 h 882500"/>
                <a:gd name="connsiteX129" fmla="*/ 3317054 w 3616391"/>
                <a:gd name="connsiteY129" fmla="*/ 615663 h 882500"/>
                <a:gd name="connsiteX130" fmla="*/ 3313002 w 3616391"/>
                <a:gd name="connsiteY130" fmla="*/ 643994 h 882500"/>
                <a:gd name="connsiteX131" fmla="*/ 3296828 w 3616391"/>
                <a:gd name="connsiteY131" fmla="*/ 680393 h 882500"/>
                <a:gd name="connsiteX132" fmla="*/ 3321089 w 3616391"/>
                <a:gd name="connsiteY132" fmla="*/ 672307 h 882500"/>
                <a:gd name="connsiteX133" fmla="*/ 3381767 w 3616391"/>
                <a:gd name="connsiteY133" fmla="*/ 676341 h 882500"/>
                <a:gd name="connsiteX134" fmla="*/ 3420201 w 3616391"/>
                <a:gd name="connsiteY134" fmla="*/ 688480 h 882500"/>
                <a:gd name="connsiteX135" fmla="*/ 3438410 w 3616391"/>
                <a:gd name="connsiteY135" fmla="*/ 676341 h 882500"/>
                <a:gd name="connsiteX136" fmla="*/ 3490983 w 3616391"/>
                <a:gd name="connsiteY136" fmla="*/ 672307 h 882500"/>
                <a:gd name="connsiteX137" fmla="*/ 3539540 w 3616391"/>
                <a:gd name="connsiteY137" fmla="*/ 690498 h 882500"/>
                <a:gd name="connsiteX138" fmla="*/ 3584026 w 3616391"/>
                <a:gd name="connsiteY138" fmla="*/ 720845 h 882500"/>
                <a:gd name="connsiteX139" fmla="*/ 3594148 w 3616391"/>
                <a:gd name="connsiteY139" fmla="*/ 745124 h 882500"/>
                <a:gd name="connsiteX140" fmla="*/ 3604252 w 3616391"/>
                <a:gd name="connsiteY140" fmla="*/ 765350 h 882500"/>
                <a:gd name="connsiteX141" fmla="*/ 3616391 w 3616391"/>
                <a:gd name="connsiteY141" fmla="*/ 785575 h 882500"/>
                <a:gd name="connsiteX142" fmla="*/ 3555713 w 3616391"/>
                <a:gd name="connsiteY142" fmla="*/ 753210 h 882500"/>
                <a:gd name="connsiteX143" fmla="*/ 3555713 w 3616391"/>
                <a:gd name="connsiteY143" fmla="*/ 785575 h 882500"/>
                <a:gd name="connsiteX144" fmla="*/ 3535487 w 3616391"/>
                <a:gd name="connsiteY144" fmla="*/ 838149 h 882500"/>
                <a:gd name="connsiteX145" fmla="*/ 3495035 w 3616391"/>
                <a:gd name="connsiteY145" fmla="*/ 797697 h 882500"/>
                <a:gd name="connsiteX146" fmla="*/ 3430305 w 3616391"/>
                <a:gd name="connsiteY146" fmla="*/ 753210 h 882500"/>
                <a:gd name="connsiteX147" fmla="*/ 3393906 w 3616391"/>
                <a:gd name="connsiteY147" fmla="*/ 761297 h 882500"/>
                <a:gd name="connsiteX148" fmla="*/ 3357506 w 3616391"/>
                <a:gd name="connsiteY148" fmla="*/ 737019 h 882500"/>
                <a:gd name="connsiteX149" fmla="*/ 3333228 w 3616391"/>
                <a:gd name="connsiteY149" fmla="*/ 728932 h 882500"/>
                <a:gd name="connsiteX150" fmla="*/ 3321089 w 3616391"/>
                <a:gd name="connsiteY150" fmla="*/ 745124 h 882500"/>
                <a:gd name="connsiteX151" fmla="*/ 3337280 w 3616391"/>
                <a:gd name="connsiteY151" fmla="*/ 785575 h 882500"/>
                <a:gd name="connsiteX152" fmla="*/ 3357506 w 3616391"/>
                <a:gd name="connsiteY152" fmla="*/ 797697 h 882500"/>
                <a:gd name="connsiteX153" fmla="*/ 3337280 w 3616391"/>
                <a:gd name="connsiteY153" fmla="*/ 805801 h 882500"/>
                <a:gd name="connsiteX154" fmla="*/ 3317054 w 3616391"/>
                <a:gd name="connsiteY154" fmla="*/ 813888 h 882500"/>
                <a:gd name="connsiteX155" fmla="*/ 3296828 w 3616391"/>
                <a:gd name="connsiteY155" fmla="*/ 817923 h 882500"/>
                <a:gd name="connsiteX156" fmla="*/ 3248272 w 3616391"/>
                <a:gd name="connsiteY156" fmla="*/ 813888 h 882500"/>
                <a:gd name="connsiteX157" fmla="*/ 3224011 w 3616391"/>
                <a:gd name="connsiteY157" fmla="*/ 805801 h 882500"/>
                <a:gd name="connsiteX158" fmla="*/ 3248272 w 3616391"/>
                <a:gd name="connsiteY158" fmla="*/ 866479 h 882500"/>
                <a:gd name="connsiteX159" fmla="*/ 3215925 w 3616391"/>
                <a:gd name="connsiteY159" fmla="*/ 850288 h 882500"/>
                <a:gd name="connsiteX160" fmla="*/ 3221778 w 3616391"/>
                <a:gd name="connsiteY160" fmla="*/ 882500 h 882500"/>
                <a:gd name="connsiteX161" fmla="*/ 3178642 w 3616391"/>
                <a:gd name="connsiteY161" fmla="*/ 882500 h 882500"/>
                <a:gd name="connsiteX162" fmla="*/ 3145125 w 3616391"/>
                <a:gd name="connsiteY162" fmla="*/ 876583 h 882500"/>
                <a:gd name="connsiteX163" fmla="*/ 3126916 w 3616391"/>
                <a:gd name="connsiteY163" fmla="*/ 878601 h 882500"/>
                <a:gd name="connsiteX164" fmla="*/ 3121092 w 3616391"/>
                <a:gd name="connsiteY164" fmla="*/ 882500 h 882500"/>
                <a:gd name="connsiteX165" fmla="*/ 3021142 w 3616391"/>
                <a:gd name="connsiteY165" fmla="*/ 882500 h 882500"/>
                <a:gd name="connsiteX166" fmla="*/ 3005561 w 3616391"/>
                <a:gd name="connsiteY166" fmla="*/ 878601 h 882500"/>
                <a:gd name="connsiteX167" fmla="*/ 3001526 w 3616391"/>
                <a:gd name="connsiteY167" fmla="*/ 874566 h 882500"/>
                <a:gd name="connsiteX168" fmla="*/ 3001870 w 3616391"/>
                <a:gd name="connsiteY168" fmla="*/ 882500 h 882500"/>
                <a:gd name="connsiteX169" fmla="*/ 415047 w 3616391"/>
                <a:gd name="connsiteY169" fmla="*/ 882500 h 882500"/>
                <a:gd name="connsiteX170" fmla="*/ 404519 w 3616391"/>
                <a:gd name="connsiteY170" fmla="*/ 878601 h 882500"/>
                <a:gd name="connsiteX171" fmla="*/ 398279 w 3616391"/>
                <a:gd name="connsiteY171" fmla="*/ 882500 h 882500"/>
                <a:gd name="connsiteX172" fmla="*/ 308603 w 3616391"/>
                <a:gd name="connsiteY172" fmla="*/ 882500 h 882500"/>
                <a:gd name="connsiteX173" fmla="*/ 311476 w 3616391"/>
                <a:gd name="connsiteY173" fmla="*/ 862427 h 882500"/>
                <a:gd name="connsiteX174" fmla="*/ 279111 w 3616391"/>
                <a:gd name="connsiteY174" fmla="*/ 858375 h 882500"/>
                <a:gd name="connsiteX175" fmla="*/ 250798 w 3616391"/>
                <a:gd name="connsiteY175" fmla="*/ 826027 h 882500"/>
                <a:gd name="connsiteX176" fmla="*/ 234607 w 3616391"/>
                <a:gd name="connsiteY176" fmla="*/ 850288 h 882500"/>
                <a:gd name="connsiteX177" fmla="*/ 226520 w 3616391"/>
                <a:gd name="connsiteY177" fmla="*/ 850288 h 882500"/>
                <a:gd name="connsiteX178" fmla="*/ 226520 w 3616391"/>
                <a:gd name="connsiteY178" fmla="*/ 801749 h 882500"/>
                <a:gd name="connsiteX179" fmla="*/ 218433 w 3616391"/>
                <a:gd name="connsiteY179" fmla="*/ 805801 h 882500"/>
                <a:gd name="connsiteX180" fmla="*/ 190120 w 3616391"/>
                <a:gd name="connsiteY180" fmla="*/ 813888 h 882500"/>
                <a:gd name="connsiteX181" fmla="*/ 165842 w 3616391"/>
                <a:gd name="connsiteY181" fmla="*/ 817923 h 882500"/>
                <a:gd name="connsiteX182" fmla="*/ 157755 w 3616391"/>
                <a:gd name="connsiteY182" fmla="*/ 821975 h 882500"/>
                <a:gd name="connsiteX183" fmla="*/ 153703 w 3616391"/>
                <a:gd name="connsiteY183" fmla="*/ 793662 h 882500"/>
                <a:gd name="connsiteX184" fmla="*/ 186068 w 3616391"/>
                <a:gd name="connsiteY184" fmla="*/ 773436 h 882500"/>
                <a:gd name="connsiteX185" fmla="*/ 129443 w 3616391"/>
                <a:gd name="connsiteY185" fmla="*/ 720845 h 882500"/>
                <a:gd name="connsiteX186" fmla="*/ 125390 w 3616391"/>
                <a:gd name="connsiteY186" fmla="*/ 720845 h 882500"/>
                <a:gd name="connsiteX187" fmla="*/ 109217 w 3616391"/>
                <a:gd name="connsiteY187" fmla="*/ 728932 h 882500"/>
                <a:gd name="connsiteX188" fmla="*/ 91008 w 3616391"/>
                <a:gd name="connsiteY188" fmla="*/ 749158 h 882500"/>
                <a:gd name="connsiteX189" fmla="*/ 72799 w 3616391"/>
                <a:gd name="connsiteY189" fmla="*/ 761297 h 882500"/>
                <a:gd name="connsiteX190" fmla="*/ 68765 w 3616391"/>
                <a:gd name="connsiteY190" fmla="*/ 775454 h 882500"/>
                <a:gd name="connsiteX191" fmla="*/ 44487 w 3616391"/>
                <a:gd name="connsiteY191" fmla="*/ 773436 h 882500"/>
                <a:gd name="connsiteX192" fmla="*/ 30330 w 3616391"/>
                <a:gd name="connsiteY192" fmla="*/ 763315 h 882500"/>
                <a:gd name="connsiteX193" fmla="*/ 16174 w 3616391"/>
                <a:gd name="connsiteY193" fmla="*/ 753210 h 882500"/>
                <a:gd name="connsiteX194" fmla="*/ 0 w 3616391"/>
                <a:gd name="connsiteY194" fmla="*/ 745124 h 882500"/>
                <a:gd name="connsiteX195" fmla="*/ 40452 w 3616391"/>
                <a:gd name="connsiteY195" fmla="*/ 749158 h 882500"/>
                <a:gd name="connsiteX196" fmla="*/ 52573 w 3616391"/>
                <a:gd name="connsiteY196" fmla="*/ 737019 h 882500"/>
                <a:gd name="connsiteX197" fmla="*/ 64712 w 3616391"/>
                <a:gd name="connsiteY197" fmla="*/ 726915 h 882500"/>
                <a:gd name="connsiteX198" fmla="*/ 72799 w 3616391"/>
                <a:gd name="connsiteY198" fmla="*/ 716793 h 882500"/>
                <a:gd name="connsiteX199" fmla="*/ 78869 w 3616391"/>
                <a:gd name="connsiteY199" fmla="*/ 706689 h 882500"/>
                <a:gd name="connsiteX200" fmla="*/ 84939 w 3616391"/>
                <a:gd name="connsiteY200" fmla="*/ 692533 h 882500"/>
                <a:gd name="connsiteX201" fmla="*/ 93025 w 3616391"/>
                <a:gd name="connsiteY201" fmla="*/ 680393 h 882500"/>
                <a:gd name="connsiteX202" fmla="*/ 113251 w 3616391"/>
                <a:gd name="connsiteY202" fmla="*/ 680393 h 882500"/>
                <a:gd name="connsiteX203" fmla="*/ 117303 w 3616391"/>
                <a:gd name="connsiteY203" fmla="*/ 672307 h 882500"/>
                <a:gd name="connsiteX204" fmla="*/ 113251 w 3616391"/>
                <a:gd name="connsiteY204" fmla="*/ 652081 h 882500"/>
                <a:gd name="connsiteX205" fmla="*/ 101130 w 3616391"/>
                <a:gd name="connsiteY205" fmla="*/ 623768 h 882500"/>
                <a:gd name="connsiteX206" fmla="*/ 101130 w 3616391"/>
                <a:gd name="connsiteY206" fmla="*/ 595437 h 882500"/>
                <a:gd name="connsiteX207" fmla="*/ 115286 w 3616391"/>
                <a:gd name="connsiteY207" fmla="*/ 571177 h 882500"/>
                <a:gd name="connsiteX208" fmla="*/ 129443 w 3616391"/>
                <a:gd name="connsiteY208" fmla="*/ 546899 h 882500"/>
                <a:gd name="connsiteX209" fmla="*/ 133477 w 3616391"/>
                <a:gd name="connsiteY209" fmla="*/ 524656 h 882500"/>
                <a:gd name="connsiteX210" fmla="*/ 141582 w 3616391"/>
                <a:gd name="connsiteY210" fmla="*/ 526673 h 882500"/>
                <a:gd name="connsiteX211" fmla="*/ 143599 w 3616391"/>
                <a:gd name="connsiteY211" fmla="*/ 542864 h 882500"/>
                <a:gd name="connsiteX212" fmla="*/ 149669 w 3616391"/>
                <a:gd name="connsiteY212" fmla="*/ 563090 h 882500"/>
                <a:gd name="connsiteX213" fmla="*/ 163825 w 3616391"/>
                <a:gd name="connsiteY213" fmla="*/ 593420 h 882500"/>
                <a:gd name="connsiteX214" fmla="*/ 177981 w 3616391"/>
                <a:gd name="connsiteY214" fmla="*/ 615663 h 882500"/>
                <a:gd name="connsiteX215" fmla="*/ 182034 w 3616391"/>
                <a:gd name="connsiteY215" fmla="*/ 643994 h 882500"/>
                <a:gd name="connsiteX216" fmla="*/ 169894 w 3616391"/>
                <a:gd name="connsiteY216" fmla="*/ 660168 h 882500"/>
                <a:gd name="connsiteX217" fmla="*/ 161808 w 3616391"/>
                <a:gd name="connsiteY217" fmla="*/ 680393 h 882500"/>
                <a:gd name="connsiteX218" fmla="*/ 177981 w 3616391"/>
                <a:gd name="connsiteY218" fmla="*/ 700619 h 882500"/>
                <a:gd name="connsiteX219" fmla="*/ 206294 w 3616391"/>
                <a:gd name="connsiteY219" fmla="*/ 680393 h 882500"/>
                <a:gd name="connsiteX220" fmla="*/ 210346 w 3616391"/>
                <a:gd name="connsiteY220" fmla="*/ 666237 h 882500"/>
                <a:gd name="connsiteX221" fmla="*/ 214381 w 3616391"/>
                <a:gd name="connsiteY221" fmla="*/ 652081 h 882500"/>
                <a:gd name="connsiteX222" fmla="*/ 218433 w 3616391"/>
                <a:gd name="connsiteY222" fmla="*/ 635889 h 882500"/>
                <a:gd name="connsiteX223" fmla="*/ 238659 w 3616391"/>
                <a:gd name="connsiteY223" fmla="*/ 648028 h 882500"/>
                <a:gd name="connsiteX224" fmla="*/ 266972 w 3616391"/>
                <a:gd name="connsiteY224" fmla="*/ 680393 h 882500"/>
                <a:gd name="connsiteX225" fmla="*/ 283163 w 3616391"/>
                <a:gd name="connsiteY225" fmla="*/ 656115 h 882500"/>
                <a:gd name="connsiteX226" fmla="*/ 327650 w 3616391"/>
                <a:gd name="connsiteY226" fmla="*/ 643994 h 882500"/>
                <a:gd name="connsiteX227" fmla="*/ 368102 w 3616391"/>
                <a:gd name="connsiteY227" fmla="*/ 583316 h 882500"/>
                <a:gd name="connsiteX228" fmla="*/ 396414 w 3616391"/>
                <a:gd name="connsiteY228" fmla="*/ 571177 h 882500"/>
                <a:gd name="connsiteX229" fmla="*/ 394397 w 3616391"/>
                <a:gd name="connsiteY229" fmla="*/ 587351 h 882500"/>
                <a:gd name="connsiteX230" fmla="*/ 400467 w 3616391"/>
                <a:gd name="connsiteY230" fmla="*/ 603542 h 882500"/>
                <a:gd name="connsiteX231" fmla="*/ 408553 w 3616391"/>
                <a:gd name="connsiteY231" fmla="*/ 613646 h 882500"/>
                <a:gd name="connsiteX232" fmla="*/ 424745 w 3616391"/>
                <a:gd name="connsiteY232" fmla="*/ 611629 h 882500"/>
                <a:gd name="connsiteX233" fmla="*/ 434849 w 3616391"/>
                <a:gd name="connsiteY233" fmla="*/ 601507 h 882500"/>
                <a:gd name="connsiteX234" fmla="*/ 453058 w 3616391"/>
                <a:gd name="connsiteY234" fmla="*/ 607577 h 882500"/>
                <a:gd name="connsiteX235" fmla="*/ 479353 w 3616391"/>
                <a:gd name="connsiteY235" fmla="*/ 609594 h 882500"/>
                <a:gd name="connsiteX236" fmla="*/ 489457 w 3616391"/>
                <a:gd name="connsiteY236" fmla="*/ 595437 h 882500"/>
                <a:gd name="connsiteX237" fmla="*/ 513735 w 3616391"/>
                <a:gd name="connsiteY237" fmla="*/ 591403 h 882500"/>
                <a:gd name="connsiteX238" fmla="*/ 525875 w 3616391"/>
                <a:gd name="connsiteY238" fmla="*/ 595437 h 882500"/>
                <a:gd name="connsiteX239" fmla="*/ 529909 w 3616391"/>
                <a:gd name="connsiteY239" fmla="*/ 623768 h 882500"/>
                <a:gd name="connsiteX240" fmla="*/ 505649 w 3616391"/>
                <a:gd name="connsiteY240" fmla="*/ 631855 h 882500"/>
                <a:gd name="connsiteX241" fmla="*/ 529909 w 3616391"/>
                <a:gd name="connsiteY241" fmla="*/ 643994 h 882500"/>
                <a:gd name="connsiteX242" fmla="*/ 525875 w 3616391"/>
                <a:gd name="connsiteY242" fmla="*/ 656115 h 882500"/>
                <a:gd name="connsiteX243" fmla="*/ 533961 w 3616391"/>
                <a:gd name="connsiteY243" fmla="*/ 648028 h 882500"/>
                <a:gd name="connsiteX244" fmla="*/ 570361 w 3616391"/>
                <a:gd name="connsiteY244" fmla="*/ 664220 h 882500"/>
                <a:gd name="connsiteX245" fmla="*/ 614865 w 3616391"/>
                <a:gd name="connsiteY245" fmla="*/ 680393 h 882500"/>
                <a:gd name="connsiteX246" fmla="*/ 631039 w 3616391"/>
                <a:gd name="connsiteY246" fmla="*/ 676341 h 882500"/>
                <a:gd name="connsiteX247" fmla="*/ 610813 w 3616391"/>
                <a:gd name="connsiteY247" fmla="*/ 660168 h 882500"/>
                <a:gd name="connsiteX248" fmla="*/ 606778 w 3616391"/>
                <a:gd name="connsiteY248" fmla="*/ 607577 h 882500"/>
                <a:gd name="connsiteX249" fmla="*/ 614865 w 3616391"/>
                <a:gd name="connsiteY249" fmla="*/ 575212 h 882500"/>
                <a:gd name="connsiteX250" fmla="*/ 618900 w 3616391"/>
                <a:gd name="connsiteY250" fmla="*/ 554986 h 882500"/>
                <a:gd name="connsiteX251" fmla="*/ 618900 w 3616391"/>
                <a:gd name="connsiteY251" fmla="*/ 542864 h 882500"/>
                <a:gd name="connsiteX252" fmla="*/ 594639 w 3616391"/>
                <a:gd name="connsiteY252" fmla="*/ 579264 h 882500"/>
                <a:gd name="connsiteX253" fmla="*/ 590587 w 3616391"/>
                <a:gd name="connsiteY253" fmla="*/ 554986 h 882500"/>
                <a:gd name="connsiteX254" fmla="*/ 588570 w 3616391"/>
                <a:gd name="connsiteY254" fmla="*/ 536795 h 882500"/>
                <a:gd name="connsiteX255" fmla="*/ 590587 w 3616391"/>
                <a:gd name="connsiteY255" fmla="*/ 518586 h 882500"/>
                <a:gd name="connsiteX256" fmla="*/ 594639 w 3616391"/>
                <a:gd name="connsiteY256" fmla="*/ 490273 h 882500"/>
                <a:gd name="connsiteX257" fmla="*/ 598674 w 3616391"/>
                <a:gd name="connsiteY257" fmla="*/ 482186 h 882500"/>
                <a:gd name="connsiteX258" fmla="*/ 582500 w 3616391"/>
                <a:gd name="connsiteY258" fmla="*/ 457908 h 882500"/>
                <a:gd name="connsiteX259" fmla="*/ 574413 w 3616391"/>
                <a:gd name="connsiteY259" fmla="*/ 478134 h 882500"/>
                <a:gd name="connsiteX260" fmla="*/ 554187 w 3616391"/>
                <a:gd name="connsiteY260" fmla="*/ 510499 h 882500"/>
                <a:gd name="connsiteX261" fmla="*/ 533961 w 3616391"/>
                <a:gd name="connsiteY261" fmla="*/ 524656 h 882500"/>
                <a:gd name="connsiteX262" fmla="*/ 513735 w 3616391"/>
                <a:gd name="connsiteY262" fmla="*/ 538812 h 882500"/>
                <a:gd name="connsiteX263" fmla="*/ 489457 w 3616391"/>
                <a:gd name="connsiteY263" fmla="*/ 554986 h 882500"/>
                <a:gd name="connsiteX264" fmla="*/ 497544 w 3616391"/>
                <a:gd name="connsiteY264" fmla="*/ 538812 h 882500"/>
                <a:gd name="connsiteX265" fmla="*/ 501596 w 3616391"/>
                <a:gd name="connsiteY265" fmla="*/ 520603 h 882500"/>
                <a:gd name="connsiteX266" fmla="*/ 505649 w 3616391"/>
                <a:gd name="connsiteY266" fmla="*/ 498360 h 882500"/>
                <a:gd name="connsiteX267" fmla="*/ 513735 w 3616391"/>
                <a:gd name="connsiteY267" fmla="*/ 474082 h 882500"/>
                <a:gd name="connsiteX268" fmla="*/ 517770 w 3616391"/>
                <a:gd name="connsiteY268" fmla="*/ 465995 h 882500"/>
                <a:gd name="connsiteX269" fmla="*/ 497544 w 3616391"/>
                <a:gd name="connsiteY269" fmla="*/ 465995 h 882500"/>
                <a:gd name="connsiteX270" fmla="*/ 473284 w 3616391"/>
                <a:gd name="connsiteY270" fmla="*/ 494308 h 882500"/>
                <a:gd name="connsiteX271" fmla="*/ 457092 w 3616391"/>
                <a:gd name="connsiteY271" fmla="*/ 474082 h 882500"/>
                <a:gd name="connsiteX272" fmla="*/ 453058 w 3616391"/>
                <a:gd name="connsiteY272" fmla="*/ 453732 h 882500"/>
                <a:gd name="connsiteX273" fmla="*/ 465197 w 3616391"/>
                <a:gd name="connsiteY273" fmla="*/ 425172 h 882500"/>
                <a:gd name="connsiteX274" fmla="*/ 424745 w 3616391"/>
                <a:gd name="connsiteY274" fmla="*/ 441469 h 882500"/>
                <a:gd name="connsiteX275" fmla="*/ 394397 w 3616391"/>
                <a:gd name="connsiteY275" fmla="*/ 455785 h 882500"/>
                <a:gd name="connsiteX276" fmla="*/ 372154 w 3616391"/>
                <a:gd name="connsiteY276" fmla="*/ 465995 h 882500"/>
                <a:gd name="connsiteX277" fmla="*/ 337772 w 3616391"/>
                <a:gd name="connsiteY277" fmla="*/ 484204 h 882500"/>
                <a:gd name="connsiteX278" fmla="*/ 307424 w 3616391"/>
                <a:gd name="connsiteY278" fmla="*/ 490273 h 882500"/>
                <a:gd name="connsiteX279" fmla="*/ 299337 w 3616391"/>
                <a:gd name="connsiteY279" fmla="*/ 490273 h 882500"/>
                <a:gd name="connsiteX280" fmla="*/ 315511 w 3616391"/>
                <a:gd name="connsiteY280" fmla="*/ 470047 h 882500"/>
                <a:gd name="connsiteX281" fmla="*/ 327650 w 3616391"/>
                <a:gd name="connsiteY281" fmla="*/ 455785 h 882500"/>
                <a:gd name="connsiteX282" fmla="*/ 335737 w 3616391"/>
                <a:gd name="connsiteY282" fmla="*/ 441469 h 882500"/>
                <a:gd name="connsiteX283" fmla="*/ 349911 w 3616391"/>
                <a:gd name="connsiteY283" fmla="*/ 417014 h 882500"/>
                <a:gd name="connsiteX284" fmla="*/ 372154 w 3616391"/>
                <a:gd name="connsiteY284" fmla="*/ 400646 h 882500"/>
                <a:gd name="connsiteX285" fmla="*/ 404519 w 3616391"/>
                <a:gd name="connsiteY285" fmla="*/ 402734 h 882500"/>
                <a:gd name="connsiteX286" fmla="*/ 449005 w 3616391"/>
                <a:gd name="connsiteY286" fmla="*/ 392488 h 882500"/>
                <a:gd name="connsiteX287" fmla="*/ 477318 w 3616391"/>
                <a:gd name="connsiteY287" fmla="*/ 376190 h 882500"/>
                <a:gd name="connsiteX288" fmla="*/ 477318 w 3616391"/>
                <a:gd name="connsiteY288" fmla="*/ 372067 h 882500"/>
                <a:gd name="connsiteX289" fmla="*/ 453058 w 3616391"/>
                <a:gd name="connsiteY289" fmla="*/ 359804 h 882500"/>
                <a:gd name="connsiteX290" fmla="*/ 420693 w 3616391"/>
                <a:gd name="connsiteY290" fmla="*/ 355770 h 882500"/>
                <a:gd name="connsiteX291" fmla="*/ 398449 w 3616391"/>
                <a:gd name="connsiteY291" fmla="*/ 363927 h 882500"/>
                <a:gd name="connsiteX292" fmla="*/ 368102 w 3616391"/>
                <a:gd name="connsiteY292" fmla="*/ 368033 h 882500"/>
                <a:gd name="connsiteX293" fmla="*/ 355962 w 3616391"/>
                <a:gd name="connsiteY293" fmla="*/ 370050 h 882500"/>
                <a:gd name="connsiteX294" fmla="*/ 347876 w 3616391"/>
                <a:gd name="connsiteY294" fmla="*/ 368033 h 882500"/>
                <a:gd name="connsiteX295" fmla="*/ 339789 w 3616391"/>
                <a:gd name="connsiteY295" fmla="*/ 368033 h 882500"/>
                <a:gd name="connsiteX296" fmla="*/ 347876 w 3616391"/>
                <a:gd name="connsiteY296" fmla="*/ 355770 h 882500"/>
                <a:gd name="connsiteX297" fmla="*/ 364067 w 3616391"/>
                <a:gd name="connsiteY297" fmla="*/ 331244 h 882500"/>
                <a:gd name="connsiteX298" fmla="*/ 372154 w 3616391"/>
                <a:gd name="connsiteY298" fmla="*/ 325104 h 882500"/>
                <a:gd name="connsiteX299" fmla="*/ 380241 w 3616391"/>
                <a:gd name="connsiteY299" fmla="*/ 318981 h 882500"/>
                <a:gd name="connsiteX300" fmla="*/ 388328 w 3616391"/>
                <a:gd name="connsiteY300" fmla="*/ 314929 h 882500"/>
                <a:gd name="connsiteX301" fmla="*/ 364067 w 3616391"/>
                <a:gd name="connsiteY301" fmla="*/ 298560 h 882500"/>
                <a:gd name="connsiteX302" fmla="*/ 339789 w 3616391"/>
                <a:gd name="connsiteY302" fmla="*/ 292473 h 882500"/>
                <a:gd name="connsiteX303" fmla="*/ 319563 w 3616391"/>
                <a:gd name="connsiteY303" fmla="*/ 286297 h 882500"/>
                <a:gd name="connsiteX304" fmla="*/ 311476 w 3616391"/>
                <a:gd name="connsiteY304" fmla="*/ 274105 h 882500"/>
                <a:gd name="connsiteX305" fmla="*/ 311476 w 3616391"/>
                <a:gd name="connsiteY305" fmla="*/ 265894 h 882500"/>
                <a:gd name="connsiteX306" fmla="*/ 299337 w 3616391"/>
                <a:gd name="connsiteY306" fmla="*/ 270000 h 882500"/>
                <a:gd name="connsiteX307" fmla="*/ 287198 w 3616391"/>
                <a:gd name="connsiteY307" fmla="*/ 274105 h 882500"/>
                <a:gd name="connsiteX308" fmla="*/ 279111 w 3616391"/>
                <a:gd name="connsiteY308" fmla="*/ 278157 h 882500"/>
                <a:gd name="connsiteX309" fmla="*/ 269007 w 3616391"/>
                <a:gd name="connsiteY309" fmla="*/ 290403 h 882500"/>
                <a:gd name="connsiteX310" fmla="*/ 258885 w 3616391"/>
                <a:gd name="connsiteY310" fmla="*/ 298560 h 882500"/>
                <a:gd name="connsiteX311" fmla="*/ 242711 w 3616391"/>
                <a:gd name="connsiteY311" fmla="*/ 296543 h 882500"/>
                <a:gd name="connsiteX312" fmla="*/ 234607 w 3616391"/>
                <a:gd name="connsiteY312" fmla="*/ 282263 h 882500"/>
                <a:gd name="connsiteX313" fmla="*/ 234607 w 3616391"/>
                <a:gd name="connsiteY313" fmla="*/ 265912 h 882500"/>
                <a:gd name="connsiteX314" fmla="*/ 238659 w 3616391"/>
                <a:gd name="connsiteY314" fmla="*/ 237316 h 882500"/>
                <a:gd name="connsiteX315" fmla="*/ 242711 w 3616391"/>
                <a:gd name="connsiteY315" fmla="*/ 196493 h 882500"/>
                <a:gd name="connsiteX316" fmla="*/ 258885 w 3616391"/>
                <a:gd name="connsiteY316" fmla="*/ 192440 h 882500"/>
                <a:gd name="connsiteX317" fmla="*/ 273042 w 3616391"/>
                <a:gd name="connsiteY317" fmla="*/ 190388 h 882500"/>
                <a:gd name="connsiteX318" fmla="*/ 287198 w 3616391"/>
                <a:gd name="connsiteY318" fmla="*/ 192440 h 882500"/>
                <a:gd name="connsiteX319" fmla="*/ 262937 w 3616391"/>
                <a:gd name="connsiteY319" fmla="*/ 172020 h 882500"/>
                <a:gd name="connsiteX320" fmla="*/ 234607 w 3616391"/>
                <a:gd name="connsiteY320" fmla="*/ 143389 h 882500"/>
                <a:gd name="connsiteX321" fmla="*/ 246746 w 3616391"/>
                <a:gd name="connsiteY321" fmla="*/ 127091 h 882500"/>
                <a:gd name="connsiteX322" fmla="*/ 242711 w 3616391"/>
                <a:gd name="connsiteY322" fmla="*/ 125038 h 882500"/>
                <a:gd name="connsiteX323" fmla="*/ 275059 w 3616391"/>
                <a:gd name="connsiteY323" fmla="*/ 127091 h 882500"/>
                <a:gd name="connsiteX324" fmla="*/ 301354 w 3616391"/>
                <a:gd name="connsiteY324" fmla="*/ 131161 h 882500"/>
                <a:gd name="connsiteX325" fmla="*/ 309459 w 3616391"/>
                <a:gd name="connsiteY325" fmla="*/ 137301 h 882500"/>
                <a:gd name="connsiteX326" fmla="*/ 313493 w 3616391"/>
                <a:gd name="connsiteY326" fmla="*/ 139354 h 882500"/>
                <a:gd name="connsiteX327" fmla="*/ 331702 w 3616391"/>
                <a:gd name="connsiteY327" fmla="*/ 135249 h 882500"/>
                <a:gd name="connsiteX328" fmla="*/ 347876 w 3616391"/>
                <a:gd name="connsiteY328" fmla="*/ 118933 h 882500"/>
                <a:gd name="connsiteX329" fmla="*/ 343841 w 3616391"/>
                <a:gd name="connsiteY329" fmla="*/ 110723 h 882500"/>
                <a:gd name="connsiteX330" fmla="*/ 360015 w 3616391"/>
                <a:gd name="connsiteY330" fmla="*/ 118933 h 882500"/>
                <a:gd name="connsiteX331" fmla="*/ 372154 w 3616391"/>
                <a:gd name="connsiteY331" fmla="*/ 139354 h 882500"/>
                <a:gd name="connsiteX332" fmla="*/ 380241 w 3616391"/>
                <a:gd name="connsiteY332" fmla="*/ 106670 h 882500"/>
                <a:gd name="connsiteX333" fmla="*/ 398449 w 3616391"/>
                <a:gd name="connsiteY333" fmla="*/ 82145 h 882500"/>
                <a:gd name="connsiteX334" fmla="*/ 428779 w 3616391"/>
                <a:gd name="connsiteY334" fmla="*/ 65847 h 882500"/>
                <a:gd name="connsiteX335" fmla="*/ 436866 w 3616391"/>
                <a:gd name="connsiteY335" fmla="*/ 16990 h 882500"/>
                <a:gd name="connsiteX336" fmla="*/ 461144 w 3616391"/>
                <a:gd name="connsiteY336" fmla="*/ 37269 h 882500"/>
                <a:gd name="connsiteX337" fmla="*/ 479353 w 3616391"/>
                <a:gd name="connsiteY337" fmla="*/ 59707 h 882500"/>
                <a:gd name="connsiteX338" fmla="*/ 489457 w 3616391"/>
                <a:gd name="connsiteY338" fmla="*/ 90302 h 882500"/>
                <a:gd name="connsiteX339" fmla="*/ 501596 w 3616391"/>
                <a:gd name="connsiteY339" fmla="*/ 69882 h 882500"/>
                <a:gd name="connsiteX340" fmla="*/ 533961 w 3616391"/>
                <a:gd name="connsiteY340" fmla="*/ 57689 h 882500"/>
                <a:gd name="connsiteX341" fmla="*/ 529909 w 3616391"/>
                <a:gd name="connsiteY341" fmla="*/ 33163 h 88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3616391" h="882500">
                  <a:moveTo>
                    <a:pt x="1434768" y="465995"/>
                  </a:moveTo>
                  <a:cubicBezTo>
                    <a:pt x="1410507" y="482186"/>
                    <a:pt x="1388919" y="497015"/>
                    <a:pt x="1370055" y="510499"/>
                  </a:cubicBezTo>
                  <a:cubicBezTo>
                    <a:pt x="1353864" y="523983"/>
                    <a:pt x="1339708" y="535432"/>
                    <a:pt x="1327569" y="544881"/>
                  </a:cubicBezTo>
                  <a:cubicBezTo>
                    <a:pt x="1315447" y="554313"/>
                    <a:pt x="1309378" y="560383"/>
                    <a:pt x="1309378" y="563090"/>
                  </a:cubicBezTo>
                  <a:cubicBezTo>
                    <a:pt x="1306670" y="568470"/>
                    <a:pt x="1310723" y="579264"/>
                    <a:pt x="1321499" y="595437"/>
                  </a:cubicBezTo>
                  <a:cubicBezTo>
                    <a:pt x="1326896" y="603542"/>
                    <a:pt x="1332293" y="610284"/>
                    <a:pt x="1337690" y="615663"/>
                  </a:cubicBezTo>
                  <a:lnTo>
                    <a:pt x="1406455" y="587351"/>
                  </a:lnTo>
                  <a:cubicBezTo>
                    <a:pt x="1406455" y="576574"/>
                    <a:pt x="1409145" y="565780"/>
                    <a:pt x="1414542" y="554986"/>
                  </a:cubicBezTo>
                  <a:cubicBezTo>
                    <a:pt x="1419939" y="546899"/>
                    <a:pt x="1425336" y="538812"/>
                    <a:pt x="1430733" y="530725"/>
                  </a:cubicBezTo>
                  <a:cubicBezTo>
                    <a:pt x="1436113" y="522638"/>
                    <a:pt x="1442855" y="515896"/>
                    <a:pt x="1450959" y="510499"/>
                  </a:cubicBezTo>
                  <a:lnTo>
                    <a:pt x="1495446" y="567125"/>
                  </a:lnTo>
                  <a:lnTo>
                    <a:pt x="1519653" y="510499"/>
                  </a:lnTo>
                  <a:lnTo>
                    <a:pt x="1539879" y="571177"/>
                  </a:lnTo>
                  <a:lnTo>
                    <a:pt x="1580278" y="546899"/>
                  </a:lnTo>
                  <a:lnTo>
                    <a:pt x="1572173" y="583316"/>
                  </a:lnTo>
                  <a:cubicBezTo>
                    <a:pt x="1577570" y="583316"/>
                    <a:pt x="1582950" y="584661"/>
                    <a:pt x="1588294" y="587351"/>
                  </a:cubicBezTo>
                  <a:cubicBezTo>
                    <a:pt x="1599088" y="592748"/>
                    <a:pt x="1605830" y="600835"/>
                    <a:pt x="1608520" y="611629"/>
                  </a:cubicBezTo>
                  <a:cubicBezTo>
                    <a:pt x="1608520" y="617026"/>
                    <a:pt x="1609865" y="622405"/>
                    <a:pt x="1612572" y="627803"/>
                  </a:cubicBezTo>
                  <a:cubicBezTo>
                    <a:pt x="1615262" y="633200"/>
                    <a:pt x="1617969" y="638597"/>
                    <a:pt x="1620659" y="643994"/>
                  </a:cubicBezTo>
                  <a:cubicBezTo>
                    <a:pt x="1623349" y="649373"/>
                    <a:pt x="1626056" y="653426"/>
                    <a:pt x="1628746" y="656115"/>
                  </a:cubicBezTo>
                  <a:lnTo>
                    <a:pt x="1612572" y="660168"/>
                  </a:lnTo>
                  <a:lnTo>
                    <a:pt x="1628746" y="676341"/>
                  </a:lnTo>
                  <a:cubicBezTo>
                    <a:pt x="1636833" y="684446"/>
                    <a:pt x="1638195" y="693877"/>
                    <a:pt x="1632798" y="704672"/>
                  </a:cubicBezTo>
                  <a:cubicBezTo>
                    <a:pt x="1627401" y="715448"/>
                    <a:pt x="1624039" y="719501"/>
                    <a:pt x="1622676" y="716793"/>
                  </a:cubicBezTo>
                  <a:cubicBezTo>
                    <a:pt x="1621331" y="714103"/>
                    <a:pt x="1607193" y="723535"/>
                    <a:pt x="1580278" y="745124"/>
                  </a:cubicBezTo>
                  <a:cubicBezTo>
                    <a:pt x="1556000" y="769384"/>
                    <a:pt x="1543188" y="785575"/>
                    <a:pt x="1541843" y="793662"/>
                  </a:cubicBezTo>
                  <a:cubicBezTo>
                    <a:pt x="1540498" y="801749"/>
                    <a:pt x="1542516" y="804439"/>
                    <a:pt x="1547913" y="801749"/>
                  </a:cubicBezTo>
                  <a:cubicBezTo>
                    <a:pt x="1550603" y="799059"/>
                    <a:pt x="1553982" y="797024"/>
                    <a:pt x="1558017" y="795680"/>
                  </a:cubicBezTo>
                  <a:cubicBezTo>
                    <a:pt x="1562069" y="794335"/>
                    <a:pt x="1566794" y="792317"/>
                    <a:pt x="1572173" y="789610"/>
                  </a:cubicBezTo>
                  <a:cubicBezTo>
                    <a:pt x="1577570" y="786920"/>
                    <a:pt x="1582950" y="785575"/>
                    <a:pt x="1588294" y="785575"/>
                  </a:cubicBezTo>
                  <a:lnTo>
                    <a:pt x="1588294" y="821975"/>
                  </a:lnTo>
                  <a:lnTo>
                    <a:pt x="1632798" y="801749"/>
                  </a:lnTo>
                  <a:lnTo>
                    <a:pt x="1657059" y="850288"/>
                  </a:lnTo>
                  <a:cubicBezTo>
                    <a:pt x="1657059" y="855685"/>
                    <a:pt x="1659766" y="859737"/>
                    <a:pt x="1665163" y="862427"/>
                  </a:cubicBezTo>
                  <a:cubicBezTo>
                    <a:pt x="1670543" y="870514"/>
                    <a:pt x="1682682" y="873221"/>
                    <a:pt x="1701563" y="870514"/>
                  </a:cubicBezTo>
                  <a:cubicBezTo>
                    <a:pt x="1696166" y="808491"/>
                    <a:pt x="1690768" y="750503"/>
                    <a:pt x="1685389" y="696567"/>
                  </a:cubicBezTo>
                  <a:cubicBezTo>
                    <a:pt x="1679992" y="650736"/>
                    <a:pt x="1675940" y="606232"/>
                    <a:pt x="1673250" y="563090"/>
                  </a:cubicBezTo>
                  <a:cubicBezTo>
                    <a:pt x="1670543" y="519931"/>
                    <a:pt x="1667853" y="491618"/>
                    <a:pt x="1665163" y="478134"/>
                  </a:cubicBezTo>
                  <a:cubicBezTo>
                    <a:pt x="1665163" y="483531"/>
                    <a:pt x="1662456" y="487566"/>
                    <a:pt x="1657059" y="490273"/>
                  </a:cubicBezTo>
                  <a:cubicBezTo>
                    <a:pt x="1651679" y="492963"/>
                    <a:pt x="1646282" y="495670"/>
                    <a:pt x="1640885" y="498360"/>
                  </a:cubicBezTo>
                  <a:cubicBezTo>
                    <a:pt x="1635488" y="501050"/>
                    <a:pt x="1630091" y="502412"/>
                    <a:pt x="1624711" y="502412"/>
                  </a:cubicBezTo>
                  <a:cubicBezTo>
                    <a:pt x="1608520" y="502412"/>
                    <a:pt x="1594381" y="501050"/>
                    <a:pt x="1582260" y="498360"/>
                  </a:cubicBezTo>
                  <a:cubicBezTo>
                    <a:pt x="1570156" y="495670"/>
                    <a:pt x="1561397" y="492963"/>
                    <a:pt x="1556000" y="490273"/>
                  </a:cubicBezTo>
                  <a:cubicBezTo>
                    <a:pt x="1553310" y="490273"/>
                    <a:pt x="1545223" y="488928"/>
                    <a:pt x="1531757" y="486221"/>
                  </a:cubicBezTo>
                  <a:cubicBezTo>
                    <a:pt x="1518291" y="483531"/>
                    <a:pt x="1504842" y="480824"/>
                    <a:pt x="1491411" y="478134"/>
                  </a:cubicBezTo>
                  <a:cubicBezTo>
                    <a:pt x="1475220" y="475444"/>
                    <a:pt x="1456339" y="471392"/>
                    <a:pt x="1434768" y="465995"/>
                  </a:cubicBezTo>
                  <a:close/>
                  <a:moveTo>
                    <a:pt x="529909" y="0"/>
                  </a:moveTo>
                  <a:lnTo>
                    <a:pt x="1900315" y="0"/>
                  </a:lnTo>
                  <a:lnTo>
                    <a:pt x="1895169" y="9009"/>
                  </a:lnTo>
                  <a:cubicBezTo>
                    <a:pt x="1889772" y="17114"/>
                    <a:pt x="1885047" y="25891"/>
                    <a:pt x="1881013" y="35340"/>
                  </a:cubicBezTo>
                  <a:cubicBezTo>
                    <a:pt x="1876960" y="44807"/>
                    <a:pt x="1873598" y="52221"/>
                    <a:pt x="1870891" y="57619"/>
                  </a:cubicBezTo>
                  <a:cubicBezTo>
                    <a:pt x="1865494" y="65705"/>
                    <a:pt x="1862804" y="74482"/>
                    <a:pt x="1862804" y="83914"/>
                  </a:cubicBezTo>
                  <a:cubicBezTo>
                    <a:pt x="1862804" y="93363"/>
                    <a:pt x="1861459" y="102123"/>
                    <a:pt x="1858752" y="110210"/>
                  </a:cubicBezTo>
                  <a:cubicBezTo>
                    <a:pt x="1856062" y="121004"/>
                    <a:pt x="1854717" y="129091"/>
                    <a:pt x="1854717" y="134488"/>
                  </a:cubicBezTo>
                  <a:cubicBezTo>
                    <a:pt x="1868201" y="139867"/>
                    <a:pt x="1880340" y="141902"/>
                    <a:pt x="1891117" y="140557"/>
                  </a:cubicBezTo>
                  <a:cubicBezTo>
                    <a:pt x="1901911" y="139195"/>
                    <a:pt x="1911343" y="137177"/>
                    <a:pt x="1919430" y="134488"/>
                  </a:cubicBezTo>
                  <a:cubicBezTo>
                    <a:pt x="1930224" y="131780"/>
                    <a:pt x="1939638" y="129091"/>
                    <a:pt x="1947689" y="126383"/>
                  </a:cubicBezTo>
                  <a:lnTo>
                    <a:pt x="1931569" y="69758"/>
                  </a:lnTo>
                  <a:lnTo>
                    <a:pt x="1951741" y="49532"/>
                  </a:lnTo>
                  <a:lnTo>
                    <a:pt x="1923482" y="45426"/>
                  </a:lnTo>
                  <a:lnTo>
                    <a:pt x="1947689" y="25200"/>
                  </a:lnTo>
                  <a:lnTo>
                    <a:pt x="1927108" y="0"/>
                  </a:lnTo>
                  <a:lnTo>
                    <a:pt x="3082228" y="0"/>
                  </a:lnTo>
                  <a:lnTo>
                    <a:pt x="3094569" y="5612"/>
                  </a:lnTo>
                  <a:cubicBezTo>
                    <a:pt x="3102656" y="8266"/>
                    <a:pt x="3110743" y="9593"/>
                    <a:pt x="3118829" y="9593"/>
                  </a:cubicBezTo>
                  <a:lnTo>
                    <a:pt x="3139055" y="21714"/>
                  </a:lnTo>
                  <a:lnTo>
                    <a:pt x="3139055" y="33800"/>
                  </a:lnTo>
                  <a:lnTo>
                    <a:pt x="3151195" y="53956"/>
                  </a:lnTo>
                  <a:lnTo>
                    <a:pt x="3135021" y="82215"/>
                  </a:lnTo>
                  <a:lnTo>
                    <a:pt x="3183560" y="78163"/>
                  </a:lnTo>
                  <a:lnTo>
                    <a:pt x="3195699" y="90355"/>
                  </a:lnTo>
                  <a:cubicBezTo>
                    <a:pt x="3201078" y="103981"/>
                    <a:pt x="3203785" y="110776"/>
                    <a:pt x="3203785" y="110776"/>
                  </a:cubicBezTo>
                  <a:cubicBezTo>
                    <a:pt x="3201078" y="116261"/>
                    <a:pt x="3196371" y="121712"/>
                    <a:pt x="3189629" y="127144"/>
                  </a:cubicBezTo>
                  <a:cubicBezTo>
                    <a:pt x="3182887" y="132577"/>
                    <a:pt x="3178162" y="138027"/>
                    <a:pt x="3175473" y="143459"/>
                  </a:cubicBezTo>
                  <a:cubicBezTo>
                    <a:pt x="3175473" y="143459"/>
                    <a:pt x="3175473" y="147547"/>
                    <a:pt x="3175473" y="155722"/>
                  </a:cubicBezTo>
                  <a:lnTo>
                    <a:pt x="3175473" y="163880"/>
                  </a:lnTo>
                  <a:cubicBezTo>
                    <a:pt x="3186249" y="163880"/>
                    <a:pt x="3197044" y="162517"/>
                    <a:pt x="3207820" y="159828"/>
                  </a:cubicBezTo>
                  <a:cubicBezTo>
                    <a:pt x="3215925" y="157085"/>
                    <a:pt x="3224011" y="155032"/>
                    <a:pt x="3232098" y="153670"/>
                  </a:cubicBezTo>
                  <a:cubicBezTo>
                    <a:pt x="3240185" y="152289"/>
                    <a:pt x="3245582" y="148892"/>
                    <a:pt x="3248272" y="143459"/>
                  </a:cubicBezTo>
                  <a:lnTo>
                    <a:pt x="3264463" y="184283"/>
                  </a:lnTo>
                  <a:lnTo>
                    <a:pt x="3284689" y="196546"/>
                  </a:lnTo>
                  <a:cubicBezTo>
                    <a:pt x="3276602" y="196546"/>
                    <a:pt x="3268498" y="197926"/>
                    <a:pt x="3260411" y="200651"/>
                  </a:cubicBezTo>
                  <a:cubicBezTo>
                    <a:pt x="3246927" y="206101"/>
                    <a:pt x="3237495" y="211534"/>
                    <a:pt x="3232098" y="216966"/>
                  </a:cubicBezTo>
                  <a:lnTo>
                    <a:pt x="3203785" y="245598"/>
                  </a:lnTo>
                  <a:cubicBezTo>
                    <a:pt x="3214562" y="259206"/>
                    <a:pt x="3224011" y="272813"/>
                    <a:pt x="3232098" y="286421"/>
                  </a:cubicBezTo>
                  <a:cubicBezTo>
                    <a:pt x="3237495" y="300047"/>
                    <a:pt x="3242893" y="314327"/>
                    <a:pt x="3248272" y="329315"/>
                  </a:cubicBezTo>
                  <a:cubicBezTo>
                    <a:pt x="3253669" y="344285"/>
                    <a:pt x="3253669" y="359946"/>
                    <a:pt x="3248272" y="376244"/>
                  </a:cubicBezTo>
                  <a:lnTo>
                    <a:pt x="3215925" y="368086"/>
                  </a:lnTo>
                  <a:lnTo>
                    <a:pt x="3147142" y="433453"/>
                  </a:lnTo>
                  <a:lnTo>
                    <a:pt x="3187594" y="461766"/>
                  </a:lnTo>
                  <a:lnTo>
                    <a:pt x="3203785" y="445574"/>
                  </a:lnTo>
                  <a:lnTo>
                    <a:pt x="3211872" y="473905"/>
                  </a:lnTo>
                  <a:lnTo>
                    <a:pt x="3252324" y="465800"/>
                  </a:lnTo>
                  <a:lnTo>
                    <a:pt x="3268498" y="433453"/>
                  </a:lnTo>
                  <a:lnTo>
                    <a:pt x="3284689" y="469853"/>
                  </a:lnTo>
                  <a:lnTo>
                    <a:pt x="3308950" y="457714"/>
                  </a:lnTo>
                  <a:cubicBezTo>
                    <a:pt x="3300863" y="455024"/>
                    <a:pt x="3295466" y="449627"/>
                    <a:pt x="3292776" y="441540"/>
                  </a:cubicBezTo>
                  <a:cubicBezTo>
                    <a:pt x="3290086" y="436143"/>
                    <a:pt x="3288724" y="430710"/>
                    <a:pt x="3288724" y="425260"/>
                  </a:cubicBezTo>
                  <a:cubicBezTo>
                    <a:pt x="3288724" y="419810"/>
                    <a:pt x="3295466" y="414360"/>
                    <a:pt x="3308950" y="408927"/>
                  </a:cubicBezTo>
                  <a:cubicBezTo>
                    <a:pt x="3335918" y="403495"/>
                    <a:pt x="3350764" y="400769"/>
                    <a:pt x="3353454" y="400769"/>
                  </a:cubicBezTo>
                  <a:lnTo>
                    <a:pt x="3365593" y="400769"/>
                  </a:lnTo>
                  <a:lnTo>
                    <a:pt x="3353454" y="433453"/>
                  </a:lnTo>
                  <a:cubicBezTo>
                    <a:pt x="3353454" y="441628"/>
                    <a:pt x="3356144" y="448423"/>
                    <a:pt x="3361541" y="453856"/>
                  </a:cubicBezTo>
                  <a:cubicBezTo>
                    <a:pt x="3364248" y="459253"/>
                    <a:pt x="3367610" y="461960"/>
                    <a:pt x="3371663" y="461960"/>
                  </a:cubicBezTo>
                  <a:cubicBezTo>
                    <a:pt x="3375697" y="461960"/>
                    <a:pt x="3380422" y="457908"/>
                    <a:pt x="3385819" y="449821"/>
                  </a:cubicBezTo>
                  <a:cubicBezTo>
                    <a:pt x="3388509" y="439027"/>
                    <a:pt x="3391216" y="430940"/>
                    <a:pt x="3393906" y="425543"/>
                  </a:cubicBezTo>
                  <a:cubicBezTo>
                    <a:pt x="3396595" y="420146"/>
                    <a:pt x="3399303" y="414767"/>
                    <a:pt x="3401993" y="409369"/>
                  </a:cubicBezTo>
                  <a:cubicBezTo>
                    <a:pt x="3404700" y="403972"/>
                    <a:pt x="3406045" y="399920"/>
                    <a:pt x="3406045" y="397230"/>
                  </a:cubicBezTo>
                  <a:lnTo>
                    <a:pt x="3410079" y="413404"/>
                  </a:lnTo>
                  <a:cubicBezTo>
                    <a:pt x="3415477" y="410714"/>
                    <a:pt x="3422219" y="408025"/>
                    <a:pt x="3430305" y="405317"/>
                  </a:cubicBezTo>
                  <a:cubicBezTo>
                    <a:pt x="3443789" y="399920"/>
                    <a:pt x="3459981" y="399920"/>
                    <a:pt x="3478862" y="405317"/>
                  </a:cubicBezTo>
                  <a:cubicBezTo>
                    <a:pt x="3492346" y="410714"/>
                    <a:pt x="3501105" y="414767"/>
                    <a:pt x="3505157" y="417456"/>
                  </a:cubicBezTo>
                  <a:cubicBezTo>
                    <a:pt x="3509192" y="420146"/>
                    <a:pt x="3517951" y="422853"/>
                    <a:pt x="3531435" y="425543"/>
                  </a:cubicBezTo>
                  <a:cubicBezTo>
                    <a:pt x="3544919" y="428251"/>
                    <a:pt x="3555713" y="428251"/>
                    <a:pt x="3563800" y="425543"/>
                  </a:cubicBezTo>
                  <a:cubicBezTo>
                    <a:pt x="3569197" y="425543"/>
                    <a:pt x="3573250" y="424198"/>
                    <a:pt x="3575939" y="421509"/>
                  </a:cubicBezTo>
                  <a:lnTo>
                    <a:pt x="3575939" y="437682"/>
                  </a:lnTo>
                  <a:cubicBezTo>
                    <a:pt x="3575939" y="451166"/>
                    <a:pt x="3573250" y="460598"/>
                    <a:pt x="3567852" y="465995"/>
                  </a:cubicBezTo>
                  <a:cubicBezTo>
                    <a:pt x="3562455" y="474082"/>
                    <a:pt x="3561783" y="479479"/>
                    <a:pt x="3565835" y="482186"/>
                  </a:cubicBezTo>
                  <a:cubicBezTo>
                    <a:pt x="3569870" y="484876"/>
                    <a:pt x="3559766" y="486221"/>
                    <a:pt x="3535487" y="486221"/>
                  </a:cubicBezTo>
                  <a:cubicBezTo>
                    <a:pt x="3513917" y="486221"/>
                    <a:pt x="3504467" y="486221"/>
                    <a:pt x="3507175" y="486221"/>
                  </a:cubicBezTo>
                  <a:cubicBezTo>
                    <a:pt x="3509864" y="486221"/>
                    <a:pt x="3499088" y="488928"/>
                    <a:pt x="3474810" y="494308"/>
                  </a:cubicBezTo>
                  <a:cubicBezTo>
                    <a:pt x="3450531" y="499705"/>
                    <a:pt x="3428288" y="503085"/>
                    <a:pt x="3408062" y="504430"/>
                  </a:cubicBezTo>
                  <a:cubicBezTo>
                    <a:pt x="3387836" y="505774"/>
                    <a:pt x="3375025" y="507792"/>
                    <a:pt x="3369628" y="510499"/>
                  </a:cubicBezTo>
                  <a:lnTo>
                    <a:pt x="3357506" y="522638"/>
                  </a:lnTo>
                  <a:cubicBezTo>
                    <a:pt x="3354799" y="525328"/>
                    <a:pt x="3352109" y="526673"/>
                    <a:pt x="3349402" y="526673"/>
                  </a:cubicBezTo>
                  <a:lnTo>
                    <a:pt x="3385819" y="563090"/>
                  </a:lnTo>
                  <a:lnTo>
                    <a:pt x="3325141" y="542864"/>
                  </a:lnTo>
                  <a:lnTo>
                    <a:pt x="3337280" y="583316"/>
                  </a:lnTo>
                  <a:lnTo>
                    <a:pt x="3308950" y="591403"/>
                  </a:lnTo>
                  <a:cubicBezTo>
                    <a:pt x="3314347" y="596800"/>
                    <a:pt x="3317054" y="604887"/>
                    <a:pt x="3317054" y="615663"/>
                  </a:cubicBezTo>
                  <a:cubicBezTo>
                    <a:pt x="3317054" y="623768"/>
                    <a:pt x="3315692" y="633200"/>
                    <a:pt x="3313002" y="643994"/>
                  </a:cubicBezTo>
                  <a:cubicBezTo>
                    <a:pt x="3310312" y="654770"/>
                    <a:pt x="3304915" y="666910"/>
                    <a:pt x="3296828" y="680393"/>
                  </a:cubicBezTo>
                  <a:cubicBezTo>
                    <a:pt x="3302208" y="677704"/>
                    <a:pt x="3310312" y="674996"/>
                    <a:pt x="3321089" y="672307"/>
                  </a:cubicBezTo>
                  <a:cubicBezTo>
                    <a:pt x="3339970" y="666910"/>
                    <a:pt x="3360196" y="668254"/>
                    <a:pt x="3381767" y="676341"/>
                  </a:cubicBezTo>
                  <a:cubicBezTo>
                    <a:pt x="3403337" y="687135"/>
                    <a:pt x="3416149" y="691188"/>
                    <a:pt x="3420201" y="688480"/>
                  </a:cubicBezTo>
                  <a:cubicBezTo>
                    <a:pt x="3424254" y="685791"/>
                    <a:pt x="3430305" y="681738"/>
                    <a:pt x="3438410" y="676341"/>
                  </a:cubicBezTo>
                  <a:cubicBezTo>
                    <a:pt x="3459981" y="668254"/>
                    <a:pt x="3477499" y="666910"/>
                    <a:pt x="3490983" y="672307"/>
                  </a:cubicBezTo>
                  <a:cubicBezTo>
                    <a:pt x="3499088" y="677704"/>
                    <a:pt x="3515261" y="683756"/>
                    <a:pt x="3539540" y="690498"/>
                  </a:cubicBezTo>
                  <a:cubicBezTo>
                    <a:pt x="3563800" y="697240"/>
                    <a:pt x="3578629" y="707361"/>
                    <a:pt x="3584026" y="720845"/>
                  </a:cubicBezTo>
                  <a:cubicBezTo>
                    <a:pt x="3589423" y="728932"/>
                    <a:pt x="3592803" y="737019"/>
                    <a:pt x="3594148" y="745124"/>
                  </a:cubicBezTo>
                  <a:cubicBezTo>
                    <a:pt x="3595493" y="753210"/>
                    <a:pt x="3598855" y="759952"/>
                    <a:pt x="3604252" y="765350"/>
                  </a:cubicBezTo>
                  <a:cubicBezTo>
                    <a:pt x="3606959" y="773436"/>
                    <a:pt x="3610994" y="780178"/>
                    <a:pt x="3616391" y="785575"/>
                  </a:cubicBezTo>
                  <a:lnTo>
                    <a:pt x="3555713" y="753210"/>
                  </a:lnTo>
                  <a:lnTo>
                    <a:pt x="3555713" y="785575"/>
                  </a:lnTo>
                  <a:cubicBezTo>
                    <a:pt x="3555713" y="807146"/>
                    <a:pt x="3548971" y="824665"/>
                    <a:pt x="3535487" y="838149"/>
                  </a:cubicBezTo>
                  <a:cubicBezTo>
                    <a:pt x="3522003" y="821975"/>
                    <a:pt x="3508519" y="808491"/>
                    <a:pt x="3495035" y="797697"/>
                  </a:cubicBezTo>
                  <a:cubicBezTo>
                    <a:pt x="3465378" y="773436"/>
                    <a:pt x="3443789" y="758608"/>
                    <a:pt x="3430305" y="753210"/>
                  </a:cubicBezTo>
                  <a:lnTo>
                    <a:pt x="3393906" y="761297"/>
                  </a:lnTo>
                  <a:cubicBezTo>
                    <a:pt x="3380422" y="750503"/>
                    <a:pt x="3368283" y="742416"/>
                    <a:pt x="3357506" y="737019"/>
                  </a:cubicBezTo>
                  <a:cubicBezTo>
                    <a:pt x="3349402" y="731640"/>
                    <a:pt x="3341315" y="728932"/>
                    <a:pt x="3333228" y="728932"/>
                  </a:cubicBezTo>
                  <a:cubicBezTo>
                    <a:pt x="3325141" y="728932"/>
                    <a:pt x="3321089" y="734329"/>
                    <a:pt x="3321089" y="745124"/>
                  </a:cubicBezTo>
                  <a:cubicBezTo>
                    <a:pt x="3321089" y="761297"/>
                    <a:pt x="3326486" y="774781"/>
                    <a:pt x="3337280" y="785575"/>
                  </a:cubicBezTo>
                  <a:cubicBezTo>
                    <a:pt x="3342660" y="790955"/>
                    <a:pt x="3349402" y="795007"/>
                    <a:pt x="3357506" y="797697"/>
                  </a:cubicBezTo>
                  <a:cubicBezTo>
                    <a:pt x="3352109" y="800404"/>
                    <a:pt x="3345367" y="803094"/>
                    <a:pt x="3337280" y="805801"/>
                  </a:cubicBezTo>
                  <a:cubicBezTo>
                    <a:pt x="3331883" y="808491"/>
                    <a:pt x="3325141" y="811181"/>
                    <a:pt x="3317054" y="813888"/>
                  </a:cubicBezTo>
                  <a:cubicBezTo>
                    <a:pt x="3308950" y="816578"/>
                    <a:pt x="3302208" y="817923"/>
                    <a:pt x="3296828" y="817923"/>
                  </a:cubicBezTo>
                  <a:cubicBezTo>
                    <a:pt x="3280637" y="820630"/>
                    <a:pt x="3264463" y="819285"/>
                    <a:pt x="3248272" y="813888"/>
                  </a:cubicBezTo>
                  <a:lnTo>
                    <a:pt x="3224011" y="805801"/>
                  </a:lnTo>
                  <a:lnTo>
                    <a:pt x="3248272" y="866479"/>
                  </a:lnTo>
                  <a:lnTo>
                    <a:pt x="3215925" y="850288"/>
                  </a:lnTo>
                  <a:lnTo>
                    <a:pt x="3221778" y="882500"/>
                  </a:lnTo>
                  <a:lnTo>
                    <a:pt x="3178642" y="882500"/>
                  </a:lnTo>
                  <a:lnTo>
                    <a:pt x="3145125" y="876583"/>
                  </a:lnTo>
                  <a:cubicBezTo>
                    <a:pt x="3135693" y="875238"/>
                    <a:pt x="3129624" y="875911"/>
                    <a:pt x="3126916" y="878601"/>
                  </a:cubicBezTo>
                  <a:lnTo>
                    <a:pt x="3121092" y="882500"/>
                  </a:lnTo>
                  <a:lnTo>
                    <a:pt x="3021142" y="882500"/>
                  </a:lnTo>
                  <a:lnTo>
                    <a:pt x="3005561" y="878601"/>
                  </a:lnTo>
                  <a:cubicBezTo>
                    <a:pt x="3002871" y="878601"/>
                    <a:pt x="3001526" y="877256"/>
                    <a:pt x="3001526" y="874566"/>
                  </a:cubicBezTo>
                  <a:lnTo>
                    <a:pt x="3001870" y="882500"/>
                  </a:lnTo>
                  <a:lnTo>
                    <a:pt x="415047" y="882500"/>
                  </a:lnTo>
                  <a:lnTo>
                    <a:pt x="404519" y="878601"/>
                  </a:lnTo>
                  <a:lnTo>
                    <a:pt x="398279" y="882500"/>
                  </a:lnTo>
                  <a:lnTo>
                    <a:pt x="308603" y="882500"/>
                  </a:lnTo>
                  <a:lnTo>
                    <a:pt x="311476" y="862427"/>
                  </a:lnTo>
                  <a:cubicBezTo>
                    <a:pt x="300682" y="862427"/>
                    <a:pt x="289905" y="861082"/>
                    <a:pt x="279111" y="858375"/>
                  </a:cubicBezTo>
                  <a:cubicBezTo>
                    <a:pt x="257540" y="852995"/>
                    <a:pt x="248091" y="842201"/>
                    <a:pt x="250798" y="826027"/>
                  </a:cubicBezTo>
                  <a:lnTo>
                    <a:pt x="234607" y="850288"/>
                  </a:lnTo>
                  <a:lnTo>
                    <a:pt x="226520" y="850288"/>
                  </a:lnTo>
                  <a:lnTo>
                    <a:pt x="226520" y="801749"/>
                  </a:lnTo>
                  <a:cubicBezTo>
                    <a:pt x="223830" y="801749"/>
                    <a:pt x="221123" y="803094"/>
                    <a:pt x="218433" y="805801"/>
                  </a:cubicBezTo>
                  <a:cubicBezTo>
                    <a:pt x="207639" y="811181"/>
                    <a:pt x="198207" y="813888"/>
                    <a:pt x="190120" y="813888"/>
                  </a:cubicBezTo>
                  <a:cubicBezTo>
                    <a:pt x="182034" y="816578"/>
                    <a:pt x="173929" y="817923"/>
                    <a:pt x="165842" y="817923"/>
                  </a:cubicBezTo>
                  <a:cubicBezTo>
                    <a:pt x="163153" y="817923"/>
                    <a:pt x="160445" y="819285"/>
                    <a:pt x="157755" y="821975"/>
                  </a:cubicBezTo>
                  <a:cubicBezTo>
                    <a:pt x="155066" y="811181"/>
                    <a:pt x="153703" y="801749"/>
                    <a:pt x="153703" y="793662"/>
                  </a:cubicBezTo>
                  <a:cubicBezTo>
                    <a:pt x="153703" y="777471"/>
                    <a:pt x="164497" y="770729"/>
                    <a:pt x="186068" y="773436"/>
                  </a:cubicBezTo>
                  <a:lnTo>
                    <a:pt x="129443" y="720845"/>
                  </a:lnTo>
                  <a:lnTo>
                    <a:pt x="125390" y="720845"/>
                  </a:lnTo>
                  <a:cubicBezTo>
                    <a:pt x="117303" y="720845"/>
                    <a:pt x="111906" y="723535"/>
                    <a:pt x="109217" y="728932"/>
                  </a:cubicBezTo>
                  <a:cubicBezTo>
                    <a:pt x="103820" y="737019"/>
                    <a:pt x="97750" y="743761"/>
                    <a:pt x="91008" y="749158"/>
                  </a:cubicBezTo>
                  <a:cubicBezTo>
                    <a:pt x="84266" y="754555"/>
                    <a:pt x="78197" y="758608"/>
                    <a:pt x="72799" y="761297"/>
                  </a:cubicBezTo>
                  <a:cubicBezTo>
                    <a:pt x="72799" y="766694"/>
                    <a:pt x="71455" y="771401"/>
                    <a:pt x="68765" y="775454"/>
                  </a:cubicBezTo>
                  <a:cubicBezTo>
                    <a:pt x="66057" y="779506"/>
                    <a:pt x="57971" y="778833"/>
                    <a:pt x="44487" y="773436"/>
                  </a:cubicBezTo>
                  <a:cubicBezTo>
                    <a:pt x="39089" y="770729"/>
                    <a:pt x="34383" y="767367"/>
                    <a:pt x="30330" y="763315"/>
                  </a:cubicBezTo>
                  <a:cubicBezTo>
                    <a:pt x="26296" y="759280"/>
                    <a:pt x="21571" y="755900"/>
                    <a:pt x="16174" y="753210"/>
                  </a:cubicBezTo>
                  <a:lnTo>
                    <a:pt x="0" y="745124"/>
                  </a:lnTo>
                  <a:lnTo>
                    <a:pt x="40452" y="749158"/>
                  </a:lnTo>
                  <a:lnTo>
                    <a:pt x="52573" y="737019"/>
                  </a:lnTo>
                  <a:cubicBezTo>
                    <a:pt x="57971" y="731640"/>
                    <a:pt x="62023" y="728260"/>
                    <a:pt x="64712" y="726915"/>
                  </a:cubicBezTo>
                  <a:cubicBezTo>
                    <a:pt x="67420" y="725570"/>
                    <a:pt x="70110" y="722190"/>
                    <a:pt x="72799" y="716793"/>
                  </a:cubicBezTo>
                  <a:cubicBezTo>
                    <a:pt x="75507" y="714103"/>
                    <a:pt x="77524" y="710724"/>
                    <a:pt x="78869" y="706689"/>
                  </a:cubicBezTo>
                  <a:cubicBezTo>
                    <a:pt x="80232" y="702637"/>
                    <a:pt x="82249" y="697930"/>
                    <a:pt x="84939" y="692533"/>
                  </a:cubicBezTo>
                  <a:cubicBezTo>
                    <a:pt x="87646" y="687135"/>
                    <a:pt x="90336" y="683083"/>
                    <a:pt x="93025" y="680393"/>
                  </a:cubicBezTo>
                  <a:lnTo>
                    <a:pt x="113251" y="680393"/>
                  </a:lnTo>
                  <a:cubicBezTo>
                    <a:pt x="115959" y="677704"/>
                    <a:pt x="117303" y="674996"/>
                    <a:pt x="117303" y="672307"/>
                  </a:cubicBezTo>
                  <a:cubicBezTo>
                    <a:pt x="117303" y="666910"/>
                    <a:pt x="115959" y="660168"/>
                    <a:pt x="113251" y="652081"/>
                  </a:cubicBezTo>
                  <a:cubicBezTo>
                    <a:pt x="107872" y="641286"/>
                    <a:pt x="103820" y="631855"/>
                    <a:pt x="101130" y="623768"/>
                  </a:cubicBezTo>
                  <a:cubicBezTo>
                    <a:pt x="98422" y="615663"/>
                    <a:pt x="98422" y="606232"/>
                    <a:pt x="101130" y="595437"/>
                  </a:cubicBezTo>
                  <a:cubicBezTo>
                    <a:pt x="103820" y="587351"/>
                    <a:pt x="108544" y="579264"/>
                    <a:pt x="115286" y="571177"/>
                  </a:cubicBezTo>
                  <a:cubicBezTo>
                    <a:pt x="122028" y="563090"/>
                    <a:pt x="126735" y="554986"/>
                    <a:pt x="129443" y="546899"/>
                  </a:cubicBezTo>
                  <a:cubicBezTo>
                    <a:pt x="129443" y="538812"/>
                    <a:pt x="130788" y="531397"/>
                    <a:pt x="133477" y="524656"/>
                  </a:cubicBezTo>
                  <a:cubicBezTo>
                    <a:pt x="136185" y="517914"/>
                    <a:pt x="138874" y="518586"/>
                    <a:pt x="141582" y="526673"/>
                  </a:cubicBezTo>
                  <a:cubicBezTo>
                    <a:pt x="144271" y="532070"/>
                    <a:pt x="144944" y="537467"/>
                    <a:pt x="143599" y="542864"/>
                  </a:cubicBezTo>
                  <a:cubicBezTo>
                    <a:pt x="142254" y="548244"/>
                    <a:pt x="144271" y="554986"/>
                    <a:pt x="149669" y="563090"/>
                  </a:cubicBezTo>
                  <a:cubicBezTo>
                    <a:pt x="155066" y="573867"/>
                    <a:pt x="159773" y="583988"/>
                    <a:pt x="163825" y="593420"/>
                  </a:cubicBezTo>
                  <a:cubicBezTo>
                    <a:pt x="167877" y="602852"/>
                    <a:pt x="172584" y="610284"/>
                    <a:pt x="177981" y="615663"/>
                  </a:cubicBezTo>
                  <a:cubicBezTo>
                    <a:pt x="183378" y="629147"/>
                    <a:pt x="184723" y="638597"/>
                    <a:pt x="182034" y="643994"/>
                  </a:cubicBezTo>
                  <a:cubicBezTo>
                    <a:pt x="179326" y="649373"/>
                    <a:pt x="175292" y="654770"/>
                    <a:pt x="169894" y="660168"/>
                  </a:cubicBezTo>
                  <a:cubicBezTo>
                    <a:pt x="164497" y="665565"/>
                    <a:pt x="161808" y="672307"/>
                    <a:pt x="161808" y="680393"/>
                  </a:cubicBezTo>
                  <a:cubicBezTo>
                    <a:pt x="164497" y="696567"/>
                    <a:pt x="169894" y="703309"/>
                    <a:pt x="177981" y="700619"/>
                  </a:cubicBezTo>
                  <a:cubicBezTo>
                    <a:pt x="191465" y="700619"/>
                    <a:pt x="200897" y="693877"/>
                    <a:pt x="206294" y="680393"/>
                  </a:cubicBezTo>
                  <a:cubicBezTo>
                    <a:pt x="209002" y="674996"/>
                    <a:pt x="210346" y="670272"/>
                    <a:pt x="210346" y="666237"/>
                  </a:cubicBezTo>
                  <a:cubicBezTo>
                    <a:pt x="210346" y="662185"/>
                    <a:pt x="211691" y="657478"/>
                    <a:pt x="214381" y="652081"/>
                  </a:cubicBezTo>
                  <a:cubicBezTo>
                    <a:pt x="214381" y="646684"/>
                    <a:pt x="215744" y="641286"/>
                    <a:pt x="218433" y="635889"/>
                  </a:cubicBezTo>
                  <a:cubicBezTo>
                    <a:pt x="223830" y="638597"/>
                    <a:pt x="230572" y="642631"/>
                    <a:pt x="238659" y="648028"/>
                  </a:cubicBezTo>
                  <a:cubicBezTo>
                    <a:pt x="249453" y="656115"/>
                    <a:pt x="258885" y="666910"/>
                    <a:pt x="266972" y="680393"/>
                  </a:cubicBezTo>
                  <a:cubicBezTo>
                    <a:pt x="269679" y="672307"/>
                    <a:pt x="275059" y="664220"/>
                    <a:pt x="283163" y="656115"/>
                  </a:cubicBezTo>
                  <a:cubicBezTo>
                    <a:pt x="296647" y="642631"/>
                    <a:pt x="311476" y="638597"/>
                    <a:pt x="327650" y="643994"/>
                  </a:cubicBezTo>
                  <a:lnTo>
                    <a:pt x="368102" y="583316"/>
                  </a:lnTo>
                  <a:cubicBezTo>
                    <a:pt x="384293" y="564435"/>
                    <a:pt x="393725" y="560383"/>
                    <a:pt x="396414" y="571177"/>
                  </a:cubicBezTo>
                  <a:cubicBezTo>
                    <a:pt x="396414" y="576574"/>
                    <a:pt x="395742" y="581953"/>
                    <a:pt x="394397" y="587351"/>
                  </a:cubicBezTo>
                  <a:cubicBezTo>
                    <a:pt x="393052" y="592748"/>
                    <a:pt x="395070" y="598145"/>
                    <a:pt x="400467" y="603542"/>
                  </a:cubicBezTo>
                  <a:cubicBezTo>
                    <a:pt x="408553" y="606232"/>
                    <a:pt x="411261" y="609594"/>
                    <a:pt x="408553" y="613646"/>
                  </a:cubicBezTo>
                  <a:cubicBezTo>
                    <a:pt x="405864" y="617698"/>
                    <a:pt x="411261" y="617026"/>
                    <a:pt x="424745" y="611629"/>
                  </a:cubicBezTo>
                  <a:cubicBezTo>
                    <a:pt x="432832" y="608921"/>
                    <a:pt x="436194" y="605559"/>
                    <a:pt x="434849" y="601507"/>
                  </a:cubicBezTo>
                  <a:cubicBezTo>
                    <a:pt x="433504" y="597472"/>
                    <a:pt x="439574" y="599490"/>
                    <a:pt x="453058" y="607577"/>
                  </a:cubicBezTo>
                  <a:cubicBezTo>
                    <a:pt x="469231" y="612974"/>
                    <a:pt x="478008" y="613646"/>
                    <a:pt x="479353" y="609594"/>
                  </a:cubicBezTo>
                  <a:cubicBezTo>
                    <a:pt x="480698" y="605559"/>
                    <a:pt x="484060" y="600835"/>
                    <a:pt x="489457" y="595437"/>
                  </a:cubicBezTo>
                  <a:cubicBezTo>
                    <a:pt x="494854" y="592748"/>
                    <a:pt x="502941" y="591403"/>
                    <a:pt x="513735" y="591403"/>
                  </a:cubicBezTo>
                  <a:cubicBezTo>
                    <a:pt x="519133" y="591403"/>
                    <a:pt x="523167" y="592748"/>
                    <a:pt x="525875" y="595437"/>
                  </a:cubicBezTo>
                  <a:lnTo>
                    <a:pt x="529909" y="623768"/>
                  </a:lnTo>
                  <a:lnTo>
                    <a:pt x="505649" y="631855"/>
                  </a:lnTo>
                  <a:lnTo>
                    <a:pt x="529909" y="643994"/>
                  </a:lnTo>
                  <a:lnTo>
                    <a:pt x="525875" y="656115"/>
                  </a:lnTo>
                  <a:cubicBezTo>
                    <a:pt x="525875" y="650736"/>
                    <a:pt x="528564" y="648028"/>
                    <a:pt x="533961" y="648028"/>
                  </a:cubicBezTo>
                  <a:cubicBezTo>
                    <a:pt x="539358" y="648028"/>
                    <a:pt x="551480" y="653426"/>
                    <a:pt x="570361" y="664220"/>
                  </a:cubicBezTo>
                  <a:cubicBezTo>
                    <a:pt x="581155" y="674996"/>
                    <a:pt x="595984" y="680393"/>
                    <a:pt x="614865" y="680393"/>
                  </a:cubicBezTo>
                  <a:cubicBezTo>
                    <a:pt x="622952" y="680393"/>
                    <a:pt x="628349" y="679049"/>
                    <a:pt x="631039" y="676341"/>
                  </a:cubicBezTo>
                  <a:cubicBezTo>
                    <a:pt x="622952" y="673652"/>
                    <a:pt x="616210" y="668254"/>
                    <a:pt x="610813" y="660168"/>
                  </a:cubicBezTo>
                  <a:cubicBezTo>
                    <a:pt x="600036" y="646684"/>
                    <a:pt x="598674" y="629147"/>
                    <a:pt x="606778" y="607577"/>
                  </a:cubicBezTo>
                  <a:cubicBezTo>
                    <a:pt x="609468" y="594093"/>
                    <a:pt x="612158" y="583316"/>
                    <a:pt x="614865" y="575212"/>
                  </a:cubicBezTo>
                  <a:cubicBezTo>
                    <a:pt x="617555" y="567125"/>
                    <a:pt x="618900" y="560383"/>
                    <a:pt x="618900" y="554986"/>
                  </a:cubicBezTo>
                  <a:lnTo>
                    <a:pt x="618900" y="542864"/>
                  </a:lnTo>
                  <a:lnTo>
                    <a:pt x="594639" y="579264"/>
                  </a:lnTo>
                  <a:cubicBezTo>
                    <a:pt x="591932" y="571177"/>
                    <a:pt x="590587" y="563090"/>
                    <a:pt x="590587" y="554986"/>
                  </a:cubicBezTo>
                  <a:cubicBezTo>
                    <a:pt x="590587" y="549606"/>
                    <a:pt x="589914" y="543537"/>
                    <a:pt x="588570" y="536795"/>
                  </a:cubicBezTo>
                  <a:cubicBezTo>
                    <a:pt x="587225" y="530053"/>
                    <a:pt x="587897" y="523983"/>
                    <a:pt x="590587" y="518586"/>
                  </a:cubicBezTo>
                  <a:cubicBezTo>
                    <a:pt x="590587" y="502412"/>
                    <a:pt x="591932" y="492963"/>
                    <a:pt x="594639" y="490273"/>
                  </a:cubicBezTo>
                  <a:cubicBezTo>
                    <a:pt x="594639" y="487566"/>
                    <a:pt x="595984" y="484876"/>
                    <a:pt x="598674" y="482186"/>
                  </a:cubicBezTo>
                  <a:lnTo>
                    <a:pt x="582500" y="457908"/>
                  </a:lnTo>
                  <a:cubicBezTo>
                    <a:pt x="579810" y="463305"/>
                    <a:pt x="577103" y="470047"/>
                    <a:pt x="574413" y="478134"/>
                  </a:cubicBezTo>
                  <a:cubicBezTo>
                    <a:pt x="569016" y="491618"/>
                    <a:pt x="562274" y="502412"/>
                    <a:pt x="554187" y="510499"/>
                  </a:cubicBezTo>
                  <a:cubicBezTo>
                    <a:pt x="548790" y="515896"/>
                    <a:pt x="542048" y="520603"/>
                    <a:pt x="533961" y="524656"/>
                  </a:cubicBezTo>
                  <a:cubicBezTo>
                    <a:pt x="525875" y="528690"/>
                    <a:pt x="519133" y="533415"/>
                    <a:pt x="513735" y="538812"/>
                  </a:cubicBezTo>
                  <a:lnTo>
                    <a:pt x="489457" y="554986"/>
                  </a:lnTo>
                  <a:cubicBezTo>
                    <a:pt x="492165" y="552296"/>
                    <a:pt x="494854" y="546899"/>
                    <a:pt x="497544" y="538812"/>
                  </a:cubicBezTo>
                  <a:cubicBezTo>
                    <a:pt x="500252" y="533415"/>
                    <a:pt x="501596" y="527345"/>
                    <a:pt x="501596" y="520603"/>
                  </a:cubicBezTo>
                  <a:cubicBezTo>
                    <a:pt x="501596" y="513861"/>
                    <a:pt x="502941" y="506447"/>
                    <a:pt x="505649" y="498360"/>
                  </a:cubicBezTo>
                  <a:cubicBezTo>
                    <a:pt x="511028" y="482186"/>
                    <a:pt x="513735" y="474082"/>
                    <a:pt x="513735" y="474082"/>
                  </a:cubicBezTo>
                  <a:cubicBezTo>
                    <a:pt x="513735" y="471392"/>
                    <a:pt x="515080" y="468702"/>
                    <a:pt x="517770" y="465995"/>
                  </a:cubicBezTo>
                  <a:lnTo>
                    <a:pt x="497544" y="465995"/>
                  </a:lnTo>
                  <a:lnTo>
                    <a:pt x="473284" y="494308"/>
                  </a:lnTo>
                  <a:cubicBezTo>
                    <a:pt x="465197" y="488928"/>
                    <a:pt x="459800" y="482186"/>
                    <a:pt x="457092" y="474082"/>
                  </a:cubicBezTo>
                  <a:cubicBezTo>
                    <a:pt x="454403" y="468702"/>
                    <a:pt x="453058" y="461907"/>
                    <a:pt x="453058" y="453732"/>
                  </a:cubicBezTo>
                  <a:cubicBezTo>
                    <a:pt x="453058" y="445557"/>
                    <a:pt x="457092" y="436037"/>
                    <a:pt x="465197" y="425172"/>
                  </a:cubicBezTo>
                  <a:lnTo>
                    <a:pt x="424745" y="441469"/>
                  </a:lnTo>
                  <a:cubicBezTo>
                    <a:pt x="413951" y="446955"/>
                    <a:pt x="403846" y="451715"/>
                    <a:pt x="394397" y="455785"/>
                  </a:cubicBezTo>
                  <a:cubicBezTo>
                    <a:pt x="384965" y="459855"/>
                    <a:pt x="377551" y="463252"/>
                    <a:pt x="372154" y="465995"/>
                  </a:cubicBezTo>
                  <a:cubicBezTo>
                    <a:pt x="364067" y="471392"/>
                    <a:pt x="352600" y="477462"/>
                    <a:pt x="337772" y="484204"/>
                  </a:cubicBezTo>
                  <a:cubicBezTo>
                    <a:pt x="322943" y="490946"/>
                    <a:pt x="312821" y="492963"/>
                    <a:pt x="307424" y="490273"/>
                  </a:cubicBezTo>
                  <a:lnTo>
                    <a:pt x="299337" y="490273"/>
                  </a:lnTo>
                  <a:cubicBezTo>
                    <a:pt x="304734" y="484876"/>
                    <a:pt x="310131" y="478134"/>
                    <a:pt x="315511" y="470047"/>
                  </a:cubicBezTo>
                  <a:cubicBezTo>
                    <a:pt x="320908" y="464615"/>
                    <a:pt x="324960" y="459855"/>
                    <a:pt x="327650" y="455785"/>
                  </a:cubicBezTo>
                  <a:cubicBezTo>
                    <a:pt x="330357" y="451715"/>
                    <a:pt x="333047" y="446955"/>
                    <a:pt x="335737" y="441469"/>
                  </a:cubicBezTo>
                  <a:cubicBezTo>
                    <a:pt x="341134" y="433347"/>
                    <a:pt x="345858" y="425189"/>
                    <a:pt x="349911" y="417014"/>
                  </a:cubicBezTo>
                  <a:cubicBezTo>
                    <a:pt x="353945" y="408839"/>
                    <a:pt x="361360" y="403388"/>
                    <a:pt x="372154" y="400646"/>
                  </a:cubicBezTo>
                  <a:cubicBezTo>
                    <a:pt x="382930" y="397938"/>
                    <a:pt x="393725" y="398646"/>
                    <a:pt x="404519" y="402734"/>
                  </a:cubicBezTo>
                  <a:cubicBezTo>
                    <a:pt x="415296" y="406821"/>
                    <a:pt x="430124" y="403406"/>
                    <a:pt x="449005" y="392488"/>
                  </a:cubicBezTo>
                  <a:cubicBezTo>
                    <a:pt x="465197" y="384313"/>
                    <a:pt x="474628" y="378880"/>
                    <a:pt x="477318" y="376190"/>
                  </a:cubicBezTo>
                  <a:cubicBezTo>
                    <a:pt x="480026" y="373448"/>
                    <a:pt x="480026" y="372067"/>
                    <a:pt x="477318" y="372067"/>
                  </a:cubicBezTo>
                  <a:cubicBezTo>
                    <a:pt x="469231" y="366635"/>
                    <a:pt x="461144" y="362547"/>
                    <a:pt x="453058" y="359804"/>
                  </a:cubicBezTo>
                  <a:cubicBezTo>
                    <a:pt x="436866" y="354372"/>
                    <a:pt x="426090" y="353027"/>
                    <a:pt x="420693" y="355770"/>
                  </a:cubicBezTo>
                  <a:cubicBezTo>
                    <a:pt x="412606" y="361202"/>
                    <a:pt x="405191" y="363927"/>
                    <a:pt x="398449" y="363927"/>
                  </a:cubicBezTo>
                  <a:cubicBezTo>
                    <a:pt x="391707" y="363927"/>
                    <a:pt x="381586" y="365290"/>
                    <a:pt x="368102" y="368033"/>
                  </a:cubicBezTo>
                  <a:cubicBezTo>
                    <a:pt x="362705" y="370723"/>
                    <a:pt x="358670" y="371395"/>
                    <a:pt x="355962" y="370050"/>
                  </a:cubicBezTo>
                  <a:cubicBezTo>
                    <a:pt x="353273" y="368705"/>
                    <a:pt x="350583" y="368033"/>
                    <a:pt x="347876" y="368033"/>
                  </a:cubicBezTo>
                  <a:lnTo>
                    <a:pt x="339789" y="368033"/>
                  </a:lnTo>
                  <a:cubicBezTo>
                    <a:pt x="342479" y="365290"/>
                    <a:pt x="345186" y="361202"/>
                    <a:pt x="347876" y="355770"/>
                  </a:cubicBezTo>
                  <a:cubicBezTo>
                    <a:pt x="353273" y="344852"/>
                    <a:pt x="358670" y="336676"/>
                    <a:pt x="364067" y="331244"/>
                  </a:cubicBezTo>
                  <a:cubicBezTo>
                    <a:pt x="366757" y="328501"/>
                    <a:pt x="369447" y="326466"/>
                    <a:pt x="372154" y="325104"/>
                  </a:cubicBezTo>
                  <a:cubicBezTo>
                    <a:pt x="374844" y="323759"/>
                    <a:pt x="377551" y="321724"/>
                    <a:pt x="380241" y="318981"/>
                  </a:cubicBezTo>
                  <a:cubicBezTo>
                    <a:pt x="382930" y="316291"/>
                    <a:pt x="385638" y="314929"/>
                    <a:pt x="388328" y="314929"/>
                  </a:cubicBezTo>
                  <a:lnTo>
                    <a:pt x="364067" y="298560"/>
                  </a:lnTo>
                  <a:cubicBezTo>
                    <a:pt x="355962" y="293128"/>
                    <a:pt x="347876" y="291093"/>
                    <a:pt x="339789" y="292473"/>
                  </a:cubicBezTo>
                  <a:cubicBezTo>
                    <a:pt x="331702" y="293836"/>
                    <a:pt x="324960" y="291783"/>
                    <a:pt x="319563" y="286297"/>
                  </a:cubicBezTo>
                  <a:cubicBezTo>
                    <a:pt x="314166" y="280865"/>
                    <a:pt x="311476" y="276795"/>
                    <a:pt x="311476" y="274105"/>
                  </a:cubicBezTo>
                  <a:lnTo>
                    <a:pt x="311476" y="265894"/>
                  </a:lnTo>
                  <a:cubicBezTo>
                    <a:pt x="308769" y="268620"/>
                    <a:pt x="304734" y="270000"/>
                    <a:pt x="299337" y="270000"/>
                  </a:cubicBezTo>
                  <a:cubicBezTo>
                    <a:pt x="293940" y="272743"/>
                    <a:pt x="289905" y="274105"/>
                    <a:pt x="287198" y="274105"/>
                  </a:cubicBezTo>
                  <a:cubicBezTo>
                    <a:pt x="284508" y="274105"/>
                    <a:pt x="281801" y="275450"/>
                    <a:pt x="279111" y="278157"/>
                  </a:cubicBezTo>
                  <a:cubicBezTo>
                    <a:pt x="273714" y="283590"/>
                    <a:pt x="270352" y="287678"/>
                    <a:pt x="269007" y="290403"/>
                  </a:cubicBezTo>
                  <a:cubicBezTo>
                    <a:pt x="267644" y="293146"/>
                    <a:pt x="264282" y="295871"/>
                    <a:pt x="258885" y="298560"/>
                  </a:cubicBezTo>
                  <a:cubicBezTo>
                    <a:pt x="253488" y="301303"/>
                    <a:pt x="248091" y="300631"/>
                    <a:pt x="242711" y="296543"/>
                  </a:cubicBezTo>
                  <a:cubicBezTo>
                    <a:pt x="237314" y="292455"/>
                    <a:pt x="234607" y="287695"/>
                    <a:pt x="234607" y="282263"/>
                  </a:cubicBezTo>
                  <a:cubicBezTo>
                    <a:pt x="234607" y="279520"/>
                    <a:pt x="234607" y="274070"/>
                    <a:pt x="234607" y="265912"/>
                  </a:cubicBezTo>
                  <a:cubicBezTo>
                    <a:pt x="234607" y="257772"/>
                    <a:pt x="235969" y="248234"/>
                    <a:pt x="238659" y="237316"/>
                  </a:cubicBezTo>
                  <a:cubicBezTo>
                    <a:pt x="238659" y="226451"/>
                    <a:pt x="240004" y="212843"/>
                    <a:pt x="242711" y="196493"/>
                  </a:cubicBezTo>
                  <a:cubicBezTo>
                    <a:pt x="248091" y="196493"/>
                    <a:pt x="253488" y="195130"/>
                    <a:pt x="258885" y="192440"/>
                  </a:cubicBezTo>
                  <a:cubicBezTo>
                    <a:pt x="264282" y="192440"/>
                    <a:pt x="269007" y="191750"/>
                    <a:pt x="273042" y="190388"/>
                  </a:cubicBezTo>
                  <a:cubicBezTo>
                    <a:pt x="277094" y="189025"/>
                    <a:pt x="281801" y="189698"/>
                    <a:pt x="287198" y="192440"/>
                  </a:cubicBezTo>
                  <a:cubicBezTo>
                    <a:pt x="279111" y="186955"/>
                    <a:pt x="271024" y="180160"/>
                    <a:pt x="262937" y="172020"/>
                  </a:cubicBezTo>
                  <a:lnTo>
                    <a:pt x="234607" y="143389"/>
                  </a:lnTo>
                  <a:cubicBezTo>
                    <a:pt x="231917" y="135213"/>
                    <a:pt x="235969" y="129781"/>
                    <a:pt x="246746" y="127091"/>
                  </a:cubicBezTo>
                  <a:cubicBezTo>
                    <a:pt x="252143" y="127091"/>
                    <a:pt x="250798" y="126401"/>
                    <a:pt x="242711" y="125038"/>
                  </a:cubicBezTo>
                  <a:cubicBezTo>
                    <a:pt x="234607" y="123658"/>
                    <a:pt x="245401" y="124348"/>
                    <a:pt x="275059" y="127091"/>
                  </a:cubicBezTo>
                  <a:cubicBezTo>
                    <a:pt x="288543" y="127091"/>
                    <a:pt x="297320" y="128454"/>
                    <a:pt x="301354" y="131161"/>
                  </a:cubicBezTo>
                  <a:cubicBezTo>
                    <a:pt x="305407" y="133886"/>
                    <a:pt x="308096" y="135921"/>
                    <a:pt x="309459" y="137301"/>
                  </a:cubicBezTo>
                  <a:cubicBezTo>
                    <a:pt x="310804" y="138664"/>
                    <a:pt x="312149" y="139354"/>
                    <a:pt x="313493" y="139354"/>
                  </a:cubicBezTo>
                  <a:cubicBezTo>
                    <a:pt x="314838" y="139354"/>
                    <a:pt x="320908" y="137974"/>
                    <a:pt x="331702" y="135249"/>
                  </a:cubicBezTo>
                  <a:cubicBezTo>
                    <a:pt x="342479" y="132506"/>
                    <a:pt x="347876" y="127073"/>
                    <a:pt x="347876" y="118933"/>
                  </a:cubicBezTo>
                  <a:cubicBezTo>
                    <a:pt x="347876" y="116191"/>
                    <a:pt x="346531" y="113448"/>
                    <a:pt x="343841" y="110723"/>
                  </a:cubicBezTo>
                  <a:lnTo>
                    <a:pt x="360015" y="118933"/>
                  </a:lnTo>
                  <a:lnTo>
                    <a:pt x="372154" y="139354"/>
                  </a:lnTo>
                  <a:cubicBezTo>
                    <a:pt x="372154" y="128436"/>
                    <a:pt x="374844" y="117536"/>
                    <a:pt x="380241" y="106670"/>
                  </a:cubicBezTo>
                  <a:cubicBezTo>
                    <a:pt x="385638" y="98495"/>
                    <a:pt x="391707" y="90320"/>
                    <a:pt x="398449" y="82145"/>
                  </a:cubicBezTo>
                  <a:cubicBezTo>
                    <a:pt x="405191" y="73969"/>
                    <a:pt x="415296" y="68537"/>
                    <a:pt x="428779" y="65847"/>
                  </a:cubicBezTo>
                  <a:lnTo>
                    <a:pt x="436866" y="16990"/>
                  </a:lnTo>
                  <a:cubicBezTo>
                    <a:pt x="444971" y="22369"/>
                    <a:pt x="453058" y="29147"/>
                    <a:pt x="461144" y="37269"/>
                  </a:cubicBezTo>
                  <a:cubicBezTo>
                    <a:pt x="466542" y="42701"/>
                    <a:pt x="472611" y="50186"/>
                    <a:pt x="479353" y="59707"/>
                  </a:cubicBezTo>
                  <a:cubicBezTo>
                    <a:pt x="486095" y="69227"/>
                    <a:pt x="489457" y="79437"/>
                    <a:pt x="489457" y="90302"/>
                  </a:cubicBezTo>
                  <a:lnTo>
                    <a:pt x="501596" y="69882"/>
                  </a:lnTo>
                  <a:lnTo>
                    <a:pt x="533961" y="57689"/>
                  </a:lnTo>
                  <a:cubicBezTo>
                    <a:pt x="531254" y="52204"/>
                    <a:pt x="529909" y="44028"/>
                    <a:pt x="529909" y="33163"/>
                  </a:cubicBezTo>
                  <a:close/>
                </a:path>
              </a:pathLst>
            </a:custGeom>
            <a:solidFill>
              <a:schemeClr val="accent3"/>
            </a:solidFill>
            <a:ln>
              <a:noFill/>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6"/>
            <p:cNvSpPr/>
            <p:nvPr/>
          </p:nvSpPr>
          <p:spPr>
            <a:xfrm>
              <a:off x="4299054" y="2307265"/>
              <a:ext cx="2684076" cy="882500"/>
            </a:xfrm>
            <a:custGeom>
              <a:avLst/>
              <a:gdLst>
                <a:gd name="connsiteX0" fmla="*/ 635687 w 2684076"/>
                <a:gd name="connsiteY0" fmla="*/ 0 h 882500"/>
                <a:gd name="connsiteX1" fmla="*/ 704738 w 2684076"/>
                <a:gd name="connsiteY1" fmla="*/ 0 h 882500"/>
                <a:gd name="connsiteX2" fmla="*/ 701839 w 2684076"/>
                <a:gd name="connsiteY2" fmla="*/ 1444 h 882500"/>
                <a:gd name="connsiteX3" fmla="*/ 647230 w 2684076"/>
                <a:gd name="connsiteY3" fmla="*/ 1444 h 882500"/>
                <a:gd name="connsiteX4" fmla="*/ 443158 w 2684076"/>
                <a:gd name="connsiteY4" fmla="*/ 0 h 882500"/>
                <a:gd name="connsiteX5" fmla="*/ 567770 w 2684076"/>
                <a:gd name="connsiteY5" fmla="*/ 0 h 882500"/>
                <a:gd name="connsiteX6" fmla="*/ 562274 w 2684076"/>
                <a:gd name="connsiteY6" fmla="*/ 5496 h 882500"/>
                <a:gd name="connsiteX7" fmla="*/ 558240 w 2684076"/>
                <a:gd name="connsiteY7" fmla="*/ 21670 h 882500"/>
                <a:gd name="connsiteX8" fmla="*/ 566327 w 2684076"/>
                <a:gd name="connsiteY8" fmla="*/ 66174 h 882500"/>
                <a:gd name="connsiteX9" fmla="*/ 578466 w 2684076"/>
                <a:gd name="connsiteY9" fmla="*/ 102573 h 882500"/>
                <a:gd name="connsiteX10" fmla="*/ 578466 w 2684076"/>
                <a:gd name="connsiteY10" fmla="*/ 130904 h 882500"/>
                <a:gd name="connsiteX11" fmla="*/ 590605 w 2684076"/>
                <a:gd name="connsiteY11" fmla="*/ 118765 h 882500"/>
                <a:gd name="connsiteX12" fmla="*/ 600709 w 2684076"/>
                <a:gd name="connsiteY12" fmla="*/ 106626 h 882500"/>
                <a:gd name="connsiteX13" fmla="*/ 606779 w 2684076"/>
                <a:gd name="connsiteY13" fmla="*/ 98539 h 882500"/>
                <a:gd name="connsiteX14" fmla="*/ 620935 w 2684076"/>
                <a:gd name="connsiteY14" fmla="*/ 94487 h 882500"/>
                <a:gd name="connsiteX15" fmla="*/ 622952 w 2684076"/>
                <a:gd name="connsiteY15" fmla="*/ 118765 h 882500"/>
                <a:gd name="connsiteX16" fmla="*/ 631057 w 2684076"/>
                <a:gd name="connsiteY16" fmla="*/ 163251 h 882500"/>
                <a:gd name="connsiteX17" fmla="*/ 645213 w 2684076"/>
                <a:gd name="connsiteY17" fmla="*/ 159217 h 882500"/>
                <a:gd name="connsiteX18" fmla="*/ 659370 w 2684076"/>
                <a:gd name="connsiteY18" fmla="*/ 159217 h 882500"/>
                <a:gd name="connsiteX19" fmla="*/ 683630 w 2684076"/>
                <a:gd name="connsiteY19" fmla="*/ 147078 h 882500"/>
                <a:gd name="connsiteX20" fmla="*/ 703856 w 2684076"/>
                <a:gd name="connsiteY20" fmla="*/ 134939 h 882500"/>
                <a:gd name="connsiteX21" fmla="*/ 715995 w 2684076"/>
                <a:gd name="connsiteY21" fmla="*/ 183477 h 882500"/>
                <a:gd name="connsiteX22" fmla="*/ 752412 w 2684076"/>
                <a:gd name="connsiteY22" fmla="*/ 183477 h 882500"/>
                <a:gd name="connsiteX23" fmla="*/ 804986 w 2684076"/>
                <a:gd name="connsiteY23" fmla="*/ 199669 h 882500"/>
                <a:gd name="connsiteX24" fmla="*/ 792864 w 2684076"/>
                <a:gd name="connsiteY24" fmla="*/ 110678 h 882500"/>
                <a:gd name="connsiteX25" fmla="*/ 809038 w 2684076"/>
                <a:gd name="connsiteY25" fmla="*/ 102573 h 882500"/>
                <a:gd name="connsiteX26" fmla="*/ 760499 w 2684076"/>
                <a:gd name="connsiteY26" fmla="*/ 86400 h 882500"/>
                <a:gd name="connsiteX27" fmla="*/ 744308 w 2684076"/>
                <a:gd name="connsiteY27" fmla="*/ 78313 h 882500"/>
                <a:gd name="connsiteX28" fmla="*/ 752412 w 2684076"/>
                <a:gd name="connsiteY28" fmla="*/ 62122 h 882500"/>
                <a:gd name="connsiteX29" fmla="*/ 744308 w 2684076"/>
                <a:gd name="connsiteY29" fmla="*/ 29774 h 882500"/>
                <a:gd name="connsiteX30" fmla="*/ 728134 w 2684076"/>
                <a:gd name="connsiteY30" fmla="*/ 5496 h 882500"/>
                <a:gd name="connsiteX31" fmla="*/ 717142 w 2684076"/>
                <a:gd name="connsiteY31" fmla="*/ 0 h 882500"/>
                <a:gd name="connsiteX32" fmla="*/ 2082901 w 2684076"/>
                <a:gd name="connsiteY32" fmla="*/ 0 h 882500"/>
                <a:gd name="connsiteX33" fmla="*/ 2082901 w 2684076"/>
                <a:gd name="connsiteY33" fmla="*/ 20909 h 882500"/>
                <a:gd name="connsiteX34" fmla="*/ 2102932 w 2684076"/>
                <a:gd name="connsiteY34" fmla="*/ 8840 h 882500"/>
                <a:gd name="connsiteX35" fmla="*/ 2113181 w 2684076"/>
                <a:gd name="connsiteY35" fmla="*/ 0 h 882500"/>
                <a:gd name="connsiteX36" fmla="*/ 2178135 w 2684076"/>
                <a:gd name="connsiteY36" fmla="*/ 0 h 882500"/>
                <a:gd name="connsiteX37" fmla="*/ 2173024 w 2684076"/>
                <a:gd name="connsiteY37" fmla="*/ 8805 h 882500"/>
                <a:gd name="connsiteX38" fmla="*/ 2163043 w 2684076"/>
                <a:gd name="connsiteY38" fmla="*/ 29013 h 882500"/>
                <a:gd name="connsiteX39" fmla="*/ 2155010 w 2684076"/>
                <a:gd name="connsiteY39" fmla="*/ 45116 h 882500"/>
                <a:gd name="connsiteX40" fmla="*/ 2191038 w 2684076"/>
                <a:gd name="connsiteY40" fmla="*/ 65289 h 882500"/>
                <a:gd name="connsiteX41" fmla="*/ 2239134 w 2684076"/>
                <a:gd name="connsiteY41" fmla="*/ 109652 h 882500"/>
                <a:gd name="connsiteX42" fmla="*/ 2243115 w 2684076"/>
                <a:gd name="connsiteY42" fmla="*/ 113704 h 882500"/>
                <a:gd name="connsiteX43" fmla="*/ 2255166 w 2684076"/>
                <a:gd name="connsiteY43" fmla="*/ 123790 h 882500"/>
                <a:gd name="connsiteX44" fmla="*/ 2275162 w 2684076"/>
                <a:gd name="connsiteY44" fmla="*/ 105652 h 882500"/>
                <a:gd name="connsiteX45" fmla="*/ 2305227 w 2684076"/>
                <a:gd name="connsiteY45" fmla="*/ 81445 h 882500"/>
                <a:gd name="connsiteX46" fmla="*/ 2351270 w 2684076"/>
                <a:gd name="connsiteY46" fmla="*/ 73376 h 882500"/>
                <a:gd name="connsiteX47" fmla="*/ 2347289 w 2684076"/>
                <a:gd name="connsiteY47" fmla="*/ 149980 h 882500"/>
                <a:gd name="connsiteX48" fmla="*/ 2315242 w 2684076"/>
                <a:gd name="connsiteY48" fmla="*/ 212533 h 882500"/>
                <a:gd name="connsiteX49" fmla="*/ 2247168 w 2684076"/>
                <a:gd name="connsiteY49" fmla="*/ 258895 h 882500"/>
                <a:gd name="connsiteX50" fmla="*/ 2255131 w 2684076"/>
                <a:gd name="connsiteY50" fmla="*/ 262930 h 882500"/>
                <a:gd name="connsiteX51" fmla="*/ 2271180 w 2684076"/>
                <a:gd name="connsiteY51" fmla="*/ 270999 h 882500"/>
                <a:gd name="connsiteX52" fmla="*/ 2291229 w 2684076"/>
                <a:gd name="connsiteY52" fmla="*/ 279051 h 882500"/>
                <a:gd name="connsiteX53" fmla="*/ 2313225 w 2684076"/>
                <a:gd name="connsiteY53" fmla="*/ 297224 h 882500"/>
                <a:gd name="connsiteX54" fmla="*/ 2339255 w 2684076"/>
                <a:gd name="connsiteY54" fmla="*/ 315326 h 882500"/>
                <a:gd name="connsiteX55" fmla="*/ 2363268 w 2684076"/>
                <a:gd name="connsiteY55" fmla="*/ 339534 h 882500"/>
                <a:gd name="connsiteX56" fmla="*/ 2355305 w 2684076"/>
                <a:gd name="connsiteY56" fmla="*/ 339534 h 882500"/>
                <a:gd name="connsiteX57" fmla="*/ 2345254 w 2684076"/>
                <a:gd name="connsiteY57" fmla="*/ 341569 h 882500"/>
                <a:gd name="connsiteX58" fmla="*/ 2331239 w 2684076"/>
                <a:gd name="connsiteY58" fmla="*/ 343586 h 882500"/>
                <a:gd name="connsiteX59" fmla="*/ 2301210 w 2684076"/>
                <a:gd name="connsiteY59" fmla="*/ 345603 h 882500"/>
                <a:gd name="connsiteX60" fmla="*/ 2295211 w 2684076"/>
                <a:gd name="connsiteY60" fmla="*/ 355725 h 882500"/>
                <a:gd name="connsiteX61" fmla="*/ 2315242 w 2684076"/>
                <a:gd name="connsiteY61" fmla="*/ 369811 h 882500"/>
                <a:gd name="connsiteX62" fmla="*/ 2327240 w 2684076"/>
                <a:gd name="connsiteY62" fmla="*/ 383914 h 882500"/>
                <a:gd name="connsiteX63" fmla="*/ 2323258 w 2684076"/>
                <a:gd name="connsiteY63" fmla="*/ 404069 h 882500"/>
                <a:gd name="connsiteX64" fmla="*/ 2315242 w 2684076"/>
                <a:gd name="connsiteY64" fmla="*/ 420261 h 882500"/>
                <a:gd name="connsiteX65" fmla="*/ 2303227 w 2684076"/>
                <a:gd name="connsiteY65" fmla="*/ 440416 h 882500"/>
                <a:gd name="connsiteX66" fmla="*/ 2307208 w 2684076"/>
                <a:gd name="connsiteY66" fmla="*/ 468605 h 882500"/>
                <a:gd name="connsiteX67" fmla="*/ 2325258 w 2684076"/>
                <a:gd name="connsiteY67" fmla="*/ 478726 h 882500"/>
                <a:gd name="connsiteX68" fmla="*/ 2347289 w 2684076"/>
                <a:gd name="connsiteY68" fmla="*/ 492812 h 882500"/>
                <a:gd name="connsiteX69" fmla="*/ 2375354 w 2684076"/>
                <a:gd name="connsiteY69" fmla="*/ 508933 h 882500"/>
                <a:gd name="connsiteX70" fmla="*/ 2387351 w 2684076"/>
                <a:gd name="connsiteY70" fmla="*/ 468605 h 882500"/>
                <a:gd name="connsiteX71" fmla="*/ 2401348 w 2684076"/>
                <a:gd name="connsiteY71" fmla="*/ 434346 h 882500"/>
                <a:gd name="connsiteX72" fmla="*/ 2423379 w 2684076"/>
                <a:gd name="connsiteY72" fmla="*/ 400035 h 882500"/>
                <a:gd name="connsiteX73" fmla="*/ 2455426 w 2684076"/>
                <a:gd name="connsiteY73" fmla="*/ 464552 h 882500"/>
                <a:gd name="connsiteX74" fmla="*/ 2461495 w 2684076"/>
                <a:gd name="connsiteY74" fmla="*/ 523054 h 882500"/>
                <a:gd name="connsiteX75" fmla="*/ 2435200 w 2684076"/>
                <a:gd name="connsiteY75" fmla="*/ 585607 h 882500"/>
                <a:gd name="connsiteX76" fmla="*/ 2439252 w 2684076"/>
                <a:gd name="connsiteY76" fmla="*/ 589642 h 882500"/>
                <a:gd name="connsiteX77" fmla="*/ 2483739 w 2684076"/>
                <a:gd name="connsiteY77" fmla="*/ 553295 h 882500"/>
                <a:gd name="connsiteX78" fmla="*/ 2487791 w 2684076"/>
                <a:gd name="connsiteY78" fmla="*/ 646090 h 882500"/>
                <a:gd name="connsiteX79" fmla="*/ 2528243 w 2684076"/>
                <a:gd name="connsiteY79" fmla="*/ 565434 h 882500"/>
                <a:gd name="connsiteX80" fmla="*/ 2524191 w 2684076"/>
                <a:gd name="connsiteY80" fmla="*/ 605762 h 882500"/>
                <a:gd name="connsiteX81" fmla="*/ 2548469 w 2684076"/>
                <a:gd name="connsiteY81" fmla="*/ 585607 h 882500"/>
                <a:gd name="connsiteX82" fmla="*/ 2572747 w 2684076"/>
                <a:gd name="connsiteY82" fmla="*/ 573468 h 882500"/>
                <a:gd name="connsiteX83" fmla="*/ 2578817 w 2684076"/>
                <a:gd name="connsiteY83" fmla="*/ 595676 h 882500"/>
                <a:gd name="connsiteX84" fmla="*/ 2572747 w 2684076"/>
                <a:gd name="connsiteY84" fmla="*/ 609815 h 882500"/>
                <a:gd name="connsiteX85" fmla="*/ 2548469 w 2684076"/>
                <a:gd name="connsiteY85" fmla="*/ 621883 h 882500"/>
                <a:gd name="connsiteX86" fmla="*/ 2552521 w 2684076"/>
                <a:gd name="connsiteY86" fmla="*/ 638004 h 882500"/>
                <a:gd name="connsiteX87" fmla="*/ 2578817 w 2684076"/>
                <a:gd name="connsiteY87" fmla="*/ 646090 h 882500"/>
                <a:gd name="connsiteX88" fmla="*/ 2609147 w 2684076"/>
                <a:gd name="connsiteY88" fmla="*/ 634022 h 882500"/>
                <a:gd name="connsiteX89" fmla="*/ 2647581 w 2684076"/>
                <a:gd name="connsiteY89" fmla="*/ 627952 h 882500"/>
                <a:gd name="connsiteX90" fmla="*/ 2673877 w 2684076"/>
                <a:gd name="connsiteY90" fmla="*/ 642038 h 882500"/>
                <a:gd name="connsiteX91" fmla="*/ 2683981 w 2684076"/>
                <a:gd name="connsiteY91" fmla="*/ 662211 h 882500"/>
                <a:gd name="connsiteX92" fmla="*/ 2645546 w 2684076"/>
                <a:gd name="connsiteY92" fmla="*/ 678332 h 882500"/>
                <a:gd name="connsiteX93" fmla="*/ 2588921 w 2684076"/>
                <a:gd name="connsiteY93" fmla="*/ 678332 h 882500"/>
                <a:gd name="connsiteX94" fmla="*/ 2572747 w 2684076"/>
                <a:gd name="connsiteY94" fmla="*/ 674350 h 882500"/>
                <a:gd name="connsiteX95" fmla="*/ 2597007 w 2684076"/>
                <a:gd name="connsiteY95" fmla="*/ 706574 h 882500"/>
                <a:gd name="connsiteX96" fmla="*/ 2592973 w 2684076"/>
                <a:gd name="connsiteY96" fmla="*/ 767057 h 882500"/>
                <a:gd name="connsiteX97" fmla="*/ 2544416 w 2684076"/>
                <a:gd name="connsiteY97" fmla="*/ 746902 h 882500"/>
                <a:gd name="connsiteX98" fmla="*/ 2510034 w 2684076"/>
                <a:gd name="connsiteY98" fmla="*/ 722730 h 882500"/>
                <a:gd name="connsiteX99" fmla="*/ 2495878 w 2684076"/>
                <a:gd name="connsiteY99" fmla="*/ 686418 h 882500"/>
                <a:gd name="connsiteX100" fmla="*/ 2487791 w 2684076"/>
                <a:gd name="connsiteY100" fmla="*/ 718713 h 882500"/>
                <a:gd name="connsiteX101" fmla="*/ 2473635 w 2684076"/>
                <a:gd name="connsiteY101" fmla="*/ 748919 h 882500"/>
                <a:gd name="connsiteX102" fmla="*/ 2447339 w 2684076"/>
                <a:gd name="connsiteY102" fmla="*/ 775161 h 882500"/>
                <a:gd name="connsiteX103" fmla="*/ 2431165 w 2684076"/>
                <a:gd name="connsiteY103" fmla="*/ 787230 h 882500"/>
                <a:gd name="connsiteX104" fmla="*/ 2467565 w 2684076"/>
                <a:gd name="connsiteY104" fmla="*/ 823576 h 882500"/>
                <a:gd name="connsiteX105" fmla="*/ 2510034 w 2684076"/>
                <a:gd name="connsiteY105" fmla="*/ 847748 h 882500"/>
                <a:gd name="connsiteX106" fmla="*/ 2528243 w 2684076"/>
                <a:gd name="connsiteY106" fmla="*/ 863904 h 882500"/>
                <a:gd name="connsiteX107" fmla="*/ 2550486 w 2684076"/>
                <a:gd name="connsiteY107" fmla="*/ 877990 h 882500"/>
                <a:gd name="connsiteX108" fmla="*/ 2560406 w 2684076"/>
                <a:gd name="connsiteY108" fmla="*/ 882500 h 882500"/>
                <a:gd name="connsiteX109" fmla="*/ 1405286 w 2684076"/>
                <a:gd name="connsiteY109" fmla="*/ 882500 h 882500"/>
                <a:gd name="connsiteX110" fmla="*/ 1389521 w 2684076"/>
                <a:gd name="connsiteY110" fmla="*/ 863196 h 882500"/>
                <a:gd name="connsiteX111" fmla="*/ 1378493 w 2684076"/>
                <a:gd name="connsiteY111" fmla="*/ 882500 h 882500"/>
                <a:gd name="connsiteX112" fmla="*/ 8087 w 2684076"/>
                <a:gd name="connsiteY112" fmla="*/ 882500 h 882500"/>
                <a:gd name="connsiteX113" fmla="*/ 8087 w 2684076"/>
                <a:gd name="connsiteY113" fmla="*/ 867302 h 882500"/>
                <a:gd name="connsiteX114" fmla="*/ 12139 w 2684076"/>
                <a:gd name="connsiteY114" fmla="*/ 839060 h 882500"/>
                <a:gd name="connsiteX115" fmla="*/ 32365 w 2684076"/>
                <a:gd name="connsiteY115" fmla="*/ 826991 h 882500"/>
                <a:gd name="connsiteX116" fmla="*/ 48539 w 2684076"/>
                <a:gd name="connsiteY116" fmla="*/ 794750 h 882500"/>
                <a:gd name="connsiteX117" fmla="*/ 88991 w 2684076"/>
                <a:gd name="connsiteY117" fmla="*/ 835007 h 882500"/>
                <a:gd name="connsiteX118" fmla="*/ 186086 w 2684076"/>
                <a:gd name="connsiteY118" fmla="*/ 871283 h 882500"/>
                <a:gd name="connsiteX119" fmla="*/ 169895 w 2684076"/>
                <a:gd name="connsiteY119" fmla="*/ 831026 h 882500"/>
                <a:gd name="connsiteX120" fmla="*/ 177981 w 2684076"/>
                <a:gd name="connsiteY120" fmla="*/ 822939 h 882500"/>
                <a:gd name="connsiteX121" fmla="*/ 198207 w 2684076"/>
                <a:gd name="connsiteY121" fmla="*/ 859215 h 882500"/>
                <a:gd name="connsiteX122" fmla="*/ 194173 w 2684076"/>
                <a:gd name="connsiteY122" fmla="*/ 839060 h 882500"/>
                <a:gd name="connsiteX123" fmla="*/ 198207 w 2684076"/>
                <a:gd name="connsiteY123" fmla="*/ 810871 h 882500"/>
                <a:gd name="connsiteX124" fmla="*/ 161808 w 2684076"/>
                <a:gd name="connsiteY124" fmla="*/ 790698 h 882500"/>
                <a:gd name="connsiteX125" fmla="*/ 113269 w 2684076"/>
                <a:gd name="connsiteY125" fmla="*/ 770543 h 882500"/>
                <a:gd name="connsiteX126" fmla="*/ 70800 w 2684076"/>
                <a:gd name="connsiteY126" fmla="*/ 762474 h 882500"/>
                <a:gd name="connsiteX127" fmla="*/ 36400 w 2684076"/>
                <a:gd name="connsiteY127" fmla="*/ 722128 h 882500"/>
                <a:gd name="connsiteX128" fmla="*/ 68765 w 2684076"/>
                <a:gd name="connsiteY128" fmla="*/ 722128 h 882500"/>
                <a:gd name="connsiteX129" fmla="*/ 93043 w 2684076"/>
                <a:gd name="connsiteY129" fmla="*/ 730215 h 882500"/>
                <a:gd name="connsiteX130" fmla="*/ 113269 w 2684076"/>
                <a:gd name="connsiteY130" fmla="*/ 750370 h 882500"/>
                <a:gd name="connsiteX131" fmla="*/ 141582 w 2684076"/>
                <a:gd name="connsiteY131" fmla="*/ 738302 h 882500"/>
                <a:gd name="connsiteX132" fmla="*/ 206312 w 2684076"/>
                <a:gd name="connsiteY132" fmla="*/ 774595 h 882500"/>
                <a:gd name="connsiteX133" fmla="*/ 206312 w 2684076"/>
                <a:gd name="connsiteY133" fmla="*/ 754422 h 882500"/>
                <a:gd name="connsiteX134" fmla="*/ 230572 w 2684076"/>
                <a:gd name="connsiteY134" fmla="*/ 754422 h 882500"/>
                <a:gd name="connsiteX135" fmla="*/ 254851 w 2684076"/>
                <a:gd name="connsiteY135" fmla="*/ 742283 h 882500"/>
                <a:gd name="connsiteX136" fmla="*/ 258885 w 2684076"/>
                <a:gd name="connsiteY136" fmla="*/ 730215 h 882500"/>
                <a:gd name="connsiteX137" fmla="*/ 262938 w 2684076"/>
                <a:gd name="connsiteY137" fmla="*/ 730215 h 882500"/>
                <a:gd name="connsiteX138" fmla="*/ 258885 w 2684076"/>
                <a:gd name="connsiteY138" fmla="*/ 710060 h 882500"/>
                <a:gd name="connsiteX139" fmla="*/ 258885 w 2684076"/>
                <a:gd name="connsiteY139" fmla="*/ 677818 h 882500"/>
                <a:gd name="connsiteX140" fmla="*/ 242712 w 2684076"/>
                <a:gd name="connsiteY140" fmla="*/ 653611 h 882500"/>
                <a:gd name="connsiteX141" fmla="*/ 222486 w 2684076"/>
                <a:gd name="connsiteY141" fmla="*/ 661698 h 882500"/>
                <a:gd name="connsiteX142" fmla="*/ 206312 w 2684076"/>
                <a:gd name="connsiteY142" fmla="*/ 641543 h 882500"/>
                <a:gd name="connsiteX143" fmla="*/ 190121 w 2684076"/>
                <a:gd name="connsiteY143" fmla="*/ 653611 h 882500"/>
                <a:gd name="connsiteX144" fmla="*/ 149669 w 2684076"/>
                <a:gd name="connsiteY144" fmla="*/ 673766 h 882500"/>
                <a:gd name="connsiteX145" fmla="*/ 149669 w 2684076"/>
                <a:gd name="connsiteY145" fmla="*/ 645577 h 882500"/>
                <a:gd name="connsiteX146" fmla="*/ 137530 w 2684076"/>
                <a:gd name="connsiteY146" fmla="*/ 649559 h 882500"/>
                <a:gd name="connsiteX147" fmla="*/ 109217 w 2684076"/>
                <a:gd name="connsiteY147" fmla="*/ 649559 h 882500"/>
                <a:gd name="connsiteX148" fmla="*/ 72817 w 2684076"/>
                <a:gd name="connsiteY148" fmla="*/ 641543 h 882500"/>
                <a:gd name="connsiteX149" fmla="*/ 58661 w 2684076"/>
                <a:gd name="connsiteY149" fmla="*/ 629439 h 882500"/>
                <a:gd name="connsiteX150" fmla="*/ 60678 w 2684076"/>
                <a:gd name="connsiteY150" fmla="*/ 617335 h 882500"/>
                <a:gd name="connsiteX151" fmla="*/ 80904 w 2684076"/>
                <a:gd name="connsiteY151" fmla="*/ 605249 h 882500"/>
                <a:gd name="connsiteX152" fmla="*/ 95060 w 2684076"/>
                <a:gd name="connsiteY152" fmla="*/ 599197 h 882500"/>
                <a:gd name="connsiteX153" fmla="*/ 113269 w 2684076"/>
                <a:gd name="connsiteY153" fmla="*/ 593128 h 882500"/>
                <a:gd name="connsiteX154" fmla="*/ 123373 w 2684076"/>
                <a:gd name="connsiteY154" fmla="*/ 581042 h 882500"/>
                <a:gd name="connsiteX155" fmla="*/ 133495 w 2684076"/>
                <a:gd name="connsiteY155" fmla="*/ 568973 h 882500"/>
                <a:gd name="connsiteX156" fmla="*/ 149669 w 2684076"/>
                <a:gd name="connsiteY156" fmla="*/ 556870 h 882500"/>
                <a:gd name="connsiteX157" fmla="*/ 169895 w 2684076"/>
                <a:gd name="connsiteY157" fmla="*/ 552853 h 882500"/>
                <a:gd name="connsiteX158" fmla="*/ 186086 w 2684076"/>
                <a:gd name="connsiteY158" fmla="*/ 544766 h 882500"/>
                <a:gd name="connsiteX159" fmla="*/ 194173 w 2684076"/>
                <a:gd name="connsiteY159" fmla="*/ 540731 h 882500"/>
                <a:gd name="connsiteX160" fmla="*/ 173947 w 2684076"/>
                <a:gd name="connsiteY160" fmla="*/ 536679 h 882500"/>
                <a:gd name="connsiteX161" fmla="*/ 151704 w 2684076"/>
                <a:gd name="connsiteY161" fmla="*/ 534680 h 882500"/>
                <a:gd name="connsiteX162" fmla="*/ 121356 w 2684076"/>
                <a:gd name="connsiteY162" fmla="*/ 540731 h 882500"/>
                <a:gd name="connsiteX163" fmla="*/ 60678 w 2684076"/>
                <a:gd name="connsiteY163" fmla="*/ 554852 h 882500"/>
                <a:gd name="connsiteX164" fmla="*/ 20226 w 2684076"/>
                <a:gd name="connsiteY164" fmla="*/ 548818 h 882500"/>
                <a:gd name="connsiteX165" fmla="*/ 10122 w 2684076"/>
                <a:gd name="connsiteY165" fmla="*/ 540731 h 882500"/>
                <a:gd name="connsiteX166" fmla="*/ 4053 w 2684076"/>
                <a:gd name="connsiteY166" fmla="*/ 532698 h 882500"/>
                <a:gd name="connsiteX167" fmla="*/ 0 w 2684076"/>
                <a:gd name="connsiteY167" fmla="*/ 524611 h 882500"/>
                <a:gd name="connsiteX168" fmla="*/ 8087 w 2684076"/>
                <a:gd name="connsiteY168" fmla="*/ 528645 h 882500"/>
                <a:gd name="connsiteX169" fmla="*/ 28313 w 2684076"/>
                <a:gd name="connsiteY169" fmla="*/ 520559 h 882500"/>
                <a:gd name="connsiteX170" fmla="*/ 64730 w 2684076"/>
                <a:gd name="connsiteY170" fmla="*/ 498404 h 882500"/>
                <a:gd name="connsiteX171" fmla="*/ 129443 w 2684076"/>
                <a:gd name="connsiteY171" fmla="*/ 504438 h 882500"/>
                <a:gd name="connsiteX172" fmla="*/ 76852 w 2684076"/>
                <a:gd name="connsiteY172" fmla="*/ 443955 h 882500"/>
                <a:gd name="connsiteX173" fmla="*/ 117304 w 2684076"/>
                <a:gd name="connsiteY173" fmla="*/ 443955 h 882500"/>
                <a:gd name="connsiteX174" fmla="*/ 109217 w 2684076"/>
                <a:gd name="connsiteY174" fmla="*/ 431887 h 882500"/>
                <a:gd name="connsiteX175" fmla="*/ 109217 w 2684076"/>
                <a:gd name="connsiteY175" fmla="*/ 403698 h 882500"/>
                <a:gd name="connsiteX176" fmla="*/ 137530 w 2684076"/>
                <a:gd name="connsiteY176" fmla="*/ 423800 h 882500"/>
                <a:gd name="connsiteX177" fmla="*/ 202260 w 2684076"/>
                <a:gd name="connsiteY177" fmla="*/ 403698 h 882500"/>
                <a:gd name="connsiteX178" fmla="*/ 210347 w 2684076"/>
                <a:gd name="connsiteY178" fmla="*/ 435921 h 882500"/>
                <a:gd name="connsiteX179" fmla="*/ 222486 w 2684076"/>
                <a:gd name="connsiteY179" fmla="*/ 443955 h 882500"/>
                <a:gd name="connsiteX180" fmla="*/ 254851 w 2684076"/>
                <a:gd name="connsiteY180" fmla="*/ 411714 h 882500"/>
                <a:gd name="connsiteX181" fmla="*/ 222486 w 2684076"/>
                <a:gd name="connsiteY181" fmla="*/ 367422 h 882500"/>
                <a:gd name="connsiteX182" fmla="*/ 157756 w 2684076"/>
                <a:gd name="connsiteY182" fmla="*/ 367422 h 882500"/>
                <a:gd name="connsiteX183" fmla="*/ 161808 w 2684076"/>
                <a:gd name="connsiteY183" fmla="*/ 339162 h 882500"/>
                <a:gd name="connsiteX184" fmla="*/ 145634 w 2684076"/>
                <a:gd name="connsiteY184" fmla="*/ 318989 h 882500"/>
                <a:gd name="connsiteX185" fmla="*/ 173947 w 2684076"/>
                <a:gd name="connsiteY185" fmla="*/ 314955 h 882500"/>
                <a:gd name="connsiteX186" fmla="*/ 214399 w 2684076"/>
                <a:gd name="connsiteY186" fmla="*/ 270645 h 882500"/>
                <a:gd name="connsiteX187" fmla="*/ 186086 w 2684076"/>
                <a:gd name="connsiteY187" fmla="*/ 230317 h 882500"/>
                <a:gd name="connsiteX188" fmla="*/ 262938 w 2684076"/>
                <a:gd name="connsiteY188" fmla="*/ 218249 h 882500"/>
                <a:gd name="connsiteX189" fmla="*/ 262938 w 2684076"/>
                <a:gd name="connsiteY189" fmla="*/ 226265 h 882500"/>
                <a:gd name="connsiteX190" fmla="*/ 279111 w 2684076"/>
                <a:gd name="connsiteY190" fmla="*/ 242385 h 882500"/>
                <a:gd name="connsiteX191" fmla="*/ 307442 w 2684076"/>
                <a:gd name="connsiteY191" fmla="*/ 262558 h 882500"/>
                <a:gd name="connsiteX192" fmla="*/ 327668 w 2684076"/>
                <a:gd name="connsiteY192" fmla="*/ 282714 h 882500"/>
                <a:gd name="connsiteX193" fmla="*/ 384293 w 2684076"/>
                <a:gd name="connsiteY193" fmla="*/ 298834 h 882500"/>
                <a:gd name="connsiteX194" fmla="*/ 372154 w 2684076"/>
                <a:gd name="connsiteY194" fmla="*/ 278679 h 882500"/>
                <a:gd name="connsiteX195" fmla="*/ 362050 w 2684076"/>
                <a:gd name="connsiteY195" fmla="*/ 262594 h 882500"/>
                <a:gd name="connsiteX196" fmla="*/ 355980 w 2684076"/>
                <a:gd name="connsiteY196" fmla="*/ 246438 h 882500"/>
                <a:gd name="connsiteX197" fmla="*/ 347894 w 2684076"/>
                <a:gd name="connsiteY197" fmla="*/ 226300 h 882500"/>
                <a:gd name="connsiteX198" fmla="*/ 355980 w 2684076"/>
                <a:gd name="connsiteY198" fmla="*/ 210162 h 882500"/>
                <a:gd name="connsiteX199" fmla="*/ 370137 w 2684076"/>
                <a:gd name="connsiteY199" fmla="*/ 200076 h 882500"/>
                <a:gd name="connsiteX200" fmla="*/ 384293 w 2684076"/>
                <a:gd name="connsiteY200" fmla="*/ 189989 h 882500"/>
                <a:gd name="connsiteX201" fmla="*/ 404519 w 2684076"/>
                <a:gd name="connsiteY201" fmla="*/ 181902 h 882500"/>
                <a:gd name="connsiteX202" fmla="*/ 351928 w 2684076"/>
                <a:gd name="connsiteY202" fmla="*/ 161800 h 882500"/>
                <a:gd name="connsiteX203" fmla="*/ 315529 w 2684076"/>
                <a:gd name="connsiteY203" fmla="*/ 137593 h 882500"/>
                <a:gd name="connsiteX204" fmla="*/ 299337 w 2684076"/>
                <a:gd name="connsiteY204" fmla="*/ 101317 h 882500"/>
                <a:gd name="connsiteX205" fmla="*/ 339789 w 2684076"/>
                <a:gd name="connsiteY205" fmla="*/ 93230 h 882500"/>
                <a:gd name="connsiteX206" fmla="*/ 364067 w 2684076"/>
                <a:gd name="connsiteY206" fmla="*/ 77110 h 882500"/>
                <a:gd name="connsiteX207" fmla="*/ 432832 w 2684076"/>
                <a:gd name="connsiteY207" fmla="*/ 77110 h 882500"/>
                <a:gd name="connsiteX208" fmla="*/ 436884 w 2684076"/>
                <a:gd name="connsiteY208" fmla="*/ 60989 h 882500"/>
                <a:gd name="connsiteX209" fmla="*/ 444971 w 2684076"/>
                <a:gd name="connsiteY209" fmla="*/ 32800 h 882500"/>
                <a:gd name="connsiteX210" fmla="*/ 453058 w 2684076"/>
                <a:gd name="connsiteY210" fmla="*/ 24713 h 882500"/>
                <a:gd name="connsiteX211" fmla="*/ 444971 w 2684076"/>
                <a:gd name="connsiteY211" fmla="*/ 12645 h 88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2684076" h="882500">
                  <a:moveTo>
                    <a:pt x="635687" y="0"/>
                  </a:moveTo>
                  <a:lnTo>
                    <a:pt x="704738" y="0"/>
                  </a:lnTo>
                  <a:lnTo>
                    <a:pt x="701839" y="1444"/>
                  </a:lnTo>
                  <a:cubicBezTo>
                    <a:pt x="695097" y="1444"/>
                    <a:pt x="676888" y="1444"/>
                    <a:pt x="647230" y="1444"/>
                  </a:cubicBezTo>
                  <a:close/>
                  <a:moveTo>
                    <a:pt x="443158" y="0"/>
                  </a:moveTo>
                  <a:lnTo>
                    <a:pt x="567770" y="0"/>
                  </a:lnTo>
                  <a:lnTo>
                    <a:pt x="562274" y="5496"/>
                  </a:lnTo>
                  <a:cubicBezTo>
                    <a:pt x="559585" y="8186"/>
                    <a:pt x="558240" y="13583"/>
                    <a:pt x="558240" y="21670"/>
                  </a:cubicBezTo>
                  <a:cubicBezTo>
                    <a:pt x="555532" y="35154"/>
                    <a:pt x="558240" y="50000"/>
                    <a:pt x="566327" y="66174"/>
                  </a:cubicBezTo>
                  <a:cubicBezTo>
                    <a:pt x="574414" y="82348"/>
                    <a:pt x="578466" y="94487"/>
                    <a:pt x="578466" y="102573"/>
                  </a:cubicBezTo>
                  <a:lnTo>
                    <a:pt x="578466" y="130904"/>
                  </a:lnTo>
                  <a:lnTo>
                    <a:pt x="590605" y="118765"/>
                  </a:lnTo>
                  <a:cubicBezTo>
                    <a:pt x="595984" y="113368"/>
                    <a:pt x="599364" y="109315"/>
                    <a:pt x="600709" y="106626"/>
                  </a:cubicBezTo>
                  <a:cubicBezTo>
                    <a:pt x="602054" y="103936"/>
                    <a:pt x="604089" y="101229"/>
                    <a:pt x="606779" y="98539"/>
                  </a:cubicBezTo>
                  <a:cubicBezTo>
                    <a:pt x="609468" y="93142"/>
                    <a:pt x="614193" y="91797"/>
                    <a:pt x="620935" y="94487"/>
                  </a:cubicBezTo>
                  <a:cubicBezTo>
                    <a:pt x="627677" y="97194"/>
                    <a:pt x="628349" y="105281"/>
                    <a:pt x="622952" y="118765"/>
                  </a:cubicBezTo>
                  <a:cubicBezTo>
                    <a:pt x="614865" y="148422"/>
                    <a:pt x="617573" y="163251"/>
                    <a:pt x="631057" y="163251"/>
                  </a:cubicBezTo>
                  <a:cubicBezTo>
                    <a:pt x="636436" y="163251"/>
                    <a:pt x="641161" y="161906"/>
                    <a:pt x="645213" y="159217"/>
                  </a:cubicBezTo>
                  <a:cubicBezTo>
                    <a:pt x="649248" y="156509"/>
                    <a:pt x="653972" y="156509"/>
                    <a:pt x="659370" y="159217"/>
                  </a:cubicBezTo>
                  <a:cubicBezTo>
                    <a:pt x="662059" y="161906"/>
                    <a:pt x="670146" y="157872"/>
                    <a:pt x="683630" y="147078"/>
                  </a:cubicBezTo>
                  <a:cubicBezTo>
                    <a:pt x="689027" y="141680"/>
                    <a:pt x="695769" y="137646"/>
                    <a:pt x="703856" y="134939"/>
                  </a:cubicBezTo>
                  <a:lnTo>
                    <a:pt x="715995" y="183477"/>
                  </a:lnTo>
                  <a:lnTo>
                    <a:pt x="752412" y="183477"/>
                  </a:lnTo>
                  <a:lnTo>
                    <a:pt x="804986" y="199669"/>
                  </a:lnTo>
                  <a:lnTo>
                    <a:pt x="792864" y="110678"/>
                  </a:lnTo>
                  <a:lnTo>
                    <a:pt x="809038" y="102573"/>
                  </a:lnTo>
                  <a:lnTo>
                    <a:pt x="760499" y="86400"/>
                  </a:lnTo>
                  <a:lnTo>
                    <a:pt x="744308" y="78313"/>
                  </a:lnTo>
                  <a:lnTo>
                    <a:pt x="752412" y="62122"/>
                  </a:lnTo>
                  <a:cubicBezTo>
                    <a:pt x="752412" y="51345"/>
                    <a:pt x="749705" y="40551"/>
                    <a:pt x="744308" y="29774"/>
                  </a:cubicBezTo>
                  <a:cubicBezTo>
                    <a:pt x="738928" y="21670"/>
                    <a:pt x="733531" y="13583"/>
                    <a:pt x="728134" y="5496"/>
                  </a:cubicBezTo>
                  <a:lnTo>
                    <a:pt x="717142" y="0"/>
                  </a:lnTo>
                  <a:lnTo>
                    <a:pt x="2082901" y="0"/>
                  </a:lnTo>
                  <a:lnTo>
                    <a:pt x="2082901" y="20909"/>
                  </a:lnTo>
                  <a:cubicBezTo>
                    <a:pt x="2088245" y="18219"/>
                    <a:pt x="2094916" y="14202"/>
                    <a:pt x="2102932" y="8840"/>
                  </a:cubicBezTo>
                  <a:lnTo>
                    <a:pt x="2113181" y="0"/>
                  </a:lnTo>
                  <a:lnTo>
                    <a:pt x="2178135" y="0"/>
                  </a:lnTo>
                  <a:lnTo>
                    <a:pt x="2173024" y="8805"/>
                  </a:lnTo>
                  <a:cubicBezTo>
                    <a:pt x="2169024" y="16874"/>
                    <a:pt x="2165698" y="23616"/>
                    <a:pt x="2163043" y="29013"/>
                  </a:cubicBezTo>
                  <a:cubicBezTo>
                    <a:pt x="2157682" y="37047"/>
                    <a:pt x="2155010" y="42426"/>
                    <a:pt x="2155010" y="45116"/>
                  </a:cubicBezTo>
                  <a:cubicBezTo>
                    <a:pt x="2168370" y="50513"/>
                    <a:pt x="2180385" y="57238"/>
                    <a:pt x="2191038" y="65289"/>
                  </a:cubicBezTo>
                  <a:cubicBezTo>
                    <a:pt x="2215103" y="81427"/>
                    <a:pt x="2231136" y="96221"/>
                    <a:pt x="2239134" y="109652"/>
                  </a:cubicBezTo>
                  <a:cubicBezTo>
                    <a:pt x="2241788" y="109652"/>
                    <a:pt x="2243115" y="111014"/>
                    <a:pt x="2243115" y="113704"/>
                  </a:cubicBezTo>
                  <a:cubicBezTo>
                    <a:pt x="2245823" y="124445"/>
                    <a:pt x="2249840" y="127807"/>
                    <a:pt x="2255166" y="123790"/>
                  </a:cubicBezTo>
                  <a:cubicBezTo>
                    <a:pt x="2260492" y="119756"/>
                    <a:pt x="2267164" y="113722"/>
                    <a:pt x="2275162" y="105652"/>
                  </a:cubicBezTo>
                  <a:cubicBezTo>
                    <a:pt x="2283178" y="97583"/>
                    <a:pt x="2293194" y="89514"/>
                    <a:pt x="2305227" y="81445"/>
                  </a:cubicBezTo>
                  <a:cubicBezTo>
                    <a:pt x="2317260" y="73376"/>
                    <a:pt x="2332602" y="70686"/>
                    <a:pt x="2351270" y="73376"/>
                  </a:cubicBezTo>
                  <a:cubicBezTo>
                    <a:pt x="2356614" y="100255"/>
                    <a:pt x="2355287" y="125790"/>
                    <a:pt x="2347289" y="149980"/>
                  </a:cubicBezTo>
                  <a:cubicBezTo>
                    <a:pt x="2341927" y="171515"/>
                    <a:pt x="2331257" y="192360"/>
                    <a:pt x="2315242" y="212533"/>
                  </a:cubicBezTo>
                  <a:cubicBezTo>
                    <a:pt x="2299228" y="232688"/>
                    <a:pt x="2276542" y="248137"/>
                    <a:pt x="2247168" y="258895"/>
                  </a:cubicBezTo>
                  <a:lnTo>
                    <a:pt x="2255131" y="262930"/>
                  </a:lnTo>
                  <a:cubicBezTo>
                    <a:pt x="2260475" y="265637"/>
                    <a:pt x="2265836" y="268309"/>
                    <a:pt x="2271180" y="270999"/>
                  </a:cubicBezTo>
                  <a:cubicBezTo>
                    <a:pt x="2276542" y="273671"/>
                    <a:pt x="2283213" y="276361"/>
                    <a:pt x="2291229" y="279051"/>
                  </a:cubicBezTo>
                  <a:cubicBezTo>
                    <a:pt x="2296538" y="284448"/>
                    <a:pt x="2303864" y="290500"/>
                    <a:pt x="2313225" y="297224"/>
                  </a:cubicBezTo>
                  <a:cubicBezTo>
                    <a:pt x="2322568" y="303948"/>
                    <a:pt x="2331257" y="309982"/>
                    <a:pt x="2339255" y="315326"/>
                  </a:cubicBezTo>
                  <a:cubicBezTo>
                    <a:pt x="2349961" y="323413"/>
                    <a:pt x="2357959" y="331482"/>
                    <a:pt x="2363268" y="339534"/>
                  </a:cubicBezTo>
                  <a:lnTo>
                    <a:pt x="2355305" y="339534"/>
                  </a:lnTo>
                  <a:cubicBezTo>
                    <a:pt x="2352615" y="339534"/>
                    <a:pt x="2349271" y="340206"/>
                    <a:pt x="2345254" y="341569"/>
                  </a:cubicBezTo>
                  <a:cubicBezTo>
                    <a:pt x="2341255" y="342914"/>
                    <a:pt x="2336583" y="343586"/>
                    <a:pt x="2331239" y="343586"/>
                  </a:cubicBezTo>
                  <a:cubicBezTo>
                    <a:pt x="2320569" y="343586"/>
                    <a:pt x="2310571" y="344258"/>
                    <a:pt x="2301210" y="345603"/>
                  </a:cubicBezTo>
                  <a:cubicBezTo>
                    <a:pt x="2291849" y="346948"/>
                    <a:pt x="2289849" y="350328"/>
                    <a:pt x="2295211" y="355725"/>
                  </a:cubicBezTo>
                  <a:cubicBezTo>
                    <a:pt x="2300555" y="361069"/>
                    <a:pt x="2307226" y="365776"/>
                    <a:pt x="2315242" y="369811"/>
                  </a:cubicBezTo>
                  <a:cubicBezTo>
                    <a:pt x="2323241" y="373863"/>
                    <a:pt x="2327240" y="378552"/>
                    <a:pt x="2327240" y="383914"/>
                  </a:cubicBezTo>
                  <a:cubicBezTo>
                    <a:pt x="2327240" y="392001"/>
                    <a:pt x="2325913" y="398725"/>
                    <a:pt x="2323258" y="404069"/>
                  </a:cubicBezTo>
                  <a:lnTo>
                    <a:pt x="2315242" y="420261"/>
                  </a:lnTo>
                  <a:cubicBezTo>
                    <a:pt x="2309881" y="425605"/>
                    <a:pt x="2305881" y="432329"/>
                    <a:pt x="2303227" y="440416"/>
                  </a:cubicBezTo>
                  <a:cubicBezTo>
                    <a:pt x="2297883" y="456519"/>
                    <a:pt x="2299210" y="465915"/>
                    <a:pt x="2307208" y="468605"/>
                  </a:cubicBezTo>
                  <a:cubicBezTo>
                    <a:pt x="2312570" y="471294"/>
                    <a:pt x="2318587" y="474674"/>
                    <a:pt x="2325258" y="478726"/>
                  </a:cubicBezTo>
                  <a:cubicBezTo>
                    <a:pt x="2331929" y="482761"/>
                    <a:pt x="2339273" y="487468"/>
                    <a:pt x="2347289" y="492812"/>
                  </a:cubicBezTo>
                  <a:cubicBezTo>
                    <a:pt x="2357941" y="498209"/>
                    <a:pt x="2367302" y="503571"/>
                    <a:pt x="2375354" y="508933"/>
                  </a:cubicBezTo>
                  <a:cubicBezTo>
                    <a:pt x="2378008" y="495484"/>
                    <a:pt x="2382007" y="482053"/>
                    <a:pt x="2387351" y="468605"/>
                  </a:cubicBezTo>
                  <a:cubicBezTo>
                    <a:pt x="2392660" y="457863"/>
                    <a:pt x="2397332" y="446450"/>
                    <a:pt x="2401348" y="434346"/>
                  </a:cubicBezTo>
                  <a:cubicBezTo>
                    <a:pt x="2405383" y="422260"/>
                    <a:pt x="2412727" y="410811"/>
                    <a:pt x="2423379" y="400035"/>
                  </a:cubicBezTo>
                  <a:cubicBezTo>
                    <a:pt x="2436739" y="421552"/>
                    <a:pt x="2447428" y="443070"/>
                    <a:pt x="2455426" y="464552"/>
                  </a:cubicBezTo>
                  <a:cubicBezTo>
                    <a:pt x="2460823" y="483398"/>
                    <a:pt x="2462840" y="502898"/>
                    <a:pt x="2461495" y="523054"/>
                  </a:cubicBezTo>
                  <a:cubicBezTo>
                    <a:pt x="2460151" y="543227"/>
                    <a:pt x="2451391" y="564072"/>
                    <a:pt x="2435200" y="585607"/>
                  </a:cubicBezTo>
                  <a:cubicBezTo>
                    <a:pt x="2432510" y="588297"/>
                    <a:pt x="2433855" y="589642"/>
                    <a:pt x="2439252" y="589642"/>
                  </a:cubicBezTo>
                  <a:cubicBezTo>
                    <a:pt x="2447339" y="589642"/>
                    <a:pt x="2462168" y="577538"/>
                    <a:pt x="2483739" y="553295"/>
                  </a:cubicBezTo>
                  <a:lnTo>
                    <a:pt x="2487791" y="646090"/>
                  </a:lnTo>
                  <a:lnTo>
                    <a:pt x="2528243" y="565434"/>
                  </a:lnTo>
                  <a:lnTo>
                    <a:pt x="2524191" y="605762"/>
                  </a:lnTo>
                  <a:cubicBezTo>
                    <a:pt x="2532295" y="597676"/>
                    <a:pt x="2540382" y="590951"/>
                    <a:pt x="2548469" y="585607"/>
                  </a:cubicBezTo>
                  <a:cubicBezTo>
                    <a:pt x="2564642" y="574848"/>
                    <a:pt x="2572747" y="570814"/>
                    <a:pt x="2572747" y="573468"/>
                  </a:cubicBezTo>
                  <a:cubicBezTo>
                    <a:pt x="2575437" y="584245"/>
                    <a:pt x="2577454" y="591659"/>
                    <a:pt x="2578817" y="595676"/>
                  </a:cubicBezTo>
                  <a:cubicBezTo>
                    <a:pt x="2580161" y="599711"/>
                    <a:pt x="2578126" y="604418"/>
                    <a:pt x="2572747" y="609815"/>
                  </a:cubicBezTo>
                  <a:cubicBezTo>
                    <a:pt x="2567350" y="617848"/>
                    <a:pt x="2559263" y="621883"/>
                    <a:pt x="2548469" y="621883"/>
                  </a:cubicBezTo>
                  <a:cubicBezTo>
                    <a:pt x="2537674" y="621883"/>
                    <a:pt x="2539037" y="627245"/>
                    <a:pt x="2552521" y="638004"/>
                  </a:cubicBezTo>
                  <a:cubicBezTo>
                    <a:pt x="2566005" y="646090"/>
                    <a:pt x="2574764" y="648780"/>
                    <a:pt x="2578817" y="646090"/>
                  </a:cubicBezTo>
                  <a:cubicBezTo>
                    <a:pt x="2582851" y="643383"/>
                    <a:pt x="2592973" y="639366"/>
                    <a:pt x="2609147" y="634022"/>
                  </a:cubicBezTo>
                  <a:cubicBezTo>
                    <a:pt x="2622631" y="625918"/>
                    <a:pt x="2635442" y="623900"/>
                    <a:pt x="2647581" y="627952"/>
                  </a:cubicBezTo>
                  <a:cubicBezTo>
                    <a:pt x="2659720" y="631987"/>
                    <a:pt x="2668480" y="636694"/>
                    <a:pt x="2673877" y="642038"/>
                  </a:cubicBezTo>
                  <a:cubicBezTo>
                    <a:pt x="2679256" y="644746"/>
                    <a:pt x="2682636" y="651470"/>
                    <a:pt x="2683981" y="662211"/>
                  </a:cubicBezTo>
                  <a:cubicBezTo>
                    <a:pt x="2685326" y="672952"/>
                    <a:pt x="2672514" y="678332"/>
                    <a:pt x="2645546" y="678332"/>
                  </a:cubicBezTo>
                  <a:lnTo>
                    <a:pt x="2588921" y="678332"/>
                  </a:lnTo>
                  <a:cubicBezTo>
                    <a:pt x="2580834" y="678332"/>
                    <a:pt x="2575437" y="677004"/>
                    <a:pt x="2572747" y="674350"/>
                  </a:cubicBezTo>
                  <a:cubicBezTo>
                    <a:pt x="2583524" y="685091"/>
                    <a:pt x="2591610" y="695832"/>
                    <a:pt x="2597007" y="706574"/>
                  </a:cubicBezTo>
                  <a:cubicBezTo>
                    <a:pt x="2607802" y="733453"/>
                    <a:pt x="2606457" y="753626"/>
                    <a:pt x="2592973" y="767057"/>
                  </a:cubicBezTo>
                  <a:cubicBezTo>
                    <a:pt x="2574092" y="761713"/>
                    <a:pt x="2557900" y="754988"/>
                    <a:pt x="2544416" y="746902"/>
                  </a:cubicBezTo>
                  <a:cubicBezTo>
                    <a:pt x="2530933" y="741558"/>
                    <a:pt x="2519484" y="733488"/>
                    <a:pt x="2510034" y="722730"/>
                  </a:cubicBezTo>
                  <a:cubicBezTo>
                    <a:pt x="2500602" y="711953"/>
                    <a:pt x="2495878" y="699849"/>
                    <a:pt x="2495878" y="686418"/>
                  </a:cubicBezTo>
                  <a:lnTo>
                    <a:pt x="2487791" y="718713"/>
                  </a:lnTo>
                  <a:cubicBezTo>
                    <a:pt x="2482394" y="729454"/>
                    <a:pt x="2477687" y="739523"/>
                    <a:pt x="2473635" y="748919"/>
                  </a:cubicBezTo>
                  <a:cubicBezTo>
                    <a:pt x="2469582" y="758315"/>
                    <a:pt x="2460823" y="767057"/>
                    <a:pt x="2447339" y="775161"/>
                  </a:cubicBezTo>
                  <a:cubicBezTo>
                    <a:pt x="2439252" y="777851"/>
                    <a:pt x="2433855" y="781868"/>
                    <a:pt x="2431165" y="787230"/>
                  </a:cubicBezTo>
                  <a:cubicBezTo>
                    <a:pt x="2425768" y="798006"/>
                    <a:pt x="2437907" y="810128"/>
                    <a:pt x="2467565" y="823576"/>
                  </a:cubicBezTo>
                  <a:cubicBezTo>
                    <a:pt x="2499930" y="837007"/>
                    <a:pt x="2514086" y="845076"/>
                    <a:pt x="2510034" y="847748"/>
                  </a:cubicBezTo>
                  <a:cubicBezTo>
                    <a:pt x="2506000" y="850420"/>
                    <a:pt x="2512069" y="855800"/>
                    <a:pt x="2528243" y="863904"/>
                  </a:cubicBezTo>
                  <a:cubicBezTo>
                    <a:pt x="2533640" y="869248"/>
                    <a:pt x="2541054" y="873937"/>
                    <a:pt x="2550486" y="877990"/>
                  </a:cubicBezTo>
                  <a:lnTo>
                    <a:pt x="2560406" y="882500"/>
                  </a:lnTo>
                  <a:lnTo>
                    <a:pt x="1405286" y="882500"/>
                  </a:lnTo>
                  <a:lnTo>
                    <a:pt x="1389521" y="863196"/>
                  </a:lnTo>
                  <a:lnTo>
                    <a:pt x="1378493" y="882500"/>
                  </a:lnTo>
                  <a:lnTo>
                    <a:pt x="8087" y="882500"/>
                  </a:lnTo>
                  <a:lnTo>
                    <a:pt x="8087" y="867302"/>
                  </a:lnTo>
                  <a:lnTo>
                    <a:pt x="12139" y="839060"/>
                  </a:lnTo>
                  <a:lnTo>
                    <a:pt x="32365" y="826991"/>
                  </a:lnTo>
                  <a:lnTo>
                    <a:pt x="48539" y="794750"/>
                  </a:lnTo>
                  <a:cubicBezTo>
                    <a:pt x="62023" y="810853"/>
                    <a:pt x="75507" y="824266"/>
                    <a:pt x="88991" y="835007"/>
                  </a:cubicBezTo>
                  <a:cubicBezTo>
                    <a:pt x="118666" y="859197"/>
                    <a:pt x="151014" y="871283"/>
                    <a:pt x="186086" y="871283"/>
                  </a:cubicBezTo>
                  <a:lnTo>
                    <a:pt x="169895" y="831026"/>
                  </a:lnTo>
                  <a:lnTo>
                    <a:pt x="177981" y="822939"/>
                  </a:lnTo>
                  <a:lnTo>
                    <a:pt x="198207" y="859215"/>
                  </a:lnTo>
                  <a:lnTo>
                    <a:pt x="194173" y="839060"/>
                  </a:lnTo>
                  <a:lnTo>
                    <a:pt x="198207" y="810871"/>
                  </a:lnTo>
                  <a:cubicBezTo>
                    <a:pt x="184724" y="805474"/>
                    <a:pt x="172602" y="798749"/>
                    <a:pt x="161808" y="790698"/>
                  </a:cubicBezTo>
                  <a:cubicBezTo>
                    <a:pt x="140237" y="777267"/>
                    <a:pt x="124046" y="770543"/>
                    <a:pt x="113269" y="770543"/>
                  </a:cubicBezTo>
                  <a:cubicBezTo>
                    <a:pt x="99785" y="770543"/>
                    <a:pt x="85629" y="767853"/>
                    <a:pt x="70800" y="762474"/>
                  </a:cubicBezTo>
                  <a:cubicBezTo>
                    <a:pt x="55953" y="757112"/>
                    <a:pt x="44504" y="743663"/>
                    <a:pt x="36400" y="722128"/>
                  </a:cubicBezTo>
                  <a:lnTo>
                    <a:pt x="68765" y="722128"/>
                  </a:lnTo>
                  <a:cubicBezTo>
                    <a:pt x="76852" y="724818"/>
                    <a:pt x="84956" y="727525"/>
                    <a:pt x="93043" y="730215"/>
                  </a:cubicBezTo>
                  <a:cubicBezTo>
                    <a:pt x="101130" y="732904"/>
                    <a:pt x="107872" y="739629"/>
                    <a:pt x="113269" y="750370"/>
                  </a:cubicBezTo>
                  <a:cubicBezTo>
                    <a:pt x="121356" y="744990"/>
                    <a:pt x="130788" y="740956"/>
                    <a:pt x="141582" y="738302"/>
                  </a:cubicBezTo>
                  <a:cubicBezTo>
                    <a:pt x="163153" y="732904"/>
                    <a:pt x="184724" y="745008"/>
                    <a:pt x="206312" y="774595"/>
                  </a:cubicBezTo>
                  <a:lnTo>
                    <a:pt x="206312" y="754422"/>
                  </a:lnTo>
                  <a:lnTo>
                    <a:pt x="230572" y="754422"/>
                  </a:lnTo>
                  <a:cubicBezTo>
                    <a:pt x="241367" y="754422"/>
                    <a:pt x="249454" y="750370"/>
                    <a:pt x="254851" y="742283"/>
                  </a:cubicBezTo>
                  <a:cubicBezTo>
                    <a:pt x="254851" y="734232"/>
                    <a:pt x="256196" y="730215"/>
                    <a:pt x="258885" y="730215"/>
                  </a:cubicBezTo>
                  <a:lnTo>
                    <a:pt x="262938" y="730215"/>
                  </a:lnTo>
                  <a:cubicBezTo>
                    <a:pt x="260248" y="724818"/>
                    <a:pt x="258885" y="718093"/>
                    <a:pt x="258885" y="710060"/>
                  </a:cubicBezTo>
                  <a:cubicBezTo>
                    <a:pt x="253506" y="696611"/>
                    <a:pt x="253506" y="685870"/>
                    <a:pt x="258885" y="677818"/>
                  </a:cubicBezTo>
                  <a:lnTo>
                    <a:pt x="242712" y="653611"/>
                  </a:lnTo>
                  <a:lnTo>
                    <a:pt x="222486" y="661698"/>
                  </a:lnTo>
                  <a:lnTo>
                    <a:pt x="206312" y="641543"/>
                  </a:lnTo>
                  <a:cubicBezTo>
                    <a:pt x="203605" y="644232"/>
                    <a:pt x="198207" y="648267"/>
                    <a:pt x="190121" y="653611"/>
                  </a:cubicBezTo>
                  <a:cubicBezTo>
                    <a:pt x="176637" y="661662"/>
                    <a:pt x="163153" y="668387"/>
                    <a:pt x="149669" y="673766"/>
                  </a:cubicBezTo>
                  <a:lnTo>
                    <a:pt x="149669" y="645577"/>
                  </a:lnTo>
                  <a:cubicBezTo>
                    <a:pt x="146979" y="648232"/>
                    <a:pt x="142927" y="649559"/>
                    <a:pt x="137530" y="649559"/>
                  </a:cubicBezTo>
                  <a:cubicBezTo>
                    <a:pt x="126753" y="654956"/>
                    <a:pt x="117304" y="654956"/>
                    <a:pt x="109217" y="649559"/>
                  </a:cubicBezTo>
                  <a:cubicBezTo>
                    <a:pt x="87646" y="646904"/>
                    <a:pt x="75507" y="644232"/>
                    <a:pt x="72817" y="641543"/>
                  </a:cubicBezTo>
                  <a:cubicBezTo>
                    <a:pt x="67420" y="638835"/>
                    <a:pt x="62695" y="634801"/>
                    <a:pt x="58661" y="629439"/>
                  </a:cubicBezTo>
                  <a:cubicBezTo>
                    <a:pt x="54609" y="624059"/>
                    <a:pt x="55281" y="620025"/>
                    <a:pt x="60678" y="617335"/>
                  </a:cubicBezTo>
                  <a:cubicBezTo>
                    <a:pt x="68765" y="617335"/>
                    <a:pt x="75507" y="613301"/>
                    <a:pt x="80904" y="605249"/>
                  </a:cubicBezTo>
                  <a:cubicBezTo>
                    <a:pt x="83594" y="599870"/>
                    <a:pt x="88318" y="597835"/>
                    <a:pt x="95060" y="599197"/>
                  </a:cubicBezTo>
                  <a:cubicBezTo>
                    <a:pt x="101802" y="600542"/>
                    <a:pt x="107872" y="598507"/>
                    <a:pt x="113269" y="593128"/>
                  </a:cubicBezTo>
                  <a:cubicBezTo>
                    <a:pt x="118666" y="587766"/>
                    <a:pt x="122028" y="583749"/>
                    <a:pt x="123373" y="581042"/>
                  </a:cubicBezTo>
                  <a:cubicBezTo>
                    <a:pt x="124736" y="578352"/>
                    <a:pt x="128098" y="574335"/>
                    <a:pt x="133495" y="568973"/>
                  </a:cubicBezTo>
                  <a:cubicBezTo>
                    <a:pt x="136185" y="563576"/>
                    <a:pt x="141582" y="559542"/>
                    <a:pt x="149669" y="556870"/>
                  </a:cubicBezTo>
                  <a:cubicBezTo>
                    <a:pt x="157756" y="554198"/>
                    <a:pt x="164498" y="552853"/>
                    <a:pt x="169895" y="552853"/>
                  </a:cubicBezTo>
                  <a:cubicBezTo>
                    <a:pt x="175292" y="552853"/>
                    <a:pt x="180689" y="550163"/>
                    <a:pt x="186086" y="544766"/>
                  </a:cubicBezTo>
                  <a:cubicBezTo>
                    <a:pt x="188776" y="542076"/>
                    <a:pt x="191465" y="540731"/>
                    <a:pt x="194173" y="540731"/>
                  </a:cubicBezTo>
                  <a:cubicBezTo>
                    <a:pt x="188776" y="540731"/>
                    <a:pt x="182034" y="539369"/>
                    <a:pt x="173947" y="536679"/>
                  </a:cubicBezTo>
                  <a:cubicBezTo>
                    <a:pt x="168550" y="536679"/>
                    <a:pt x="161135" y="536007"/>
                    <a:pt x="151704" y="534680"/>
                  </a:cubicBezTo>
                  <a:cubicBezTo>
                    <a:pt x="142254" y="533352"/>
                    <a:pt x="132150" y="535370"/>
                    <a:pt x="121356" y="540731"/>
                  </a:cubicBezTo>
                  <a:cubicBezTo>
                    <a:pt x="99785" y="548818"/>
                    <a:pt x="79559" y="553525"/>
                    <a:pt x="60678" y="554852"/>
                  </a:cubicBezTo>
                  <a:cubicBezTo>
                    <a:pt x="41797" y="556180"/>
                    <a:pt x="28313" y="554162"/>
                    <a:pt x="20226" y="548818"/>
                  </a:cubicBezTo>
                  <a:cubicBezTo>
                    <a:pt x="14829" y="546111"/>
                    <a:pt x="11467" y="543421"/>
                    <a:pt x="10122" y="540731"/>
                  </a:cubicBezTo>
                  <a:cubicBezTo>
                    <a:pt x="8760" y="538024"/>
                    <a:pt x="6742" y="535352"/>
                    <a:pt x="4053" y="532698"/>
                  </a:cubicBezTo>
                  <a:cubicBezTo>
                    <a:pt x="1345" y="530008"/>
                    <a:pt x="0" y="527301"/>
                    <a:pt x="0" y="524611"/>
                  </a:cubicBezTo>
                  <a:cubicBezTo>
                    <a:pt x="2690" y="527301"/>
                    <a:pt x="5397" y="528645"/>
                    <a:pt x="8087" y="528645"/>
                  </a:cubicBezTo>
                  <a:cubicBezTo>
                    <a:pt x="16174" y="528645"/>
                    <a:pt x="22916" y="525956"/>
                    <a:pt x="28313" y="520559"/>
                  </a:cubicBezTo>
                  <a:cubicBezTo>
                    <a:pt x="33710" y="515215"/>
                    <a:pt x="45849" y="507818"/>
                    <a:pt x="64730" y="498404"/>
                  </a:cubicBezTo>
                  <a:cubicBezTo>
                    <a:pt x="83594" y="488990"/>
                    <a:pt x="105182" y="491007"/>
                    <a:pt x="129443" y="504438"/>
                  </a:cubicBezTo>
                  <a:lnTo>
                    <a:pt x="76852" y="443955"/>
                  </a:lnTo>
                  <a:lnTo>
                    <a:pt x="117304" y="443955"/>
                  </a:lnTo>
                  <a:cubicBezTo>
                    <a:pt x="114614" y="441301"/>
                    <a:pt x="111924" y="437284"/>
                    <a:pt x="109217" y="431887"/>
                  </a:cubicBezTo>
                  <a:cubicBezTo>
                    <a:pt x="103820" y="423835"/>
                    <a:pt x="103820" y="414439"/>
                    <a:pt x="109217" y="403698"/>
                  </a:cubicBezTo>
                  <a:cubicBezTo>
                    <a:pt x="117304" y="414439"/>
                    <a:pt x="126753" y="421145"/>
                    <a:pt x="137530" y="423800"/>
                  </a:cubicBezTo>
                  <a:cubicBezTo>
                    <a:pt x="156411" y="434576"/>
                    <a:pt x="177981" y="427887"/>
                    <a:pt x="202260" y="403698"/>
                  </a:cubicBezTo>
                  <a:lnTo>
                    <a:pt x="210347" y="435921"/>
                  </a:lnTo>
                  <a:lnTo>
                    <a:pt x="222486" y="443955"/>
                  </a:lnTo>
                  <a:lnTo>
                    <a:pt x="254851" y="411714"/>
                  </a:lnTo>
                  <a:lnTo>
                    <a:pt x="222486" y="367422"/>
                  </a:lnTo>
                  <a:lnTo>
                    <a:pt x="157756" y="367422"/>
                  </a:lnTo>
                  <a:lnTo>
                    <a:pt x="161808" y="339162"/>
                  </a:lnTo>
                  <a:lnTo>
                    <a:pt x="145634" y="318989"/>
                  </a:lnTo>
                  <a:lnTo>
                    <a:pt x="173947" y="314955"/>
                  </a:lnTo>
                  <a:lnTo>
                    <a:pt x="214399" y="270645"/>
                  </a:lnTo>
                  <a:lnTo>
                    <a:pt x="186086" y="230317"/>
                  </a:lnTo>
                  <a:lnTo>
                    <a:pt x="262938" y="218249"/>
                  </a:lnTo>
                  <a:lnTo>
                    <a:pt x="262938" y="226265"/>
                  </a:lnTo>
                  <a:cubicBezTo>
                    <a:pt x="262938" y="234316"/>
                    <a:pt x="268335" y="239696"/>
                    <a:pt x="279111" y="242385"/>
                  </a:cubicBezTo>
                  <a:cubicBezTo>
                    <a:pt x="297992" y="253144"/>
                    <a:pt x="307442" y="259851"/>
                    <a:pt x="307442" y="262558"/>
                  </a:cubicBezTo>
                  <a:lnTo>
                    <a:pt x="327668" y="282714"/>
                  </a:lnTo>
                  <a:lnTo>
                    <a:pt x="384293" y="298834"/>
                  </a:lnTo>
                  <a:cubicBezTo>
                    <a:pt x="378896" y="293490"/>
                    <a:pt x="374861" y="286766"/>
                    <a:pt x="372154" y="278679"/>
                  </a:cubicBezTo>
                  <a:cubicBezTo>
                    <a:pt x="366757" y="273317"/>
                    <a:pt x="363395" y="267955"/>
                    <a:pt x="362050" y="262594"/>
                  </a:cubicBezTo>
                  <a:cubicBezTo>
                    <a:pt x="360705" y="257214"/>
                    <a:pt x="358670" y="251835"/>
                    <a:pt x="355980" y="246438"/>
                  </a:cubicBezTo>
                  <a:cubicBezTo>
                    <a:pt x="353273" y="238386"/>
                    <a:pt x="350583" y="231680"/>
                    <a:pt x="347894" y="226300"/>
                  </a:cubicBezTo>
                  <a:cubicBezTo>
                    <a:pt x="345186" y="220939"/>
                    <a:pt x="347894" y="215541"/>
                    <a:pt x="355980" y="210162"/>
                  </a:cubicBezTo>
                  <a:cubicBezTo>
                    <a:pt x="361378" y="207455"/>
                    <a:pt x="366085" y="204092"/>
                    <a:pt x="370137" y="200076"/>
                  </a:cubicBezTo>
                  <a:cubicBezTo>
                    <a:pt x="374189" y="196059"/>
                    <a:pt x="378896" y="192697"/>
                    <a:pt x="384293" y="189989"/>
                  </a:cubicBezTo>
                  <a:cubicBezTo>
                    <a:pt x="389690" y="187299"/>
                    <a:pt x="396432" y="184592"/>
                    <a:pt x="404519" y="181902"/>
                  </a:cubicBezTo>
                  <a:cubicBezTo>
                    <a:pt x="382948" y="176558"/>
                    <a:pt x="365412" y="169852"/>
                    <a:pt x="351928" y="161800"/>
                  </a:cubicBezTo>
                  <a:cubicBezTo>
                    <a:pt x="338444" y="156403"/>
                    <a:pt x="326305" y="148334"/>
                    <a:pt x="315529" y="137593"/>
                  </a:cubicBezTo>
                  <a:cubicBezTo>
                    <a:pt x="304734" y="126852"/>
                    <a:pt x="299337" y="114766"/>
                    <a:pt x="299337" y="101317"/>
                  </a:cubicBezTo>
                  <a:lnTo>
                    <a:pt x="339789" y="93230"/>
                  </a:lnTo>
                  <a:cubicBezTo>
                    <a:pt x="345186" y="87869"/>
                    <a:pt x="353273" y="82507"/>
                    <a:pt x="364067" y="77110"/>
                  </a:cubicBezTo>
                  <a:cubicBezTo>
                    <a:pt x="385638" y="66368"/>
                    <a:pt x="408571" y="66368"/>
                    <a:pt x="432832" y="77110"/>
                  </a:cubicBezTo>
                  <a:cubicBezTo>
                    <a:pt x="432832" y="71748"/>
                    <a:pt x="434177" y="66386"/>
                    <a:pt x="436884" y="60989"/>
                  </a:cubicBezTo>
                  <a:cubicBezTo>
                    <a:pt x="436884" y="58299"/>
                    <a:pt x="439574" y="48903"/>
                    <a:pt x="444971" y="32800"/>
                  </a:cubicBezTo>
                  <a:cubicBezTo>
                    <a:pt x="450368" y="27403"/>
                    <a:pt x="453058" y="24713"/>
                    <a:pt x="453058" y="24713"/>
                  </a:cubicBezTo>
                  <a:cubicBezTo>
                    <a:pt x="453058" y="24713"/>
                    <a:pt x="450368" y="20679"/>
                    <a:pt x="444971" y="12645"/>
                  </a:cubicBezTo>
                  <a:close/>
                </a:path>
              </a:pathLst>
            </a:custGeom>
            <a:solidFill>
              <a:schemeClr val="accent2"/>
            </a:solidFill>
            <a:ln>
              <a:noFill/>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Shape 7"/>
            <p:cNvSpPr/>
            <p:nvPr/>
          </p:nvSpPr>
          <p:spPr>
            <a:xfrm>
              <a:off x="4699521" y="1589567"/>
              <a:ext cx="1794623" cy="717697"/>
            </a:xfrm>
            <a:custGeom>
              <a:avLst/>
              <a:gdLst>
                <a:gd name="connsiteX0" fmla="*/ 1794623 w 1794623"/>
                <a:gd name="connsiteY0" fmla="*/ 662003 h 717697"/>
                <a:gd name="connsiteX1" fmla="*/ 1794623 w 1794623"/>
                <a:gd name="connsiteY1" fmla="*/ 670037 h 717697"/>
                <a:gd name="connsiteX2" fmla="*/ 1786589 w 1794623"/>
                <a:gd name="connsiteY2" fmla="*/ 702331 h 717697"/>
                <a:gd name="connsiteX3" fmla="*/ 1777669 w 1794623"/>
                <a:gd name="connsiteY3" fmla="*/ 717697 h 717697"/>
                <a:gd name="connsiteX4" fmla="*/ 1712715 w 1794623"/>
                <a:gd name="connsiteY4" fmla="*/ 717697 h 717697"/>
                <a:gd name="connsiteX5" fmla="*/ 1730530 w 1794623"/>
                <a:gd name="connsiteY5" fmla="*/ 702331 h 717697"/>
                <a:gd name="connsiteX6" fmla="*/ 1740545 w 1794623"/>
                <a:gd name="connsiteY6" fmla="*/ 682176 h 717697"/>
                <a:gd name="connsiteX7" fmla="*/ 1754543 w 1794623"/>
                <a:gd name="connsiteY7" fmla="*/ 674089 h 717697"/>
                <a:gd name="connsiteX8" fmla="*/ 1768575 w 1794623"/>
                <a:gd name="connsiteY8" fmla="*/ 670037 h 717697"/>
                <a:gd name="connsiteX9" fmla="*/ 1782608 w 1794623"/>
                <a:gd name="connsiteY9" fmla="*/ 666055 h 717697"/>
                <a:gd name="connsiteX10" fmla="*/ 1794623 w 1794623"/>
                <a:gd name="connsiteY10" fmla="*/ 662003 h 717697"/>
                <a:gd name="connsiteX11" fmla="*/ 678657 w 1794623"/>
                <a:gd name="connsiteY11" fmla="*/ 112 h 717697"/>
                <a:gd name="connsiteX12" fmla="*/ 690283 w 1794623"/>
                <a:gd name="connsiteY12" fmla="*/ 11234 h 717697"/>
                <a:gd name="connsiteX13" fmla="*/ 700370 w 1794623"/>
                <a:gd name="connsiteY13" fmla="*/ 25390 h 717697"/>
                <a:gd name="connsiteX14" fmla="*/ 710438 w 1794623"/>
                <a:gd name="connsiteY14" fmla="*/ 35512 h 717697"/>
                <a:gd name="connsiteX15" fmla="*/ 718543 w 1794623"/>
                <a:gd name="connsiteY15" fmla="*/ 43599 h 717697"/>
                <a:gd name="connsiteX16" fmla="*/ 762976 w 1794623"/>
                <a:gd name="connsiteY16" fmla="*/ 51686 h 717697"/>
                <a:gd name="connsiteX17" fmla="*/ 823512 w 1794623"/>
                <a:gd name="connsiteY17" fmla="*/ 88103 h 717697"/>
                <a:gd name="connsiteX18" fmla="*/ 843685 w 1794623"/>
                <a:gd name="connsiteY18" fmla="*/ 120468 h 717697"/>
                <a:gd name="connsiteX19" fmla="*/ 851772 w 1794623"/>
                <a:gd name="connsiteY19" fmla="*/ 128555 h 717697"/>
                <a:gd name="connsiteX20" fmla="*/ 867946 w 1794623"/>
                <a:gd name="connsiteY20" fmla="*/ 136642 h 717697"/>
                <a:gd name="connsiteX21" fmla="*/ 896205 w 1794623"/>
                <a:gd name="connsiteY21" fmla="*/ 140694 h 717697"/>
                <a:gd name="connsiteX22" fmla="*/ 926482 w 1794623"/>
                <a:gd name="connsiteY22" fmla="*/ 132589 h 717697"/>
                <a:gd name="connsiteX23" fmla="*/ 956759 w 1794623"/>
                <a:gd name="connsiteY23" fmla="*/ 128555 h 717697"/>
                <a:gd name="connsiteX24" fmla="*/ 964846 w 1794623"/>
                <a:gd name="connsiteY24" fmla="*/ 126520 h 717697"/>
                <a:gd name="connsiteX25" fmla="*/ 976915 w 1794623"/>
                <a:gd name="connsiteY25" fmla="*/ 124503 h 717697"/>
                <a:gd name="connsiteX26" fmla="*/ 993106 w 1794623"/>
                <a:gd name="connsiteY26" fmla="*/ 124503 h 717697"/>
                <a:gd name="connsiteX27" fmla="*/ 985019 w 1794623"/>
                <a:gd name="connsiteY27" fmla="*/ 164954 h 717697"/>
                <a:gd name="connsiteX28" fmla="*/ 974897 w 1794623"/>
                <a:gd name="connsiteY28" fmla="*/ 199337 h 717697"/>
                <a:gd name="connsiteX29" fmla="*/ 956689 w 1794623"/>
                <a:gd name="connsiteY29" fmla="*/ 225632 h 717697"/>
                <a:gd name="connsiteX30" fmla="*/ 972880 w 1794623"/>
                <a:gd name="connsiteY30" fmla="*/ 229684 h 717697"/>
                <a:gd name="connsiteX31" fmla="*/ 1005245 w 1794623"/>
                <a:gd name="connsiteY31" fmla="*/ 241824 h 717697"/>
                <a:gd name="connsiteX32" fmla="*/ 1029452 w 1794623"/>
                <a:gd name="connsiteY32" fmla="*/ 251928 h 717697"/>
                <a:gd name="connsiteX33" fmla="*/ 1049608 w 1794623"/>
                <a:gd name="connsiteY33" fmla="*/ 253945 h 717697"/>
                <a:gd name="connsiteX34" fmla="*/ 1065764 w 1794623"/>
                <a:gd name="connsiteY34" fmla="*/ 255980 h 717697"/>
                <a:gd name="connsiteX35" fmla="*/ 1081902 w 1794623"/>
                <a:gd name="connsiteY35" fmla="*/ 257997 h 717697"/>
                <a:gd name="connsiteX36" fmla="*/ 1102128 w 1794623"/>
                <a:gd name="connsiteY36" fmla="*/ 257997 h 717697"/>
                <a:gd name="connsiteX37" fmla="*/ 1122301 w 1794623"/>
                <a:gd name="connsiteY37" fmla="*/ 286310 h 717697"/>
                <a:gd name="connsiteX38" fmla="*/ 1118248 w 1794623"/>
                <a:gd name="connsiteY38" fmla="*/ 262050 h 717697"/>
                <a:gd name="connsiteX39" fmla="*/ 1093970 w 1794623"/>
                <a:gd name="connsiteY39" fmla="*/ 221598 h 717697"/>
                <a:gd name="connsiteX40" fmla="*/ 1065657 w 1794623"/>
                <a:gd name="connsiteY40" fmla="*/ 195302 h 717697"/>
                <a:gd name="connsiteX41" fmla="*/ 1041397 w 1794623"/>
                <a:gd name="connsiteY41" fmla="*/ 185180 h 717697"/>
                <a:gd name="connsiteX42" fmla="*/ 1017119 w 1794623"/>
                <a:gd name="connsiteY42" fmla="*/ 185180 h 717697"/>
                <a:gd name="connsiteX43" fmla="*/ 1033292 w 1794623"/>
                <a:gd name="connsiteY43" fmla="*/ 120468 h 717697"/>
                <a:gd name="connsiteX44" fmla="*/ 1073744 w 1794623"/>
                <a:gd name="connsiteY44" fmla="*/ 136642 h 717697"/>
                <a:gd name="connsiteX45" fmla="*/ 1114196 w 1794623"/>
                <a:gd name="connsiteY45" fmla="*/ 150798 h 717697"/>
                <a:gd name="connsiteX46" fmla="*/ 1154595 w 1794623"/>
                <a:gd name="connsiteY46" fmla="*/ 156868 h 717697"/>
                <a:gd name="connsiteX47" fmla="*/ 1166734 w 1794623"/>
                <a:gd name="connsiteY47" fmla="*/ 140694 h 717697"/>
                <a:gd name="connsiteX48" fmla="*/ 1195047 w 1794623"/>
                <a:gd name="connsiteY48" fmla="*/ 120468 h 717697"/>
                <a:gd name="connsiteX49" fmla="*/ 1215273 w 1794623"/>
                <a:gd name="connsiteY49" fmla="*/ 112363 h 717697"/>
                <a:gd name="connsiteX50" fmla="*/ 1199081 w 1794623"/>
                <a:gd name="connsiteY50" fmla="*/ 104277 h 717697"/>
                <a:gd name="connsiteX51" fmla="*/ 1195047 w 1794623"/>
                <a:gd name="connsiteY51" fmla="*/ 92138 h 717697"/>
                <a:gd name="connsiteX52" fmla="*/ 1203134 w 1794623"/>
                <a:gd name="connsiteY52" fmla="*/ 90120 h 717697"/>
                <a:gd name="connsiteX53" fmla="*/ 1215273 w 1794623"/>
                <a:gd name="connsiteY53" fmla="*/ 88103 h 717697"/>
                <a:gd name="connsiteX54" fmla="*/ 1227412 w 1794623"/>
                <a:gd name="connsiteY54" fmla="*/ 84051 h 717697"/>
                <a:gd name="connsiteX55" fmla="*/ 1239533 w 1794623"/>
                <a:gd name="connsiteY55" fmla="*/ 104277 h 717697"/>
                <a:gd name="connsiteX56" fmla="*/ 1227412 w 1794623"/>
                <a:gd name="connsiteY56" fmla="*/ 152815 h 717697"/>
                <a:gd name="connsiteX57" fmla="*/ 1203134 w 1794623"/>
                <a:gd name="connsiteY57" fmla="*/ 199337 h 717697"/>
                <a:gd name="connsiteX58" fmla="*/ 1158630 w 1794623"/>
                <a:gd name="connsiteY58" fmla="*/ 249910 h 717697"/>
                <a:gd name="connsiteX59" fmla="*/ 1203081 w 1794623"/>
                <a:gd name="connsiteY59" fmla="*/ 245858 h 717697"/>
                <a:gd name="connsiteX60" fmla="*/ 1263617 w 1794623"/>
                <a:gd name="connsiteY60" fmla="*/ 278223 h 717697"/>
                <a:gd name="connsiteX61" fmla="*/ 1275756 w 1794623"/>
                <a:gd name="connsiteY61" fmla="*/ 253945 h 717697"/>
                <a:gd name="connsiteX62" fmla="*/ 1312102 w 1794623"/>
                <a:gd name="connsiteY62" fmla="*/ 221598 h 717697"/>
                <a:gd name="connsiteX63" fmla="*/ 1324171 w 1794623"/>
                <a:gd name="connsiteY63" fmla="*/ 177094 h 717697"/>
                <a:gd name="connsiteX64" fmla="*/ 1332258 w 1794623"/>
                <a:gd name="connsiteY64" fmla="*/ 181146 h 717697"/>
                <a:gd name="connsiteX65" fmla="*/ 1342379 w 1794623"/>
                <a:gd name="connsiteY65" fmla="*/ 195302 h 717697"/>
                <a:gd name="connsiteX66" fmla="*/ 1356536 w 1794623"/>
                <a:gd name="connsiteY66" fmla="*/ 221598 h 717697"/>
                <a:gd name="connsiteX67" fmla="*/ 1366658 w 1794623"/>
                <a:gd name="connsiteY67" fmla="*/ 284293 h 717697"/>
                <a:gd name="connsiteX68" fmla="*/ 1360588 w 1794623"/>
                <a:gd name="connsiteY68" fmla="*/ 338901 h 717697"/>
                <a:gd name="connsiteX69" fmla="*/ 1350466 w 1794623"/>
                <a:gd name="connsiteY69" fmla="*/ 369231 h 717697"/>
                <a:gd name="connsiteX70" fmla="*/ 1344397 w 1794623"/>
                <a:gd name="connsiteY70" fmla="*/ 403631 h 717697"/>
                <a:gd name="connsiteX71" fmla="*/ 1336310 w 1794623"/>
                <a:gd name="connsiteY71" fmla="*/ 444083 h 717697"/>
                <a:gd name="connsiteX72" fmla="*/ 1376691 w 1794623"/>
                <a:gd name="connsiteY72" fmla="*/ 427892 h 717697"/>
                <a:gd name="connsiteX73" fmla="*/ 1408967 w 1794623"/>
                <a:gd name="connsiteY73" fmla="*/ 413735 h 717697"/>
                <a:gd name="connsiteX74" fmla="*/ 1433210 w 1794623"/>
                <a:gd name="connsiteY74" fmla="*/ 407666 h 717697"/>
                <a:gd name="connsiteX75" fmla="*/ 1475644 w 1794623"/>
                <a:gd name="connsiteY75" fmla="*/ 413735 h 717697"/>
                <a:gd name="connsiteX76" fmla="*/ 1518096 w 1794623"/>
                <a:gd name="connsiteY76" fmla="*/ 403631 h 717697"/>
                <a:gd name="connsiteX77" fmla="*/ 1554495 w 1794623"/>
                <a:gd name="connsiteY77" fmla="*/ 381370 h 717697"/>
                <a:gd name="connsiteX78" fmla="*/ 1570687 w 1794623"/>
                <a:gd name="connsiteY78" fmla="*/ 383405 h 717697"/>
                <a:gd name="connsiteX79" fmla="*/ 1570687 w 1794623"/>
                <a:gd name="connsiteY79" fmla="*/ 397562 h 717697"/>
                <a:gd name="connsiteX80" fmla="*/ 1558547 w 1794623"/>
                <a:gd name="connsiteY80" fmla="*/ 411718 h 717697"/>
                <a:gd name="connsiteX81" fmla="*/ 1520113 w 1794623"/>
                <a:gd name="connsiteY81" fmla="*/ 450135 h 717697"/>
                <a:gd name="connsiteX82" fmla="*/ 1477644 w 1794623"/>
                <a:gd name="connsiteY82" fmla="*/ 468344 h 717697"/>
                <a:gd name="connsiteX83" fmla="*/ 1451384 w 1794623"/>
                <a:gd name="connsiteY83" fmla="*/ 466326 h 717697"/>
                <a:gd name="connsiteX84" fmla="*/ 1415037 w 1794623"/>
                <a:gd name="connsiteY84" fmla="*/ 462274 h 717697"/>
                <a:gd name="connsiteX85" fmla="*/ 1380708 w 1794623"/>
                <a:gd name="connsiteY85" fmla="*/ 460257 h 717697"/>
                <a:gd name="connsiteX86" fmla="*/ 1364570 w 1794623"/>
                <a:gd name="connsiteY86" fmla="*/ 464309 h 717697"/>
                <a:gd name="connsiteX87" fmla="*/ 1360517 w 1794623"/>
                <a:gd name="connsiteY87" fmla="*/ 472396 h 717697"/>
                <a:gd name="connsiteX88" fmla="*/ 1360517 w 1794623"/>
                <a:gd name="connsiteY88" fmla="*/ 476430 h 717697"/>
                <a:gd name="connsiteX89" fmla="*/ 1376691 w 1794623"/>
                <a:gd name="connsiteY89" fmla="*/ 488570 h 717697"/>
                <a:gd name="connsiteX90" fmla="*/ 1409003 w 1794623"/>
                <a:gd name="connsiteY90" fmla="*/ 492622 h 717697"/>
                <a:gd name="connsiteX91" fmla="*/ 1441262 w 1794623"/>
                <a:gd name="connsiteY91" fmla="*/ 516794 h 717697"/>
                <a:gd name="connsiteX92" fmla="*/ 1473591 w 1794623"/>
                <a:gd name="connsiteY92" fmla="*/ 573260 h 717697"/>
                <a:gd name="connsiteX93" fmla="*/ 1396740 w 1794623"/>
                <a:gd name="connsiteY93" fmla="*/ 541037 h 717697"/>
                <a:gd name="connsiteX94" fmla="*/ 1380549 w 1794623"/>
                <a:gd name="connsiteY94" fmla="*/ 557157 h 717697"/>
                <a:gd name="connsiteX95" fmla="*/ 1392688 w 1794623"/>
                <a:gd name="connsiteY95" fmla="*/ 585346 h 717697"/>
                <a:gd name="connsiteX96" fmla="*/ 1396740 w 1794623"/>
                <a:gd name="connsiteY96" fmla="*/ 613588 h 717697"/>
                <a:gd name="connsiteX97" fmla="*/ 1388653 w 1794623"/>
                <a:gd name="connsiteY97" fmla="*/ 637796 h 717697"/>
                <a:gd name="connsiteX98" fmla="*/ 1425053 w 1794623"/>
                <a:gd name="connsiteY98" fmla="*/ 641848 h 717697"/>
                <a:gd name="connsiteX99" fmla="*/ 1455383 w 1794623"/>
                <a:gd name="connsiteY99" fmla="*/ 645900 h 717697"/>
                <a:gd name="connsiteX100" fmla="*/ 1477697 w 1794623"/>
                <a:gd name="connsiteY100" fmla="*/ 649882 h 717697"/>
                <a:gd name="connsiteX101" fmla="*/ 1510699 w 1794623"/>
                <a:gd name="connsiteY101" fmla="*/ 666055 h 717697"/>
                <a:gd name="connsiteX102" fmla="*/ 1531296 w 1794623"/>
                <a:gd name="connsiteY102" fmla="*/ 674089 h 717697"/>
                <a:gd name="connsiteX103" fmla="*/ 1556017 w 1794623"/>
                <a:gd name="connsiteY103" fmla="*/ 649882 h 717697"/>
                <a:gd name="connsiteX104" fmla="*/ 1560122 w 1794623"/>
                <a:gd name="connsiteY104" fmla="*/ 666055 h 717697"/>
                <a:gd name="connsiteX105" fmla="*/ 1634266 w 1794623"/>
                <a:gd name="connsiteY105" fmla="*/ 649882 h 717697"/>
                <a:gd name="connsiteX106" fmla="*/ 1646406 w 1794623"/>
                <a:gd name="connsiteY106" fmla="*/ 670037 h 717697"/>
                <a:gd name="connsiteX107" fmla="*/ 1646406 w 1794623"/>
                <a:gd name="connsiteY107" fmla="*/ 714399 h 717697"/>
                <a:gd name="connsiteX108" fmla="*/ 1682434 w 1794623"/>
                <a:gd name="connsiteY108" fmla="*/ 714399 h 717697"/>
                <a:gd name="connsiteX109" fmla="*/ 1682434 w 1794623"/>
                <a:gd name="connsiteY109" fmla="*/ 717697 h 717697"/>
                <a:gd name="connsiteX110" fmla="*/ 316673 w 1794623"/>
                <a:gd name="connsiteY110" fmla="*/ 717697 h 717697"/>
                <a:gd name="connsiteX111" fmla="*/ 303389 w 1794623"/>
                <a:gd name="connsiteY111" fmla="*/ 711055 h 717697"/>
                <a:gd name="connsiteX112" fmla="*/ 293285 w 1794623"/>
                <a:gd name="connsiteY112" fmla="*/ 713072 h 717697"/>
                <a:gd name="connsiteX113" fmla="*/ 305424 w 1794623"/>
                <a:gd name="connsiteY113" fmla="*/ 717124 h 717697"/>
                <a:gd name="connsiteX114" fmla="*/ 304273 w 1794623"/>
                <a:gd name="connsiteY114" fmla="*/ 717697 h 717697"/>
                <a:gd name="connsiteX115" fmla="*/ 235212 w 1794623"/>
                <a:gd name="connsiteY115" fmla="*/ 717697 h 717697"/>
                <a:gd name="connsiteX116" fmla="*/ 198225 w 1794623"/>
                <a:gd name="connsiteY116" fmla="*/ 713072 h 717697"/>
                <a:gd name="connsiteX117" fmla="*/ 173947 w 1794623"/>
                <a:gd name="connsiteY117" fmla="*/ 711055 h 717697"/>
                <a:gd name="connsiteX118" fmla="*/ 177999 w 1794623"/>
                <a:gd name="connsiteY118" fmla="*/ 707020 h 717697"/>
                <a:gd name="connsiteX119" fmla="*/ 169912 w 1794623"/>
                <a:gd name="connsiteY119" fmla="*/ 707020 h 717697"/>
                <a:gd name="connsiteX120" fmla="*/ 165860 w 1794623"/>
                <a:gd name="connsiteY120" fmla="*/ 709038 h 717697"/>
                <a:gd name="connsiteX121" fmla="*/ 173947 w 1794623"/>
                <a:gd name="connsiteY121" fmla="*/ 711055 h 717697"/>
                <a:gd name="connsiteX122" fmla="*/ 167304 w 1794623"/>
                <a:gd name="connsiteY122" fmla="*/ 717697 h 717697"/>
                <a:gd name="connsiteX123" fmla="*/ 42691 w 1794623"/>
                <a:gd name="connsiteY123" fmla="*/ 717697 h 717697"/>
                <a:gd name="connsiteX124" fmla="*/ 40452 w 1794623"/>
                <a:gd name="connsiteY124" fmla="*/ 702083 h 717697"/>
                <a:gd name="connsiteX125" fmla="*/ 44504 w 1794623"/>
                <a:gd name="connsiteY125" fmla="*/ 692032 h 717697"/>
                <a:gd name="connsiteX126" fmla="*/ 36417 w 1794623"/>
                <a:gd name="connsiteY126" fmla="*/ 681928 h 717697"/>
                <a:gd name="connsiteX127" fmla="*/ 20226 w 1794623"/>
                <a:gd name="connsiteY127" fmla="*/ 667825 h 717697"/>
                <a:gd name="connsiteX128" fmla="*/ 12139 w 1794623"/>
                <a:gd name="connsiteY128" fmla="*/ 657774 h 717697"/>
                <a:gd name="connsiteX129" fmla="*/ 4052 w 1794623"/>
                <a:gd name="connsiteY129" fmla="*/ 649687 h 717697"/>
                <a:gd name="connsiteX130" fmla="*/ 0 w 1794623"/>
                <a:gd name="connsiteY130" fmla="*/ 645635 h 717697"/>
                <a:gd name="connsiteX131" fmla="*/ 28330 w 1794623"/>
                <a:gd name="connsiteY131" fmla="*/ 605307 h 717697"/>
                <a:gd name="connsiteX132" fmla="*/ 8104 w 1794623"/>
                <a:gd name="connsiteY132" fmla="*/ 581170 h 717697"/>
                <a:gd name="connsiteX133" fmla="*/ 68782 w 1794623"/>
                <a:gd name="connsiteY133" fmla="*/ 556963 h 717697"/>
                <a:gd name="connsiteX134" fmla="*/ 123390 w 1794623"/>
                <a:gd name="connsiteY134" fmla="*/ 554945 h 717697"/>
                <a:gd name="connsiteX135" fmla="*/ 177999 w 1794623"/>
                <a:gd name="connsiteY135" fmla="*/ 581170 h 717697"/>
                <a:gd name="connsiteX136" fmla="*/ 161807 w 1794623"/>
                <a:gd name="connsiteY136" fmla="*/ 540842 h 717697"/>
                <a:gd name="connsiteX137" fmla="*/ 161807 w 1794623"/>
                <a:gd name="connsiteY137" fmla="*/ 498497 h 717697"/>
                <a:gd name="connsiteX138" fmla="*/ 194172 w 1794623"/>
                <a:gd name="connsiteY138" fmla="*/ 444083 h 717697"/>
                <a:gd name="connsiteX139" fmla="*/ 206312 w 1794623"/>
                <a:gd name="connsiteY139" fmla="*/ 448118 h 717697"/>
                <a:gd name="connsiteX140" fmla="*/ 214398 w 1794623"/>
                <a:gd name="connsiteY140" fmla="*/ 476307 h 717697"/>
                <a:gd name="connsiteX141" fmla="*/ 214398 w 1794623"/>
                <a:gd name="connsiteY141" fmla="*/ 548876 h 717697"/>
                <a:gd name="connsiteX142" fmla="*/ 218451 w 1794623"/>
                <a:gd name="connsiteY142" fmla="*/ 597291 h 717697"/>
                <a:gd name="connsiteX143" fmla="*/ 254850 w 1794623"/>
                <a:gd name="connsiteY143" fmla="*/ 577118 h 717697"/>
                <a:gd name="connsiteX144" fmla="*/ 242711 w 1794623"/>
                <a:gd name="connsiteY144" fmla="*/ 569031 h 717697"/>
                <a:gd name="connsiteX145" fmla="*/ 246763 w 1794623"/>
                <a:gd name="connsiteY145" fmla="*/ 556963 h 717697"/>
                <a:gd name="connsiteX146" fmla="*/ 287215 w 1794623"/>
                <a:gd name="connsiteY146" fmla="*/ 540842 h 717697"/>
                <a:gd name="connsiteX147" fmla="*/ 283163 w 1794623"/>
                <a:gd name="connsiteY147" fmla="*/ 528703 h 717697"/>
                <a:gd name="connsiteX148" fmla="*/ 275076 w 1794623"/>
                <a:gd name="connsiteY148" fmla="*/ 512618 h 717697"/>
                <a:gd name="connsiteX149" fmla="*/ 266989 w 1794623"/>
                <a:gd name="connsiteY149" fmla="*/ 492427 h 717697"/>
                <a:gd name="connsiteX150" fmla="*/ 248781 w 1794623"/>
                <a:gd name="connsiteY150" fmla="*/ 456151 h 717697"/>
                <a:gd name="connsiteX151" fmla="*/ 234624 w 1794623"/>
                <a:gd name="connsiteY151" fmla="*/ 427892 h 717697"/>
                <a:gd name="connsiteX152" fmla="*/ 226538 w 1794623"/>
                <a:gd name="connsiteY152" fmla="*/ 415753 h 717697"/>
                <a:gd name="connsiteX153" fmla="*/ 226538 w 1794623"/>
                <a:gd name="connsiteY153" fmla="*/ 407666 h 717697"/>
                <a:gd name="connsiteX154" fmla="*/ 287215 w 1794623"/>
                <a:gd name="connsiteY154" fmla="*/ 444083 h 717697"/>
                <a:gd name="connsiteX155" fmla="*/ 230590 w 1794623"/>
                <a:gd name="connsiteY155" fmla="*/ 383405 h 717697"/>
                <a:gd name="connsiteX156" fmla="*/ 238677 w 1794623"/>
                <a:gd name="connsiteY156" fmla="*/ 367214 h 717697"/>
                <a:gd name="connsiteX157" fmla="*/ 275076 w 1794623"/>
                <a:gd name="connsiteY157" fmla="*/ 375301 h 717697"/>
                <a:gd name="connsiteX158" fmla="*/ 287215 w 1794623"/>
                <a:gd name="connsiteY158" fmla="*/ 342953 h 717697"/>
                <a:gd name="connsiteX159" fmla="*/ 271042 w 1794623"/>
                <a:gd name="connsiteY159" fmla="*/ 338901 h 717697"/>
                <a:gd name="connsiteX160" fmla="*/ 252833 w 1794623"/>
                <a:gd name="connsiteY160" fmla="*/ 336884 h 717697"/>
                <a:gd name="connsiteX161" fmla="*/ 226538 w 1794623"/>
                <a:gd name="connsiteY161" fmla="*/ 334849 h 717697"/>
                <a:gd name="connsiteX162" fmla="*/ 196207 w 1794623"/>
                <a:gd name="connsiteY162" fmla="*/ 328779 h 717697"/>
                <a:gd name="connsiteX163" fmla="*/ 169912 w 1794623"/>
                <a:gd name="connsiteY163" fmla="*/ 322727 h 717697"/>
                <a:gd name="connsiteX164" fmla="*/ 125408 w 1794623"/>
                <a:gd name="connsiteY164" fmla="*/ 326762 h 717697"/>
                <a:gd name="connsiteX165" fmla="*/ 141581 w 1794623"/>
                <a:gd name="connsiteY165" fmla="*/ 296432 h 717697"/>
                <a:gd name="connsiteX166" fmla="*/ 157773 w 1794623"/>
                <a:gd name="connsiteY166" fmla="*/ 266084 h 717697"/>
                <a:gd name="connsiteX167" fmla="*/ 173947 w 1794623"/>
                <a:gd name="connsiteY167" fmla="*/ 245858 h 717697"/>
                <a:gd name="connsiteX168" fmla="*/ 186086 w 1794623"/>
                <a:gd name="connsiteY168" fmla="*/ 233719 h 717697"/>
                <a:gd name="connsiteX169" fmla="*/ 186086 w 1794623"/>
                <a:gd name="connsiteY169" fmla="*/ 229684 h 717697"/>
                <a:gd name="connsiteX170" fmla="*/ 218451 w 1794623"/>
                <a:gd name="connsiteY170" fmla="*/ 249910 h 717697"/>
                <a:gd name="connsiteX171" fmla="*/ 254850 w 1794623"/>
                <a:gd name="connsiteY171" fmla="*/ 270136 h 717697"/>
                <a:gd name="connsiteX172" fmla="*/ 258903 w 1794623"/>
                <a:gd name="connsiteY172" fmla="*/ 270136 h 717697"/>
                <a:gd name="connsiteX173" fmla="*/ 279128 w 1794623"/>
                <a:gd name="connsiteY173" fmla="*/ 274171 h 717697"/>
                <a:gd name="connsiteX174" fmla="*/ 275076 w 1794623"/>
                <a:gd name="connsiteY174" fmla="*/ 249910 h 717697"/>
                <a:gd name="connsiteX175" fmla="*/ 275076 w 1794623"/>
                <a:gd name="connsiteY175" fmla="*/ 217545 h 717697"/>
                <a:gd name="connsiteX176" fmla="*/ 281146 w 1794623"/>
                <a:gd name="connsiteY176" fmla="*/ 207424 h 717697"/>
                <a:gd name="connsiteX177" fmla="*/ 291268 w 1794623"/>
                <a:gd name="connsiteY177" fmla="*/ 201372 h 717697"/>
                <a:gd name="connsiteX178" fmla="*/ 295302 w 1794623"/>
                <a:gd name="connsiteY178" fmla="*/ 197320 h 717697"/>
                <a:gd name="connsiteX179" fmla="*/ 303389 w 1794623"/>
                <a:gd name="connsiteY179" fmla="*/ 193267 h 717697"/>
                <a:gd name="connsiteX180" fmla="*/ 315528 w 1794623"/>
                <a:gd name="connsiteY180" fmla="*/ 189233 h 717697"/>
                <a:gd name="connsiteX181" fmla="*/ 327667 w 1794623"/>
                <a:gd name="connsiteY181" fmla="*/ 185180 h 717697"/>
                <a:gd name="connsiteX182" fmla="*/ 331719 w 1794623"/>
                <a:gd name="connsiteY182" fmla="*/ 213493 h 717697"/>
                <a:gd name="connsiteX183" fmla="*/ 347893 w 1794623"/>
                <a:gd name="connsiteY183" fmla="*/ 193267 h 717697"/>
                <a:gd name="connsiteX184" fmla="*/ 380010 w 1794623"/>
                <a:gd name="connsiteY184" fmla="*/ 197320 h 717697"/>
                <a:gd name="connsiteX185" fmla="*/ 402130 w 1794623"/>
                <a:gd name="connsiteY185" fmla="*/ 225632 h 717697"/>
                <a:gd name="connsiteX186" fmla="*/ 424249 w 1794623"/>
                <a:gd name="connsiteY186" fmla="*/ 229684 h 717697"/>
                <a:gd name="connsiteX187" fmla="*/ 444280 w 1794623"/>
                <a:gd name="connsiteY187" fmla="*/ 241824 h 717697"/>
                <a:gd name="connsiteX188" fmla="*/ 448333 w 1794623"/>
                <a:gd name="connsiteY188" fmla="*/ 249910 h 717697"/>
                <a:gd name="connsiteX189" fmla="*/ 440299 w 1794623"/>
                <a:gd name="connsiteY189" fmla="*/ 266084 h 717697"/>
                <a:gd name="connsiteX190" fmla="*/ 460401 w 1794623"/>
                <a:gd name="connsiteY190" fmla="*/ 306536 h 717697"/>
                <a:gd name="connsiteX191" fmla="*/ 476451 w 1794623"/>
                <a:gd name="connsiteY191" fmla="*/ 334849 h 717697"/>
                <a:gd name="connsiteX192" fmla="*/ 472416 w 1794623"/>
                <a:gd name="connsiteY192" fmla="*/ 355075 h 717697"/>
                <a:gd name="connsiteX193" fmla="*/ 484485 w 1794623"/>
                <a:gd name="connsiteY193" fmla="*/ 338901 h 717697"/>
                <a:gd name="connsiteX194" fmla="*/ 500534 w 1794623"/>
                <a:gd name="connsiteY194" fmla="*/ 342953 h 717697"/>
                <a:gd name="connsiteX195" fmla="*/ 512603 w 1794623"/>
                <a:gd name="connsiteY195" fmla="*/ 379353 h 717697"/>
                <a:gd name="connsiteX196" fmla="*/ 569122 w 1794623"/>
                <a:gd name="connsiteY196" fmla="*/ 338901 h 717697"/>
                <a:gd name="connsiteX197" fmla="*/ 581244 w 1794623"/>
                <a:gd name="connsiteY197" fmla="*/ 367214 h 717697"/>
                <a:gd name="connsiteX198" fmla="*/ 597435 w 1794623"/>
                <a:gd name="connsiteY198" fmla="*/ 326762 h 717697"/>
                <a:gd name="connsiteX199" fmla="*/ 617590 w 1794623"/>
                <a:gd name="connsiteY199" fmla="*/ 318675 h 717697"/>
                <a:gd name="connsiteX200" fmla="*/ 581244 w 1794623"/>
                <a:gd name="connsiteY200" fmla="*/ 282276 h 717697"/>
                <a:gd name="connsiteX201" fmla="*/ 581244 w 1794623"/>
                <a:gd name="connsiteY201" fmla="*/ 233719 h 717697"/>
                <a:gd name="connsiteX202" fmla="*/ 601416 w 1794623"/>
                <a:gd name="connsiteY202" fmla="*/ 221598 h 717697"/>
                <a:gd name="connsiteX203" fmla="*/ 581244 w 1794623"/>
                <a:gd name="connsiteY203" fmla="*/ 225632 h 717697"/>
                <a:gd name="connsiteX204" fmla="*/ 565070 w 1794623"/>
                <a:gd name="connsiteY204" fmla="*/ 221598 h 717697"/>
                <a:gd name="connsiteX205" fmla="*/ 546861 w 1794623"/>
                <a:gd name="connsiteY205" fmla="*/ 217545 h 717697"/>
                <a:gd name="connsiteX206" fmla="*/ 524618 w 1794623"/>
                <a:gd name="connsiteY206" fmla="*/ 213493 h 717697"/>
                <a:gd name="connsiteX207" fmla="*/ 478097 w 1794623"/>
                <a:gd name="connsiteY207" fmla="*/ 217545 h 717697"/>
                <a:gd name="connsiteX208" fmla="*/ 467992 w 1794623"/>
                <a:gd name="connsiteY208" fmla="*/ 201372 h 717697"/>
                <a:gd name="connsiteX209" fmla="*/ 465957 w 1794623"/>
                <a:gd name="connsiteY209" fmla="*/ 169007 h 717697"/>
                <a:gd name="connsiteX210" fmla="*/ 467992 w 1794623"/>
                <a:gd name="connsiteY210" fmla="*/ 148781 h 717697"/>
                <a:gd name="connsiteX211" fmla="*/ 472027 w 1794623"/>
                <a:gd name="connsiteY211" fmla="*/ 144729 h 717697"/>
                <a:gd name="connsiteX212" fmla="*/ 484166 w 1794623"/>
                <a:gd name="connsiteY212" fmla="*/ 140694 h 717697"/>
                <a:gd name="connsiteX213" fmla="*/ 490236 w 1794623"/>
                <a:gd name="connsiteY213" fmla="*/ 126520 h 717697"/>
                <a:gd name="connsiteX214" fmla="*/ 508444 w 1794623"/>
                <a:gd name="connsiteY214" fmla="*/ 120468 h 717697"/>
                <a:gd name="connsiteX215" fmla="*/ 530688 w 1794623"/>
                <a:gd name="connsiteY215" fmla="*/ 130572 h 717697"/>
                <a:gd name="connsiteX216" fmla="*/ 548896 w 1794623"/>
                <a:gd name="connsiteY216" fmla="*/ 136642 h 717697"/>
                <a:gd name="connsiteX217" fmla="*/ 548896 w 1794623"/>
                <a:gd name="connsiteY217" fmla="*/ 120468 h 717697"/>
                <a:gd name="connsiteX218" fmla="*/ 530688 w 1794623"/>
                <a:gd name="connsiteY218" fmla="*/ 118433 h 717697"/>
                <a:gd name="connsiteX219" fmla="*/ 512479 w 1794623"/>
                <a:gd name="connsiteY219" fmla="*/ 104277 h 717697"/>
                <a:gd name="connsiteX220" fmla="*/ 508444 w 1794623"/>
                <a:gd name="connsiteY220" fmla="*/ 94172 h 717697"/>
                <a:gd name="connsiteX221" fmla="*/ 520566 w 1794623"/>
                <a:gd name="connsiteY221" fmla="*/ 71912 h 717697"/>
                <a:gd name="connsiteX222" fmla="*/ 526635 w 1794623"/>
                <a:gd name="connsiteY222" fmla="*/ 25390 h 717697"/>
                <a:gd name="connsiteX223" fmla="*/ 536757 w 1794623"/>
                <a:gd name="connsiteY223" fmla="*/ 27425 h 717697"/>
                <a:gd name="connsiteX224" fmla="*/ 546861 w 1794623"/>
                <a:gd name="connsiteY224" fmla="*/ 45616 h 717697"/>
                <a:gd name="connsiteX225" fmla="*/ 569122 w 1794623"/>
                <a:gd name="connsiteY225" fmla="*/ 39564 h 717697"/>
                <a:gd name="connsiteX226" fmla="*/ 607521 w 1794623"/>
                <a:gd name="connsiteY226" fmla="*/ 39564 h 717697"/>
                <a:gd name="connsiteX227" fmla="*/ 629729 w 1794623"/>
                <a:gd name="connsiteY227" fmla="*/ 31460 h 717697"/>
                <a:gd name="connsiteX228" fmla="*/ 659971 w 1794623"/>
                <a:gd name="connsiteY228" fmla="*/ 7199 h 717697"/>
                <a:gd name="connsiteX229" fmla="*/ 678657 w 1794623"/>
                <a:gd name="connsiteY229" fmla="*/ 112 h 71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1794623" h="717697">
                  <a:moveTo>
                    <a:pt x="1794623" y="662003"/>
                  </a:moveTo>
                  <a:lnTo>
                    <a:pt x="1794623" y="670037"/>
                  </a:lnTo>
                  <a:cubicBezTo>
                    <a:pt x="1794623" y="683521"/>
                    <a:pt x="1791933" y="694280"/>
                    <a:pt x="1786589" y="702331"/>
                  </a:cubicBezTo>
                  <a:lnTo>
                    <a:pt x="1777669" y="717697"/>
                  </a:lnTo>
                  <a:lnTo>
                    <a:pt x="1712715" y="717697"/>
                  </a:lnTo>
                  <a:lnTo>
                    <a:pt x="1730530" y="702331"/>
                  </a:lnTo>
                  <a:cubicBezTo>
                    <a:pt x="1735874" y="691590"/>
                    <a:pt x="1739218" y="684866"/>
                    <a:pt x="1740545" y="682176"/>
                  </a:cubicBezTo>
                  <a:cubicBezTo>
                    <a:pt x="1741873" y="679468"/>
                    <a:pt x="1746544" y="676779"/>
                    <a:pt x="1754543" y="674089"/>
                  </a:cubicBezTo>
                  <a:cubicBezTo>
                    <a:pt x="1759904" y="671382"/>
                    <a:pt x="1764576" y="670037"/>
                    <a:pt x="1768575" y="670037"/>
                  </a:cubicBezTo>
                  <a:cubicBezTo>
                    <a:pt x="1772574" y="670037"/>
                    <a:pt x="1777264" y="668710"/>
                    <a:pt x="1782608" y="666055"/>
                  </a:cubicBezTo>
                  <a:cubicBezTo>
                    <a:pt x="1787916" y="666055"/>
                    <a:pt x="1791915" y="664710"/>
                    <a:pt x="1794623" y="662003"/>
                  </a:cubicBezTo>
                  <a:close/>
                  <a:moveTo>
                    <a:pt x="678657" y="112"/>
                  </a:moveTo>
                  <a:cubicBezTo>
                    <a:pt x="683709" y="785"/>
                    <a:pt x="687585" y="4492"/>
                    <a:pt x="690283" y="11234"/>
                  </a:cubicBezTo>
                  <a:cubicBezTo>
                    <a:pt x="692973" y="16631"/>
                    <a:pt x="696335" y="21356"/>
                    <a:pt x="700370" y="25390"/>
                  </a:cubicBezTo>
                  <a:cubicBezTo>
                    <a:pt x="704386" y="29442"/>
                    <a:pt x="707749" y="32822"/>
                    <a:pt x="710438" y="35512"/>
                  </a:cubicBezTo>
                  <a:lnTo>
                    <a:pt x="718543" y="43599"/>
                  </a:lnTo>
                  <a:cubicBezTo>
                    <a:pt x="734681" y="43599"/>
                    <a:pt x="749492" y="46306"/>
                    <a:pt x="762976" y="51686"/>
                  </a:cubicBezTo>
                  <a:cubicBezTo>
                    <a:pt x="792545" y="62480"/>
                    <a:pt x="812736" y="74619"/>
                    <a:pt x="823512" y="88103"/>
                  </a:cubicBezTo>
                  <a:cubicBezTo>
                    <a:pt x="831617" y="104277"/>
                    <a:pt x="838324" y="115071"/>
                    <a:pt x="843685" y="120468"/>
                  </a:cubicBezTo>
                  <a:cubicBezTo>
                    <a:pt x="846375" y="125847"/>
                    <a:pt x="849082" y="128555"/>
                    <a:pt x="851772" y="128555"/>
                  </a:cubicBezTo>
                  <a:lnTo>
                    <a:pt x="867946" y="136642"/>
                  </a:lnTo>
                  <a:cubicBezTo>
                    <a:pt x="878705" y="142039"/>
                    <a:pt x="888119" y="143384"/>
                    <a:pt x="896205" y="140694"/>
                  </a:cubicBezTo>
                  <a:cubicBezTo>
                    <a:pt x="901603" y="137986"/>
                    <a:pt x="911689" y="135297"/>
                    <a:pt x="926482" y="132589"/>
                  </a:cubicBezTo>
                  <a:cubicBezTo>
                    <a:pt x="941276" y="129900"/>
                    <a:pt x="951362" y="128555"/>
                    <a:pt x="956759" y="128555"/>
                  </a:cubicBezTo>
                  <a:cubicBezTo>
                    <a:pt x="959449" y="128555"/>
                    <a:pt x="962157" y="127882"/>
                    <a:pt x="964846" y="126520"/>
                  </a:cubicBezTo>
                  <a:cubicBezTo>
                    <a:pt x="967554" y="125175"/>
                    <a:pt x="971571" y="124503"/>
                    <a:pt x="976915" y="124503"/>
                  </a:cubicBezTo>
                  <a:lnTo>
                    <a:pt x="993106" y="124503"/>
                  </a:lnTo>
                  <a:lnTo>
                    <a:pt x="985019" y="164954"/>
                  </a:lnTo>
                  <a:cubicBezTo>
                    <a:pt x="982312" y="175749"/>
                    <a:pt x="978950" y="187198"/>
                    <a:pt x="974897" y="199337"/>
                  </a:cubicBezTo>
                  <a:cubicBezTo>
                    <a:pt x="970845" y="211476"/>
                    <a:pt x="964793" y="220235"/>
                    <a:pt x="956689" y="225632"/>
                  </a:cubicBezTo>
                  <a:cubicBezTo>
                    <a:pt x="962086" y="225632"/>
                    <a:pt x="967483" y="226977"/>
                    <a:pt x="972880" y="229684"/>
                  </a:cubicBezTo>
                  <a:cubicBezTo>
                    <a:pt x="978277" y="232374"/>
                    <a:pt x="989054" y="236426"/>
                    <a:pt x="1005245" y="241824"/>
                  </a:cubicBezTo>
                  <a:cubicBezTo>
                    <a:pt x="1018676" y="247203"/>
                    <a:pt x="1026745" y="250583"/>
                    <a:pt x="1029452" y="251928"/>
                  </a:cubicBezTo>
                  <a:cubicBezTo>
                    <a:pt x="1032142" y="253273"/>
                    <a:pt x="1038866" y="253945"/>
                    <a:pt x="1049608" y="253945"/>
                  </a:cubicBezTo>
                  <a:cubicBezTo>
                    <a:pt x="1055005" y="253945"/>
                    <a:pt x="1060384" y="254618"/>
                    <a:pt x="1065764" y="255980"/>
                  </a:cubicBezTo>
                  <a:cubicBezTo>
                    <a:pt x="1071125" y="257325"/>
                    <a:pt x="1076505" y="257997"/>
                    <a:pt x="1081902" y="257997"/>
                  </a:cubicBezTo>
                  <a:lnTo>
                    <a:pt x="1102128" y="257997"/>
                  </a:lnTo>
                  <a:lnTo>
                    <a:pt x="1122301" y="286310"/>
                  </a:lnTo>
                  <a:cubicBezTo>
                    <a:pt x="1122301" y="278223"/>
                    <a:pt x="1120938" y="270136"/>
                    <a:pt x="1118248" y="262050"/>
                  </a:cubicBezTo>
                  <a:cubicBezTo>
                    <a:pt x="1112851" y="245858"/>
                    <a:pt x="1104764" y="232374"/>
                    <a:pt x="1093970" y="221598"/>
                  </a:cubicBezTo>
                  <a:cubicBezTo>
                    <a:pt x="1080486" y="210804"/>
                    <a:pt x="1071055" y="202044"/>
                    <a:pt x="1065657" y="195302"/>
                  </a:cubicBezTo>
                  <a:cubicBezTo>
                    <a:pt x="1060260" y="188560"/>
                    <a:pt x="1052173" y="185180"/>
                    <a:pt x="1041397" y="185180"/>
                  </a:cubicBezTo>
                  <a:lnTo>
                    <a:pt x="1017119" y="185180"/>
                  </a:lnTo>
                  <a:lnTo>
                    <a:pt x="1033292" y="120468"/>
                  </a:lnTo>
                  <a:cubicBezTo>
                    <a:pt x="1046776" y="125847"/>
                    <a:pt x="1060260" y="131245"/>
                    <a:pt x="1073744" y="136642"/>
                  </a:cubicBezTo>
                  <a:cubicBezTo>
                    <a:pt x="1087228" y="142039"/>
                    <a:pt x="1100712" y="146746"/>
                    <a:pt x="1114196" y="150798"/>
                  </a:cubicBezTo>
                  <a:cubicBezTo>
                    <a:pt x="1127680" y="154850"/>
                    <a:pt x="1141146" y="156868"/>
                    <a:pt x="1154595" y="156868"/>
                  </a:cubicBezTo>
                  <a:cubicBezTo>
                    <a:pt x="1157285" y="151470"/>
                    <a:pt x="1161337" y="146073"/>
                    <a:pt x="1166734" y="140694"/>
                  </a:cubicBezTo>
                  <a:cubicBezTo>
                    <a:pt x="1177511" y="129900"/>
                    <a:pt x="1186960" y="123158"/>
                    <a:pt x="1195047" y="120468"/>
                  </a:cubicBezTo>
                  <a:lnTo>
                    <a:pt x="1215273" y="112363"/>
                  </a:lnTo>
                  <a:lnTo>
                    <a:pt x="1199081" y="104277"/>
                  </a:lnTo>
                  <a:cubicBezTo>
                    <a:pt x="1188305" y="98879"/>
                    <a:pt x="1186960" y="94845"/>
                    <a:pt x="1195047" y="92138"/>
                  </a:cubicBezTo>
                  <a:cubicBezTo>
                    <a:pt x="1197736" y="92138"/>
                    <a:pt x="1200444" y="91465"/>
                    <a:pt x="1203134" y="90120"/>
                  </a:cubicBezTo>
                  <a:cubicBezTo>
                    <a:pt x="1205823" y="88775"/>
                    <a:pt x="1209876" y="88103"/>
                    <a:pt x="1215273" y="88103"/>
                  </a:cubicBezTo>
                  <a:cubicBezTo>
                    <a:pt x="1220670" y="88103"/>
                    <a:pt x="1224704" y="86758"/>
                    <a:pt x="1227412" y="84051"/>
                  </a:cubicBezTo>
                  <a:lnTo>
                    <a:pt x="1239533" y="104277"/>
                  </a:lnTo>
                  <a:cubicBezTo>
                    <a:pt x="1239533" y="120468"/>
                    <a:pt x="1235499" y="136642"/>
                    <a:pt x="1227412" y="152815"/>
                  </a:cubicBezTo>
                  <a:cubicBezTo>
                    <a:pt x="1222015" y="166299"/>
                    <a:pt x="1213928" y="181818"/>
                    <a:pt x="1203134" y="199337"/>
                  </a:cubicBezTo>
                  <a:cubicBezTo>
                    <a:pt x="1192339" y="216873"/>
                    <a:pt x="1177511" y="233719"/>
                    <a:pt x="1158630" y="249910"/>
                  </a:cubicBezTo>
                  <a:cubicBezTo>
                    <a:pt x="1174768" y="247203"/>
                    <a:pt x="1189597" y="245858"/>
                    <a:pt x="1203081" y="245858"/>
                  </a:cubicBezTo>
                  <a:cubicBezTo>
                    <a:pt x="1229995" y="245858"/>
                    <a:pt x="1250186" y="256653"/>
                    <a:pt x="1263617" y="278223"/>
                  </a:cubicBezTo>
                  <a:cubicBezTo>
                    <a:pt x="1266324" y="270136"/>
                    <a:pt x="1270359" y="262050"/>
                    <a:pt x="1275756" y="253945"/>
                  </a:cubicBezTo>
                  <a:cubicBezTo>
                    <a:pt x="1283807" y="240461"/>
                    <a:pt x="1295929" y="229684"/>
                    <a:pt x="1312102" y="221598"/>
                  </a:cubicBezTo>
                  <a:lnTo>
                    <a:pt x="1324171" y="177094"/>
                  </a:lnTo>
                  <a:cubicBezTo>
                    <a:pt x="1326878" y="177094"/>
                    <a:pt x="1329568" y="178438"/>
                    <a:pt x="1332258" y="181146"/>
                  </a:cubicBezTo>
                  <a:cubicBezTo>
                    <a:pt x="1334965" y="183836"/>
                    <a:pt x="1338327" y="188560"/>
                    <a:pt x="1342379" y="195302"/>
                  </a:cubicBezTo>
                  <a:cubicBezTo>
                    <a:pt x="1346432" y="202044"/>
                    <a:pt x="1351139" y="210804"/>
                    <a:pt x="1356536" y="221598"/>
                  </a:cubicBezTo>
                  <a:cubicBezTo>
                    <a:pt x="1364623" y="243169"/>
                    <a:pt x="1368002" y="264067"/>
                    <a:pt x="1366658" y="284293"/>
                  </a:cubicBezTo>
                  <a:cubicBezTo>
                    <a:pt x="1365295" y="304519"/>
                    <a:pt x="1363278" y="322727"/>
                    <a:pt x="1360588" y="338901"/>
                  </a:cubicBezTo>
                  <a:cubicBezTo>
                    <a:pt x="1355191" y="346988"/>
                    <a:pt x="1351811" y="357110"/>
                    <a:pt x="1350466" y="369231"/>
                  </a:cubicBezTo>
                  <a:cubicBezTo>
                    <a:pt x="1349121" y="381370"/>
                    <a:pt x="1347104" y="392837"/>
                    <a:pt x="1344397" y="403631"/>
                  </a:cubicBezTo>
                  <a:cubicBezTo>
                    <a:pt x="1341707" y="417115"/>
                    <a:pt x="1339000" y="430599"/>
                    <a:pt x="1336310" y="444083"/>
                  </a:cubicBezTo>
                  <a:lnTo>
                    <a:pt x="1376691" y="427892"/>
                  </a:lnTo>
                  <a:cubicBezTo>
                    <a:pt x="1387450" y="422495"/>
                    <a:pt x="1398191" y="417788"/>
                    <a:pt x="1408967" y="413735"/>
                  </a:cubicBezTo>
                  <a:cubicBezTo>
                    <a:pt x="1419726" y="409683"/>
                    <a:pt x="1427813" y="407666"/>
                    <a:pt x="1433210" y="407666"/>
                  </a:cubicBezTo>
                  <a:cubicBezTo>
                    <a:pt x="1446694" y="407666"/>
                    <a:pt x="1460833" y="409683"/>
                    <a:pt x="1475644" y="413735"/>
                  </a:cubicBezTo>
                  <a:cubicBezTo>
                    <a:pt x="1490455" y="417788"/>
                    <a:pt x="1504612" y="414408"/>
                    <a:pt x="1518096" y="403631"/>
                  </a:cubicBezTo>
                  <a:cubicBezTo>
                    <a:pt x="1534269" y="398234"/>
                    <a:pt x="1546408" y="390820"/>
                    <a:pt x="1554495" y="381370"/>
                  </a:cubicBezTo>
                  <a:cubicBezTo>
                    <a:pt x="1562582" y="371939"/>
                    <a:pt x="1567979" y="372611"/>
                    <a:pt x="1570687" y="383405"/>
                  </a:cubicBezTo>
                  <a:cubicBezTo>
                    <a:pt x="1570687" y="394182"/>
                    <a:pt x="1570687" y="398906"/>
                    <a:pt x="1570687" y="397562"/>
                  </a:cubicBezTo>
                  <a:cubicBezTo>
                    <a:pt x="1570687" y="396199"/>
                    <a:pt x="1566634" y="400924"/>
                    <a:pt x="1558547" y="411718"/>
                  </a:cubicBezTo>
                  <a:cubicBezTo>
                    <a:pt x="1550461" y="425202"/>
                    <a:pt x="1537649" y="438013"/>
                    <a:pt x="1520113" y="450135"/>
                  </a:cubicBezTo>
                  <a:cubicBezTo>
                    <a:pt x="1502577" y="462274"/>
                    <a:pt x="1488420" y="468344"/>
                    <a:pt x="1477644" y="468344"/>
                  </a:cubicBezTo>
                  <a:cubicBezTo>
                    <a:pt x="1472247" y="468344"/>
                    <a:pt x="1463487" y="467671"/>
                    <a:pt x="1451384" y="466326"/>
                  </a:cubicBezTo>
                  <a:cubicBezTo>
                    <a:pt x="1439262" y="464981"/>
                    <a:pt x="1427141" y="463619"/>
                    <a:pt x="1415037" y="462274"/>
                  </a:cubicBezTo>
                  <a:cubicBezTo>
                    <a:pt x="1402916" y="460929"/>
                    <a:pt x="1391484" y="460257"/>
                    <a:pt x="1380708" y="460257"/>
                  </a:cubicBezTo>
                  <a:cubicBezTo>
                    <a:pt x="1369949" y="460257"/>
                    <a:pt x="1364570" y="461602"/>
                    <a:pt x="1364570" y="464309"/>
                  </a:cubicBezTo>
                  <a:cubicBezTo>
                    <a:pt x="1361862" y="466999"/>
                    <a:pt x="1360517" y="469688"/>
                    <a:pt x="1360517" y="472396"/>
                  </a:cubicBezTo>
                  <a:lnTo>
                    <a:pt x="1360517" y="476430"/>
                  </a:lnTo>
                  <a:lnTo>
                    <a:pt x="1376691" y="488570"/>
                  </a:lnTo>
                  <a:cubicBezTo>
                    <a:pt x="1387450" y="485880"/>
                    <a:pt x="1398209" y="487225"/>
                    <a:pt x="1409003" y="492622"/>
                  </a:cubicBezTo>
                  <a:cubicBezTo>
                    <a:pt x="1419744" y="497966"/>
                    <a:pt x="1430503" y="506035"/>
                    <a:pt x="1441262" y="516794"/>
                  </a:cubicBezTo>
                  <a:cubicBezTo>
                    <a:pt x="1452038" y="527553"/>
                    <a:pt x="1462815" y="546381"/>
                    <a:pt x="1473591" y="573260"/>
                  </a:cubicBezTo>
                  <a:lnTo>
                    <a:pt x="1396740" y="541037"/>
                  </a:lnTo>
                  <a:lnTo>
                    <a:pt x="1380549" y="557157"/>
                  </a:lnTo>
                  <a:cubicBezTo>
                    <a:pt x="1385946" y="565191"/>
                    <a:pt x="1389998" y="574587"/>
                    <a:pt x="1392688" y="585346"/>
                  </a:cubicBezTo>
                  <a:cubicBezTo>
                    <a:pt x="1395395" y="593433"/>
                    <a:pt x="1396740" y="602847"/>
                    <a:pt x="1396740" y="613588"/>
                  </a:cubicBezTo>
                  <a:cubicBezTo>
                    <a:pt x="1396740" y="624347"/>
                    <a:pt x="1394032" y="632416"/>
                    <a:pt x="1388653" y="637796"/>
                  </a:cubicBezTo>
                  <a:cubicBezTo>
                    <a:pt x="1402137" y="640503"/>
                    <a:pt x="1414258" y="641848"/>
                    <a:pt x="1425053" y="641848"/>
                  </a:cubicBezTo>
                  <a:cubicBezTo>
                    <a:pt x="1435847" y="644538"/>
                    <a:pt x="1445951" y="645900"/>
                    <a:pt x="1455383" y="645900"/>
                  </a:cubicBezTo>
                  <a:cubicBezTo>
                    <a:pt x="1464832" y="645900"/>
                    <a:pt x="1472264" y="647227"/>
                    <a:pt x="1477697" y="649882"/>
                  </a:cubicBezTo>
                  <a:cubicBezTo>
                    <a:pt x="1483218" y="655261"/>
                    <a:pt x="1494224" y="660658"/>
                    <a:pt x="1510699" y="666055"/>
                  </a:cubicBezTo>
                  <a:cubicBezTo>
                    <a:pt x="1518910" y="668710"/>
                    <a:pt x="1525775" y="671382"/>
                    <a:pt x="1531296" y="674089"/>
                  </a:cubicBezTo>
                  <a:lnTo>
                    <a:pt x="1556017" y="649882"/>
                  </a:lnTo>
                  <a:lnTo>
                    <a:pt x="1560122" y="666055"/>
                  </a:lnTo>
                  <a:lnTo>
                    <a:pt x="1634266" y="649882"/>
                  </a:lnTo>
                  <a:cubicBezTo>
                    <a:pt x="1639664" y="655261"/>
                    <a:pt x="1643698" y="661985"/>
                    <a:pt x="1646406" y="670037"/>
                  </a:cubicBezTo>
                  <a:cubicBezTo>
                    <a:pt x="1651785" y="688865"/>
                    <a:pt x="1651785" y="703658"/>
                    <a:pt x="1646406" y="714399"/>
                  </a:cubicBezTo>
                  <a:lnTo>
                    <a:pt x="1682434" y="714399"/>
                  </a:lnTo>
                  <a:lnTo>
                    <a:pt x="1682434" y="717697"/>
                  </a:lnTo>
                  <a:lnTo>
                    <a:pt x="316673" y="717697"/>
                  </a:lnTo>
                  <a:lnTo>
                    <a:pt x="303389" y="711055"/>
                  </a:lnTo>
                  <a:cubicBezTo>
                    <a:pt x="292612" y="711055"/>
                    <a:pt x="289233" y="711727"/>
                    <a:pt x="293285" y="713072"/>
                  </a:cubicBezTo>
                  <a:cubicBezTo>
                    <a:pt x="297337" y="714435"/>
                    <a:pt x="301372" y="715780"/>
                    <a:pt x="305424" y="717124"/>
                  </a:cubicBezTo>
                  <a:lnTo>
                    <a:pt x="304273" y="717697"/>
                  </a:lnTo>
                  <a:lnTo>
                    <a:pt x="235212" y="717697"/>
                  </a:lnTo>
                  <a:lnTo>
                    <a:pt x="198225" y="713072"/>
                  </a:lnTo>
                  <a:cubicBezTo>
                    <a:pt x="187430" y="711727"/>
                    <a:pt x="179344" y="711055"/>
                    <a:pt x="173947" y="711055"/>
                  </a:cubicBezTo>
                  <a:cubicBezTo>
                    <a:pt x="176654" y="711055"/>
                    <a:pt x="177999" y="709710"/>
                    <a:pt x="177999" y="707020"/>
                  </a:cubicBezTo>
                  <a:lnTo>
                    <a:pt x="169912" y="707020"/>
                  </a:lnTo>
                  <a:cubicBezTo>
                    <a:pt x="167205" y="707020"/>
                    <a:pt x="165860" y="707693"/>
                    <a:pt x="165860" y="709038"/>
                  </a:cubicBezTo>
                  <a:cubicBezTo>
                    <a:pt x="165860" y="710382"/>
                    <a:pt x="168549" y="711055"/>
                    <a:pt x="173947" y="711055"/>
                  </a:cubicBezTo>
                  <a:lnTo>
                    <a:pt x="167304" y="717697"/>
                  </a:lnTo>
                  <a:lnTo>
                    <a:pt x="42691" y="717697"/>
                  </a:lnTo>
                  <a:lnTo>
                    <a:pt x="40452" y="702083"/>
                  </a:lnTo>
                  <a:cubicBezTo>
                    <a:pt x="40452" y="696739"/>
                    <a:pt x="41814" y="693377"/>
                    <a:pt x="44504" y="692032"/>
                  </a:cubicBezTo>
                  <a:cubicBezTo>
                    <a:pt x="47194" y="690687"/>
                    <a:pt x="44504" y="687308"/>
                    <a:pt x="36417" y="681928"/>
                  </a:cubicBezTo>
                  <a:cubicBezTo>
                    <a:pt x="28330" y="676566"/>
                    <a:pt x="22933" y="671877"/>
                    <a:pt x="20226" y="667825"/>
                  </a:cubicBezTo>
                  <a:cubicBezTo>
                    <a:pt x="17536" y="663773"/>
                    <a:pt x="14846" y="660428"/>
                    <a:pt x="12139" y="657774"/>
                  </a:cubicBezTo>
                  <a:lnTo>
                    <a:pt x="4052" y="649687"/>
                  </a:lnTo>
                  <a:cubicBezTo>
                    <a:pt x="1362" y="649687"/>
                    <a:pt x="0" y="648342"/>
                    <a:pt x="0" y="645635"/>
                  </a:cubicBezTo>
                  <a:lnTo>
                    <a:pt x="28330" y="605307"/>
                  </a:lnTo>
                  <a:lnTo>
                    <a:pt x="8104" y="581170"/>
                  </a:lnTo>
                  <a:cubicBezTo>
                    <a:pt x="26968" y="570376"/>
                    <a:pt x="47194" y="562307"/>
                    <a:pt x="68782" y="556963"/>
                  </a:cubicBezTo>
                  <a:cubicBezTo>
                    <a:pt x="84956" y="551565"/>
                    <a:pt x="103165" y="550893"/>
                    <a:pt x="123390" y="554945"/>
                  </a:cubicBezTo>
                  <a:cubicBezTo>
                    <a:pt x="143616" y="558980"/>
                    <a:pt x="161807" y="567721"/>
                    <a:pt x="177999" y="581170"/>
                  </a:cubicBezTo>
                  <a:cubicBezTo>
                    <a:pt x="169912" y="567721"/>
                    <a:pt x="164515" y="554291"/>
                    <a:pt x="161807" y="540842"/>
                  </a:cubicBezTo>
                  <a:cubicBezTo>
                    <a:pt x="159118" y="527393"/>
                    <a:pt x="159118" y="513290"/>
                    <a:pt x="161807" y="498497"/>
                  </a:cubicBezTo>
                  <a:cubicBezTo>
                    <a:pt x="164515" y="483703"/>
                    <a:pt x="175291" y="465565"/>
                    <a:pt x="194172" y="444083"/>
                  </a:cubicBezTo>
                  <a:cubicBezTo>
                    <a:pt x="199570" y="444083"/>
                    <a:pt x="203622" y="445428"/>
                    <a:pt x="206312" y="448118"/>
                  </a:cubicBezTo>
                  <a:cubicBezTo>
                    <a:pt x="211709" y="453479"/>
                    <a:pt x="214398" y="462876"/>
                    <a:pt x="214398" y="476307"/>
                  </a:cubicBezTo>
                  <a:lnTo>
                    <a:pt x="214398" y="548876"/>
                  </a:lnTo>
                  <a:cubicBezTo>
                    <a:pt x="214398" y="565014"/>
                    <a:pt x="215743" y="581152"/>
                    <a:pt x="218451" y="597291"/>
                  </a:cubicBezTo>
                  <a:lnTo>
                    <a:pt x="254850" y="577118"/>
                  </a:lnTo>
                  <a:lnTo>
                    <a:pt x="242711" y="569031"/>
                  </a:lnTo>
                  <a:cubicBezTo>
                    <a:pt x="242711" y="566341"/>
                    <a:pt x="244074" y="562307"/>
                    <a:pt x="246763" y="556963"/>
                  </a:cubicBezTo>
                  <a:cubicBezTo>
                    <a:pt x="252161" y="546221"/>
                    <a:pt x="265645" y="540842"/>
                    <a:pt x="287215" y="540842"/>
                  </a:cubicBezTo>
                  <a:cubicBezTo>
                    <a:pt x="287215" y="538152"/>
                    <a:pt x="285870" y="534100"/>
                    <a:pt x="283163" y="528703"/>
                  </a:cubicBezTo>
                  <a:cubicBezTo>
                    <a:pt x="280473" y="523359"/>
                    <a:pt x="277784" y="517997"/>
                    <a:pt x="275076" y="512618"/>
                  </a:cubicBezTo>
                  <a:cubicBezTo>
                    <a:pt x="272387" y="507256"/>
                    <a:pt x="269679" y="500514"/>
                    <a:pt x="266989" y="492427"/>
                  </a:cubicBezTo>
                  <a:cubicBezTo>
                    <a:pt x="261592" y="481686"/>
                    <a:pt x="255523" y="469582"/>
                    <a:pt x="248781" y="456151"/>
                  </a:cubicBezTo>
                  <a:cubicBezTo>
                    <a:pt x="242039" y="442703"/>
                    <a:pt x="237332" y="433289"/>
                    <a:pt x="234624" y="427892"/>
                  </a:cubicBezTo>
                  <a:cubicBezTo>
                    <a:pt x="229227" y="422495"/>
                    <a:pt x="226538" y="418460"/>
                    <a:pt x="226538" y="415753"/>
                  </a:cubicBezTo>
                  <a:lnTo>
                    <a:pt x="226538" y="407666"/>
                  </a:lnTo>
                  <a:lnTo>
                    <a:pt x="287215" y="444083"/>
                  </a:lnTo>
                  <a:lnTo>
                    <a:pt x="230590" y="383405"/>
                  </a:lnTo>
                  <a:lnTo>
                    <a:pt x="238677" y="367214"/>
                  </a:lnTo>
                  <a:lnTo>
                    <a:pt x="275076" y="375301"/>
                  </a:lnTo>
                  <a:lnTo>
                    <a:pt x="287215" y="342953"/>
                  </a:lnTo>
                  <a:cubicBezTo>
                    <a:pt x="281818" y="342953"/>
                    <a:pt x="276421" y="341591"/>
                    <a:pt x="271042" y="338901"/>
                  </a:cubicBezTo>
                  <a:cubicBezTo>
                    <a:pt x="265645" y="338901"/>
                    <a:pt x="259575" y="338229"/>
                    <a:pt x="252833" y="336884"/>
                  </a:cubicBezTo>
                  <a:cubicBezTo>
                    <a:pt x="246091" y="335521"/>
                    <a:pt x="237332" y="334849"/>
                    <a:pt x="226538" y="334849"/>
                  </a:cubicBezTo>
                  <a:cubicBezTo>
                    <a:pt x="210364" y="337556"/>
                    <a:pt x="200242" y="335521"/>
                    <a:pt x="196207" y="328779"/>
                  </a:cubicBezTo>
                  <a:cubicBezTo>
                    <a:pt x="192155" y="322037"/>
                    <a:pt x="183396" y="320020"/>
                    <a:pt x="169912" y="322727"/>
                  </a:cubicBezTo>
                  <a:cubicBezTo>
                    <a:pt x="140237" y="336211"/>
                    <a:pt x="125408" y="337556"/>
                    <a:pt x="125408" y="326762"/>
                  </a:cubicBezTo>
                  <a:cubicBezTo>
                    <a:pt x="125408" y="321365"/>
                    <a:pt x="130805" y="311261"/>
                    <a:pt x="141581" y="296432"/>
                  </a:cubicBezTo>
                  <a:cubicBezTo>
                    <a:pt x="152376" y="281585"/>
                    <a:pt x="157773" y="271481"/>
                    <a:pt x="157773" y="266084"/>
                  </a:cubicBezTo>
                  <a:cubicBezTo>
                    <a:pt x="157773" y="263394"/>
                    <a:pt x="163170" y="256653"/>
                    <a:pt x="173947" y="245858"/>
                  </a:cubicBezTo>
                  <a:lnTo>
                    <a:pt x="186086" y="233719"/>
                  </a:lnTo>
                  <a:cubicBezTo>
                    <a:pt x="183396" y="231029"/>
                    <a:pt x="183396" y="229684"/>
                    <a:pt x="186086" y="229684"/>
                  </a:cubicBezTo>
                  <a:cubicBezTo>
                    <a:pt x="186086" y="229684"/>
                    <a:pt x="196880" y="236426"/>
                    <a:pt x="218451" y="249910"/>
                  </a:cubicBezTo>
                  <a:cubicBezTo>
                    <a:pt x="240021" y="263394"/>
                    <a:pt x="252161" y="270136"/>
                    <a:pt x="254850" y="270136"/>
                  </a:cubicBezTo>
                  <a:cubicBezTo>
                    <a:pt x="257558" y="272826"/>
                    <a:pt x="258903" y="272826"/>
                    <a:pt x="258903" y="270136"/>
                  </a:cubicBezTo>
                  <a:lnTo>
                    <a:pt x="279128" y="274171"/>
                  </a:lnTo>
                  <a:cubicBezTo>
                    <a:pt x="276421" y="266084"/>
                    <a:pt x="275076" y="257997"/>
                    <a:pt x="275076" y="249910"/>
                  </a:cubicBezTo>
                  <a:lnTo>
                    <a:pt x="275076" y="217545"/>
                  </a:lnTo>
                  <a:cubicBezTo>
                    <a:pt x="275076" y="212148"/>
                    <a:pt x="277111" y="208786"/>
                    <a:pt x="281146" y="207424"/>
                  </a:cubicBezTo>
                  <a:cubicBezTo>
                    <a:pt x="285198" y="206079"/>
                    <a:pt x="288560" y="204061"/>
                    <a:pt x="291268" y="201372"/>
                  </a:cubicBezTo>
                  <a:cubicBezTo>
                    <a:pt x="291268" y="198664"/>
                    <a:pt x="292612" y="197320"/>
                    <a:pt x="295302" y="197320"/>
                  </a:cubicBezTo>
                  <a:cubicBezTo>
                    <a:pt x="298010" y="197320"/>
                    <a:pt x="300699" y="195975"/>
                    <a:pt x="303389" y="193267"/>
                  </a:cubicBezTo>
                  <a:cubicBezTo>
                    <a:pt x="306096" y="190577"/>
                    <a:pt x="310131" y="189233"/>
                    <a:pt x="315528" y="189233"/>
                  </a:cubicBezTo>
                  <a:lnTo>
                    <a:pt x="327667" y="185180"/>
                  </a:lnTo>
                  <a:lnTo>
                    <a:pt x="331719" y="213493"/>
                  </a:lnTo>
                  <a:cubicBezTo>
                    <a:pt x="337099" y="205406"/>
                    <a:pt x="342496" y="198664"/>
                    <a:pt x="347893" y="193267"/>
                  </a:cubicBezTo>
                  <a:cubicBezTo>
                    <a:pt x="358599" y="182491"/>
                    <a:pt x="369305" y="183836"/>
                    <a:pt x="380010" y="197320"/>
                  </a:cubicBezTo>
                  <a:cubicBezTo>
                    <a:pt x="393406" y="216201"/>
                    <a:pt x="400785" y="225632"/>
                    <a:pt x="402130" y="225632"/>
                  </a:cubicBezTo>
                  <a:cubicBezTo>
                    <a:pt x="403475" y="225632"/>
                    <a:pt x="410854" y="226977"/>
                    <a:pt x="424249" y="229684"/>
                  </a:cubicBezTo>
                  <a:cubicBezTo>
                    <a:pt x="434955" y="235082"/>
                    <a:pt x="441626" y="239116"/>
                    <a:pt x="444280" y="241824"/>
                  </a:cubicBezTo>
                  <a:cubicBezTo>
                    <a:pt x="446988" y="244513"/>
                    <a:pt x="448333" y="247203"/>
                    <a:pt x="448333" y="249910"/>
                  </a:cubicBezTo>
                  <a:lnTo>
                    <a:pt x="440299" y="266084"/>
                  </a:lnTo>
                  <a:lnTo>
                    <a:pt x="460401" y="306536"/>
                  </a:lnTo>
                  <a:lnTo>
                    <a:pt x="476451" y="334849"/>
                  </a:lnTo>
                  <a:lnTo>
                    <a:pt x="472416" y="355075"/>
                  </a:lnTo>
                  <a:lnTo>
                    <a:pt x="484485" y="338901"/>
                  </a:lnTo>
                  <a:lnTo>
                    <a:pt x="500534" y="342953"/>
                  </a:lnTo>
                  <a:lnTo>
                    <a:pt x="512603" y="379353"/>
                  </a:lnTo>
                  <a:lnTo>
                    <a:pt x="569122" y="338901"/>
                  </a:lnTo>
                  <a:lnTo>
                    <a:pt x="581244" y="367214"/>
                  </a:lnTo>
                  <a:lnTo>
                    <a:pt x="597435" y="326762"/>
                  </a:lnTo>
                  <a:lnTo>
                    <a:pt x="617590" y="318675"/>
                  </a:lnTo>
                  <a:cubicBezTo>
                    <a:pt x="604159" y="305191"/>
                    <a:pt x="592038" y="293052"/>
                    <a:pt x="581244" y="282276"/>
                  </a:cubicBezTo>
                  <a:cubicBezTo>
                    <a:pt x="562380" y="257997"/>
                    <a:pt x="562380" y="241824"/>
                    <a:pt x="581244" y="233719"/>
                  </a:cubicBezTo>
                  <a:cubicBezTo>
                    <a:pt x="605486" y="225632"/>
                    <a:pt x="612193" y="221598"/>
                    <a:pt x="601416" y="221598"/>
                  </a:cubicBezTo>
                  <a:cubicBezTo>
                    <a:pt x="596055" y="221598"/>
                    <a:pt x="589348" y="222943"/>
                    <a:pt x="581244" y="225632"/>
                  </a:cubicBezTo>
                  <a:cubicBezTo>
                    <a:pt x="575864" y="225632"/>
                    <a:pt x="570467" y="224287"/>
                    <a:pt x="565070" y="221598"/>
                  </a:cubicBezTo>
                  <a:cubicBezTo>
                    <a:pt x="559673" y="218890"/>
                    <a:pt x="553603" y="217545"/>
                    <a:pt x="546861" y="217545"/>
                  </a:cubicBezTo>
                  <a:cubicBezTo>
                    <a:pt x="540119" y="217545"/>
                    <a:pt x="532705" y="216201"/>
                    <a:pt x="524618" y="213493"/>
                  </a:cubicBezTo>
                  <a:cubicBezTo>
                    <a:pt x="503047" y="210804"/>
                    <a:pt x="487546" y="212148"/>
                    <a:pt x="478097" y="217545"/>
                  </a:cubicBezTo>
                  <a:cubicBezTo>
                    <a:pt x="468665" y="222943"/>
                    <a:pt x="465285" y="217545"/>
                    <a:pt x="467992" y="201372"/>
                  </a:cubicBezTo>
                  <a:cubicBezTo>
                    <a:pt x="467992" y="187888"/>
                    <a:pt x="467302" y="177094"/>
                    <a:pt x="465957" y="169007"/>
                  </a:cubicBezTo>
                  <a:cubicBezTo>
                    <a:pt x="464613" y="160920"/>
                    <a:pt x="465285" y="154178"/>
                    <a:pt x="467992" y="148781"/>
                  </a:cubicBezTo>
                  <a:cubicBezTo>
                    <a:pt x="467992" y="143384"/>
                    <a:pt x="469337" y="142039"/>
                    <a:pt x="472027" y="144729"/>
                  </a:cubicBezTo>
                  <a:cubicBezTo>
                    <a:pt x="474734" y="147436"/>
                    <a:pt x="478769" y="146073"/>
                    <a:pt x="484166" y="140694"/>
                  </a:cubicBezTo>
                  <a:cubicBezTo>
                    <a:pt x="489563" y="135297"/>
                    <a:pt x="491580" y="130572"/>
                    <a:pt x="490236" y="126520"/>
                  </a:cubicBezTo>
                  <a:cubicBezTo>
                    <a:pt x="488891" y="122485"/>
                    <a:pt x="494960" y="120468"/>
                    <a:pt x="508444" y="120468"/>
                  </a:cubicBezTo>
                  <a:cubicBezTo>
                    <a:pt x="516531" y="123158"/>
                    <a:pt x="523946" y="126520"/>
                    <a:pt x="530688" y="130572"/>
                  </a:cubicBezTo>
                  <a:cubicBezTo>
                    <a:pt x="537429" y="134624"/>
                    <a:pt x="543499" y="136642"/>
                    <a:pt x="548896" y="136642"/>
                  </a:cubicBezTo>
                  <a:cubicBezTo>
                    <a:pt x="556983" y="133952"/>
                    <a:pt x="556983" y="128555"/>
                    <a:pt x="548896" y="120468"/>
                  </a:cubicBezTo>
                  <a:cubicBezTo>
                    <a:pt x="543499" y="115071"/>
                    <a:pt x="537429" y="114398"/>
                    <a:pt x="530688" y="118433"/>
                  </a:cubicBezTo>
                  <a:cubicBezTo>
                    <a:pt x="523946" y="122485"/>
                    <a:pt x="517876" y="117761"/>
                    <a:pt x="512479" y="104277"/>
                  </a:cubicBezTo>
                  <a:cubicBezTo>
                    <a:pt x="504392" y="93500"/>
                    <a:pt x="503047" y="90120"/>
                    <a:pt x="508444" y="94172"/>
                  </a:cubicBezTo>
                  <a:cubicBezTo>
                    <a:pt x="513824" y="98207"/>
                    <a:pt x="517876" y="90793"/>
                    <a:pt x="520566" y="71912"/>
                  </a:cubicBezTo>
                  <a:cubicBezTo>
                    <a:pt x="523273" y="55738"/>
                    <a:pt x="525290" y="40237"/>
                    <a:pt x="526635" y="25390"/>
                  </a:cubicBezTo>
                  <a:cubicBezTo>
                    <a:pt x="527998" y="10561"/>
                    <a:pt x="531360" y="11234"/>
                    <a:pt x="536757" y="27425"/>
                  </a:cubicBezTo>
                  <a:cubicBezTo>
                    <a:pt x="542154" y="40909"/>
                    <a:pt x="545516" y="46979"/>
                    <a:pt x="546861" y="45616"/>
                  </a:cubicBezTo>
                  <a:cubicBezTo>
                    <a:pt x="548224" y="44271"/>
                    <a:pt x="555638" y="42254"/>
                    <a:pt x="569122" y="39564"/>
                  </a:cubicBezTo>
                  <a:cubicBezTo>
                    <a:pt x="582606" y="39564"/>
                    <a:pt x="595400" y="39564"/>
                    <a:pt x="607521" y="39564"/>
                  </a:cubicBezTo>
                  <a:cubicBezTo>
                    <a:pt x="619625" y="39564"/>
                    <a:pt x="627039" y="36857"/>
                    <a:pt x="629729" y="31460"/>
                  </a:cubicBezTo>
                  <a:cubicBezTo>
                    <a:pt x="635073" y="26080"/>
                    <a:pt x="645160" y="17976"/>
                    <a:pt x="659971" y="7199"/>
                  </a:cubicBezTo>
                  <a:cubicBezTo>
                    <a:pt x="667376" y="1802"/>
                    <a:pt x="673605" y="-560"/>
                    <a:pt x="678657" y="112"/>
                  </a:cubicBezTo>
                  <a:close/>
                </a:path>
              </a:pathLst>
            </a:custGeom>
            <a:solidFill>
              <a:schemeClr val="accent1"/>
            </a:solidFill>
            <a:ln>
              <a:noFill/>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14"/>
          <p:cNvGrpSpPr/>
          <p:nvPr/>
        </p:nvGrpSpPr>
        <p:grpSpPr>
          <a:xfrm>
            <a:off x="689793" y="3041755"/>
            <a:ext cx="2084783" cy="989725"/>
            <a:chOff x="919724" y="4296222"/>
            <a:chExt cx="2779710" cy="1319633"/>
          </a:xfrm>
        </p:grpSpPr>
        <p:sp>
          <p:nvSpPr>
            <p:cNvPr id="31" name="TextBox 25"/>
            <p:cNvSpPr txBox="1"/>
            <p:nvPr/>
          </p:nvSpPr>
          <p:spPr>
            <a:xfrm>
              <a:off x="919724" y="4642797"/>
              <a:ext cx="2779710" cy="973058"/>
            </a:xfrm>
            <a:prstGeom prst="rect">
              <a:avLst/>
            </a:prstGeom>
            <a:noFill/>
          </p:spPr>
          <p:txBody>
            <a:bodyPr wrap="square" lIns="0" tIns="0" rIns="0" bIns="0" anchor="ctr" anchorCtr="0">
              <a:norm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rPr>
              </a:br>
              <a:r>
                <a:rPr lang="zh-CN" altLang="en-US" sz="900" dirty="0">
                  <a:solidFill>
                    <a:schemeClr val="bg1">
                      <a:lumMod val="50000"/>
                    </a:schemeClr>
                  </a:solidFill>
                  <a:latin typeface="微软雅黑" panose="020B0503020204020204" pitchFamily="34" charset="-122"/>
                  <a:ea typeface="微软雅黑" panose="020B0503020204020204" pitchFamily="34" charset="-122"/>
                </a:rPr>
                <a:t>（建议使用主题字体）如需更改请在（设置形状格式）菜单下（文本选项）中调整</a:t>
              </a:r>
            </a:p>
          </p:txBody>
        </p:sp>
        <p:sp>
          <p:nvSpPr>
            <p:cNvPr id="32" name="Rectangle 1"/>
            <p:cNvSpPr/>
            <p:nvPr/>
          </p:nvSpPr>
          <p:spPr>
            <a:xfrm>
              <a:off x="919724" y="4296222"/>
              <a:ext cx="2758082" cy="461665"/>
            </a:xfrm>
            <a:prstGeom prst="rect">
              <a:avLst/>
            </a:prstGeom>
          </p:spPr>
          <p:txBody>
            <a:bodyPr wrap="none" lIns="0" tIns="0" rIns="0" bIns="0" anchor="ctr" anchorCtr="0">
              <a:normAutofit/>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2" name="组合 1"/>
          <p:cNvGrpSpPr/>
          <p:nvPr/>
        </p:nvGrpSpPr>
        <p:grpSpPr>
          <a:xfrm>
            <a:off x="4033634" y="1192175"/>
            <a:ext cx="4572514" cy="2864488"/>
            <a:chOff x="4033634" y="1192175"/>
            <a:chExt cx="4572514" cy="2864488"/>
          </a:xfrm>
        </p:grpSpPr>
        <p:cxnSp>
          <p:nvCxnSpPr>
            <p:cNvPr id="5" name="Straight Connector 8"/>
            <p:cNvCxnSpPr>
              <a:stCxn id="37" idx="11"/>
            </p:cNvCxnSpPr>
            <p:nvPr/>
          </p:nvCxnSpPr>
          <p:spPr>
            <a:xfrm flipV="1">
              <a:off x="4033634" y="1192175"/>
              <a:ext cx="2482583" cy="84"/>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9"/>
            <p:cNvCxnSpPr>
              <a:stCxn id="36" idx="32"/>
            </p:cNvCxnSpPr>
            <p:nvPr/>
          </p:nvCxnSpPr>
          <p:spPr>
            <a:xfrm flipV="1">
              <a:off x="4711962" y="1730406"/>
              <a:ext cx="1804255" cy="43"/>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7" name="Straight Connector 10"/>
            <p:cNvCxnSpPr>
              <a:stCxn id="36" idx="107"/>
            </p:cNvCxnSpPr>
            <p:nvPr/>
          </p:nvCxnSpPr>
          <p:spPr>
            <a:xfrm>
              <a:off x="5027945" y="2388941"/>
              <a:ext cx="1488272" cy="3383"/>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8" name="Straight Connector 11"/>
            <p:cNvCxnSpPr>
              <a:stCxn id="34" idx="47"/>
            </p:cNvCxnSpPr>
            <p:nvPr/>
          </p:nvCxnSpPr>
          <p:spPr>
            <a:xfrm flipV="1">
              <a:off x="5128953" y="3053978"/>
              <a:ext cx="1387264" cy="221"/>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a:stCxn id="33" idx="28"/>
            </p:cNvCxnSpPr>
            <p:nvPr/>
          </p:nvCxnSpPr>
          <p:spPr>
            <a:xfrm flipV="1">
              <a:off x="4760608" y="3468869"/>
              <a:ext cx="1755609" cy="13229"/>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0" name="TextBox 18"/>
            <p:cNvSpPr txBox="1"/>
            <p:nvPr/>
          </p:nvSpPr>
          <p:spPr>
            <a:xfrm>
              <a:off x="5955279" y="1305137"/>
              <a:ext cx="481142" cy="346249"/>
            </a:xfrm>
            <a:prstGeom prst="rect">
              <a:avLst/>
            </a:prstGeom>
            <a:noFill/>
          </p:spPr>
          <p:txBody>
            <a:bodyPr wrap="none">
              <a:normAutofit fontScale="85000" lnSpcReduction="20000"/>
            </a:bodyPr>
            <a:lstStyle/>
            <a:p>
              <a:r>
                <a:rPr lang="en-US" sz="2400" b="1">
                  <a:solidFill>
                    <a:schemeClr val="bg1">
                      <a:lumMod val="50000"/>
                    </a:schemeClr>
                  </a:solidFill>
                  <a:latin typeface="微软雅黑" panose="020B0503020204020204" pitchFamily="34" charset="-122"/>
                  <a:ea typeface="微软雅黑" panose="020B0503020204020204" pitchFamily="34" charset="-122"/>
                </a:rPr>
                <a:t>10%</a:t>
              </a:r>
            </a:p>
          </p:txBody>
        </p:sp>
        <p:sp>
          <p:nvSpPr>
            <p:cNvPr id="11" name="TextBox 19"/>
            <p:cNvSpPr txBox="1"/>
            <p:nvPr/>
          </p:nvSpPr>
          <p:spPr>
            <a:xfrm>
              <a:off x="5955279" y="1888018"/>
              <a:ext cx="481142" cy="346249"/>
            </a:xfrm>
            <a:prstGeom prst="rect">
              <a:avLst/>
            </a:prstGeom>
            <a:noFill/>
          </p:spPr>
          <p:txBody>
            <a:bodyPr wrap="none">
              <a:normAutofit fontScale="85000" lnSpcReduction="20000"/>
            </a:bodyPr>
            <a:lstStyle/>
            <a:p>
              <a:r>
                <a:rPr lang="en-US" sz="2400" b="1">
                  <a:solidFill>
                    <a:schemeClr val="bg1">
                      <a:lumMod val="50000"/>
                    </a:schemeClr>
                  </a:solidFill>
                  <a:latin typeface="微软雅黑" panose="020B0503020204020204" pitchFamily="34" charset="-122"/>
                  <a:ea typeface="微软雅黑" panose="020B0503020204020204" pitchFamily="34" charset="-122"/>
                </a:rPr>
                <a:t>25%</a:t>
              </a:r>
            </a:p>
          </p:txBody>
        </p:sp>
        <p:sp>
          <p:nvSpPr>
            <p:cNvPr id="12" name="TextBox 20"/>
            <p:cNvSpPr txBox="1"/>
            <p:nvPr/>
          </p:nvSpPr>
          <p:spPr>
            <a:xfrm>
              <a:off x="5955279" y="2550136"/>
              <a:ext cx="481142" cy="346249"/>
            </a:xfrm>
            <a:prstGeom prst="rect">
              <a:avLst/>
            </a:prstGeom>
            <a:noFill/>
          </p:spPr>
          <p:txBody>
            <a:bodyPr wrap="none">
              <a:normAutofit fontScale="85000" lnSpcReduction="20000"/>
            </a:bodyPr>
            <a:lstStyle/>
            <a:p>
              <a:r>
                <a:rPr lang="en-US" sz="2400" b="1">
                  <a:solidFill>
                    <a:schemeClr val="bg1">
                      <a:lumMod val="50000"/>
                    </a:schemeClr>
                  </a:solidFill>
                  <a:latin typeface="微软雅黑" panose="020B0503020204020204" pitchFamily="34" charset="-122"/>
                  <a:ea typeface="微软雅黑" panose="020B0503020204020204" pitchFamily="34" charset="-122"/>
                </a:rPr>
                <a:t>25%</a:t>
              </a:r>
            </a:p>
          </p:txBody>
        </p:sp>
        <p:sp>
          <p:nvSpPr>
            <p:cNvPr id="13" name="TextBox 21"/>
            <p:cNvSpPr txBox="1"/>
            <p:nvPr/>
          </p:nvSpPr>
          <p:spPr>
            <a:xfrm>
              <a:off x="5955279" y="3084740"/>
              <a:ext cx="481142" cy="346249"/>
            </a:xfrm>
            <a:prstGeom prst="rect">
              <a:avLst/>
            </a:prstGeom>
            <a:noFill/>
          </p:spPr>
          <p:txBody>
            <a:bodyPr wrap="none">
              <a:normAutofit fontScale="85000" lnSpcReduction="20000"/>
            </a:bodyPr>
            <a:lstStyle/>
            <a:p>
              <a:r>
                <a:rPr lang="en-US" sz="2400" b="1">
                  <a:solidFill>
                    <a:schemeClr val="bg1">
                      <a:lumMod val="50000"/>
                    </a:schemeClr>
                  </a:solidFill>
                  <a:latin typeface="微软雅黑" panose="020B0503020204020204" pitchFamily="34" charset="-122"/>
                  <a:ea typeface="微软雅黑" panose="020B0503020204020204" pitchFamily="34" charset="-122"/>
                </a:rPr>
                <a:t>20%</a:t>
              </a:r>
            </a:p>
          </p:txBody>
        </p:sp>
        <p:sp>
          <p:nvSpPr>
            <p:cNvPr id="14" name="TextBox 22"/>
            <p:cNvSpPr txBox="1"/>
            <p:nvPr/>
          </p:nvSpPr>
          <p:spPr>
            <a:xfrm>
              <a:off x="5955279" y="3710414"/>
              <a:ext cx="481142" cy="346249"/>
            </a:xfrm>
            <a:prstGeom prst="rect">
              <a:avLst/>
            </a:prstGeom>
            <a:noFill/>
          </p:spPr>
          <p:txBody>
            <a:bodyPr wrap="none">
              <a:normAutofit fontScale="85000" lnSpcReduction="20000"/>
            </a:bodyPr>
            <a:lstStyle/>
            <a:p>
              <a:r>
                <a:rPr lang="en-US" sz="2400" b="1">
                  <a:solidFill>
                    <a:schemeClr val="bg1">
                      <a:lumMod val="50000"/>
                    </a:schemeClr>
                  </a:solidFill>
                  <a:latin typeface="微软雅黑" panose="020B0503020204020204" pitchFamily="34" charset="-122"/>
                  <a:ea typeface="微软雅黑" panose="020B0503020204020204" pitchFamily="34" charset="-122"/>
                </a:rPr>
                <a:t>30%</a:t>
              </a:r>
            </a:p>
          </p:txBody>
        </p:sp>
        <p:grpSp>
          <p:nvGrpSpPr>
            <p:cNvPr id="16" name="Group 15"/>
            <p:cNvGrpSpPr/>
            <p:nvPr/>
          </p:nvGrpSpPr>
          <p:grpSpPr>
            <a:xfrm>
              <a:off x="6651230" y="1192175"/>
              <a:ext cx="1954918" cy="424154"/>
              <a:chOff x="8868307" y="1300298"/>
              <a:chExt cx="2606557" cy="565539"/>
            </a:xfrm>
          </p:grpSpPr>
          <p:sp>
            <p:nvSpPr>
              <p:cNvPr id="29" name="TextBox 13"/>
              <p:cNvSpPr txBox="1"/>
              <p:nvPr/>
            </p:nvSpPr>
            <p:spPr>
              <a:xfrm>
                <a:off x="8868308" y="1542672"/>
                <a:ext cx="2606556" cy="323165"/>
              </a:xfrm>
              <a:prstGeom prst="rect">
                <a:avLst/>
              </a:prstGeom>
              <a:noFill/>
            </p:spPr>
            <p:txBody>
              <a:bodyPr wrap="square" lIns="0" tIns="0" rIns="0" bIns="0" anchor="ctr" anchorCtr="0">
                <a:normAutofit fontScale="77500" lnSpcReduction="20000"/>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需更改请在（设置形状格式）菜单下（文本选项）中调整</a:t>
                </a:r>
              </a:p>
            </p:txBody>
          </p:sp>
          <p:sp>
            <p:nvSpPr>
              <p:cNvPr id="30" name="Rectangle 27"/>
              <p:cNvSpPr/>
              <p:nvPr/>
            </p:nvSpPr>
            <p:spPr>
              <a:xfrm>
                <a:off x="8868307" y="1300298"/>
                <a:ext cx="2606556" cy="242374"/>
              </a:xfrm>
              <a:prstGeom prst="rect">
                <a:avLst/>
              </a:prstGeom>
            </p:spPr>
            <p:txBody>
              <a:bodyPr wrap="none" lIns="0" tIns="0" rIns="0" bIns="0" anchor="ctr" anchorCtr="0">
                <a:normAutofit/>
              </a:bodyPr>
              <a:lstStyle/>
              <a:p>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17" name="Group 16"/>
            <p:cNvGrpSpPr/>
            <p:nvPr/>
          </p:nvGrpSpPr>
          <p:grpSpPr>
            <a:xfrm>
              <a:off x="6651230" y="1758751"/>
              <a:ext cx="1954918" cy="424154"/>
              <a:chOff x="8868307" y="2055733"/>
              <a:chExt cx="2606557" cy="565539"/>
            </a:xfrm>
          </p:grpSpPr>
          <p:sp>
            <p:nvSpPr>
              <p:cNvPr id="27" name="TextBox 28"/>
              <p:cNvSpPr txBox="1"/>
              <p:nvPr/>
            </p:nvSpPr>
            <p:spPr>
              <a:xfrm>
                <a:off x="8868308" y="2298107"/>
                <a:ext cx="2606556" cy="323165"/>
              </a:xfrm>
              <a:prstGeom prst="rect">
                <a:avLst/>
              </a:prstGeom>
              <a:noFill/>
            </p:spPr>
            <p:txBody>
              <a:bodyPr wrap="square" lIns="0" tIns="0" rIns="0" bIns="0" anchor="ctr" anchorCtr="0">
                <a:normAutofit fontScale="77500" lnSpcReduction="20000"/>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需更改请在（设置形状格式）菜单下（文本选项）中调整</a:t>
                </a:r>
              </a:p>
            </p:txBody>
          </p:sp>
          <p:sp>
            <p:nvSpPr>
              <p:cNvPr id="28" name="Rectangle 29"/>
              <p:cNvSpPr/>
              <p:nvPr/>
            </p:nvSpPr>
            <p:spPr>
              <a:xfrm>
                <a:off x="8868307" y="2055733"/>
                <a:ext cx="2606556" cy="242374"/>
              </a:xfrm>
              <a:prstGeom prst="rect">
                <a:avLst/>
              </a:prstGeom>
            </p:spPr>
            <p:txBody>
              <a:bodyPr wrap="none" lIns="0" tIns="0" rIns="0" bIns="0" anchor="ctr" anchorCtr="0">
                <a:normAutofit/>
              </a:bodyPr>
              <a:lstStyle/>
              <a:p>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18" name="Group 17"/>
            <p:cNvGrpSpPr/>
            <p:nvPr/>
          </p:nvGrpSpPr>
          <p:grpSpPr>
            <a:xfrm>
              <a:off x="6651230" y="2356654"/>
              <a:ext cx="1954918" cy="424154"/>
              <a:chOff x="8868307" y="2852936"/>
              <a:chExt cx="2606557" cy="565539"/>
            </a:xfrm>
          </p:grpSpPr>
          <p:sp>
            <p:nvSpPr>
              <p:cNvPr id="25" name="TextBox 30"/>
              <p:cNvSpPr txBox="1"/>
              <p:nvPr/>
            </p:nvSpPr>
            <p:spPr>
              <a:xfrm>
                <a:off x="8868308" y="3095310"/>
                <a:ext cx="2606556" cy="323165"/>
              </a:xfrm>
              <a:prstGeom prst="rect">
                <a:avLst/>
              </a:prstGeom>
              <a:noFill/>
            </p:spPr>
            <p:txBody>
              <a:bodyPr wrap="square" lIns="0" tIns="0" rIns="0" bIns="0" anchor="ctr" anchorCtr="0">
                <a:normAutofit fontScale="77500" lnSpcReduction="20000"/>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需更改请在（设置形状格式）菜单下（文本选项）中调整</a:t>
                </a:r>
              </a:p>
            </p:txBody>
          </p:sp>
          <p:sp>
            <p:nvSpPr>
              <p:cNvPr id="26" name="Rectangle 31"/>
              <p:cNvSpPr/>
              <p:nvPr/>
            </p:nvSpPr>
            <p:spPr>
              <a:xfrm>
                <a:off x="8868307" y="2852936"/>
                <a:ext cx="2606556" cy="242374"/>
              </a:xfrm>
              <a:prstGeom prst="rect">
                <a:avLst/>
              </a:prstGeom>
            </p:spPr>
            <p:txBody>
              <a:bodyPr wrap="none" lIns="0" tIns="0" rIns="0" bIns="0" anchor="ctr" anchorCtr="0">
                <a:normAutofit/>
              </a:bodyPr>
              <a:lstStyle/>
              <a:p>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19" name="Group 36"/>
            <p:cNvGrpSpPr/>
            <p:nvPr/>
          </p:nvGrpSpPr>
          <p:grpSpPr>
            <a:xfrm>
              <a:off x="6651230" y="2977723"/>
              <a:ext cx="1954918" cy="424154"/>
              <a:chOff x="8868307" y="3681028"/>
              <a:chExt cx="2606557" cy="565539"/>
            </a:xfrm>
          </p:grpSpPr>
          <p:sp>
            <p:nvSpPr>
              <p:cNvPr id="23" name="TextBox 32"/>
              <p:cNvSpPr txBox="1"/>
              <p:nvPr/>
            </p:nvSpPr>
            <p:spPr>
              <a:xfrm>
                <a:off x="8868308" y="3923402"/>
                <a:ext cx="2606556" cy="323165"/>
              </a:xfrm>
              <a:prstGeom prst="rect">
                <a:avLst/>
              </a:prstGeom>
              <a:noFill/>
            </p:spPr>
            <p:txBody>
              <a:bodyPr wrap="square" lIns="0" tIns="0" rIns="0" bIns="0" anchor="ctr" anchorCtr="0">
                <a:normAutofit fontScale="77500" lnSpcReduction="20000"/>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需更改请在（设置形状格式）菜单下（文本选项）中调整</a:t>
                </a:r>
              </a:p>
            </p:txBody>
          </p:sp>
          <p:sp>
            <p:nvSpPr>
              <p:cNvPr id="24" name="Rectangle 33"/>
              <p:cNvSpPr/>
              <p:nvPr/>
            </p:nvSpPr>
            <p:spPr>
              <a:xfrm>
                <a:off x="8868307" y="3681028"/>
                <a:ext cx="2606556" cy="242374"/>
              </a:xfrm>
              <a:prstGeom prst="rect">
                <a:avLst/>
              </a:prstGeom>
            </p:spPr>
            <p:txBody>
              <a:bodyPr wrap="none" lIns="0" tIns="0" rIns="0" bIns="0" anchor="ctr" anchorCtr="0">
                <a:normAutofit/>
              </a:bodyPr>
              <a:lstStyle/>
              <a:p>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20" name="Group 37"/>
            <p:cNvGrpSpPr/>
            <p:nvPr/>
          </p:nvGrpSpPr>
          <p:grpSpPr>
            <a:xfrm>
              <a:off x="6651230" y="3571789"/>
              <a:ext cx="1954918" cy="424154"/>
              <a:chOff x="8868307" y="4473116"/>
              <a:chExt cx="2606557" cy="565539"/>
            </a:xfrm>
          </p:grpSpPr>
          <p:sp>
            <p:nvSpPr>
              <p:cNvPr id="21" name="TextBox 34"/>
              <p:cNvSpPr txBox="1"/>
              <p:nvPr/>
            </p:nvSpPr>
            <p:spPr>
              <a:xfrm>
                <a:off x="8868308" y="4715490"/>
                <a:ext cx="2606556" cy="323165"/>
              </a:xfrm>
              <a:prstGeom prst="rect">
                <a:avLst/>
              </a:prstGeom>
              <a:noFill/>
            </p:spPr>
            <p:txBody>
              <a:bodyPr wrap="square" lIns="0" tIns="0" rIns="0" bIns="0" anchor="ctr" anchorCtr="0">
                <a:normAutofit fontScale="77500" lnSpcReduction="20000"/>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需更改请在（设置形状格式）菜单下（文本选项）中调整</a:t>
                </a:r>
              </a:p>
            </p:txBody>
          </p:sp>
          <p:sp>
            <p:nvSpPr>
              <p:cNvPr id="22" name="Rectangle 35"/>
              <p:cNvSpPr/>
              <p:nvPr/>
            </p:nvSpPr>
            <p:spPr>
              <a:xfrm>
                <a:off x="8868307" y="4473116"/>
                <a:ext cx="2606556" cy="242374"/>
              </a:xfrm>
              <a:prstGeom prst="rect">
                <a:avLst/>
              </a:prstGeom>
            </p:spPr>
            <p:txBody>
              <a:bodyPr wrap="none" lIns="0" tIns="0" rIns="0" bIns="0" anchor="ctr" anchorCtr="0">
                <a:normAutofit/>
              </a:bodyPr>
              <a:lstStyle/>
              <a:p>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spTree>
    <p:extLst>
      <p:ext uri="{BB962C8B-B14F-4D97-AF65-F5344CB8AC3E}">
        <p14:creationId xmlns:p14="http://schemas.microsoft.com/office/powerpoint/2010/main" val="2618140692"/>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066925" y="1639839"/>
            <a:ext cx="6438900" cy="2007607"/>
            <a:chOff x="2066925" y="1639839"/>
            <a:chExt cx="6438900" cy="2007607"/>
          </a:xfrm>
        </p:grpSpPr>
        <p:cxnSp>
          <p:nvCxnSpPr>
            <p:cNvPr id="4" name="直接连接符 3"/>
            <p:cNvCxnSpPr/>
            <p:nvPr/>
          </p:nvCxnSpPr>
          <p:spPr>
            <a:xfrm>
              <a:off x="2066925" y="2645235"/>
              <a:ext cx="64389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26785" y="1639839"/>
              <a:ext cx="5194549" cy="2007607"/>
              <a:chOff x="2826785" y="1639839"/>
              <a:chExt cx="5194549" cy="2007607"/>
            </a:xfrm>
          </p:grpSpPr>
          <p:sp>
            <p:nvSpPr>
              <p:cNvPr id="5" name="矩形 4"/>
              <p:cNvSpPr/>
              <p:nvPr/>
            </p:nvSpPr>
            <p:spPr>
              <a:xfrm>
                <a:off x="3219588" y="2790675"/>
                <a:ext cx="1061829" cy="253915"/>
              </a:xfrm>
              <a:prstGeom prst="rect">
                <a:avLst/>
              </a:prstGeom>
              <a:noFill/>
            </p:spPr>
            <p:txBody>
              <a:bodyPr wrap="none">
                <a:normAutofit fontScale="85000" lnSpcReduction="20000"/>
              </a:bodyPr>
              <a:lstStyle/>
              <a:p>
                <a:pPr algn="r"/>
                <a:r>
                  <a:rPr lang="zh-CN" altLang="en-US" sz="1400" b="1" noProof="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6" name="矩形 5"/>
              <p:cNvSpPr/>
              <p:nvPr/>
            </p:nvSpPr>
            <p:spPr>
              <a:xfrm>
                <a:off x="2826785" y="3049117"/>
                <a:ext cx="1454632" cy="346249"/>
              </a:xfrm>
              <a:prstGeom prst="rect">
                <a:avLst/>
              </a:prstGeom>
            </p:spPr>
            <p:txBody>
              <a:bodyPr wrap="square">
                <a:normAutofit fontScale="92500" lnSpcReduction="10000"/>
              </a:bodyPr>
              <a:lstStyle/>
              <a:p>
                <a:pPr algn="r">
                  <a:lnSpc>
                    <a:spcPct val="120000"/>
                  </a:lnSpc>
                  <a:buClr>
                    <a:srgbClr val="E24848"/>
                  </a:buCl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7" name="矩形 6"/>
              <p:cNvSpPr/>
              <p:nvPr/>
            </p:nvSpPr>
            <p:spPr>
              <a:xfrm>
                <a:off x="5346961" y="1680651"/>
                <a:ext cx="1061829" cy="253915"/>
              </a:xfrm>
              <a:prstGeom prst="rect">
                <a:avLst/>
              </a:prstGeom>
              <a:noFill/>
            </p:spPr>
            <p:txBody>
              <a:bodyPr wrap="none">
                <a:normAutofit fontScale="85000" lnSpcReduction="20000"/>
              </a:bodyPr>
              <a:lstStyle/>
              <a:p>
                <a:r>
                  <a:rPr lang="zh-CN" altLang="en-US" sz="1400" b="1" noProof="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8" name="矩形 7"/>
              <p:cNvSpPr/>
              <p:nvPr/>
            </p:nvSpPr>
            <p:spPr>
              <a:xfrm>
                <a:off x="5346961" y="1939094"/>
                <a:ext cx="1415449" cy="346249"/>
              </a:xfrm>
              <a:prstGeom prst="rect">
                <a:avLst/>
              </a:prstGeom>
            </p:spPr>
            <p:txBody>
              <a:bodyPr wrap="square">
                <a:normAutofit fontScale="92500" lnSpcReduction="10000"/>
              </a:bodyPr>
              <a:lstStyle/>
              <a:p>
                <a:pPr>
                  <a:lnSpc>
                    <a:spcPct val="120000"/>
                  </a:lnSpc>
                  <a:buClr>
                    <a:srgbClr val="E24848"/>
                  </a:buCl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nvGrpSpPr>
              <p:cNvPr id="9" name="组合 8"/>
              <p:cNvGrpSpPr/>
              <p:nvPr/>
            </p:nvGrpSpPr>
            <p:grpSpPr>
              <a:xfrm>
                <a:off x="7373160" y="1639839"/>
                <a:ext cx="648174" cy="999574"/>
                <a:chOff x="9830880" y="2883635"/>
                <a:chExt cx="864232" cy="1332765"/>
              </a:xfrm>
            </p:grpSpPr>
            <p:sp>
              <p:nvSpPr>
                <p:cNvPr id="22" name="椭圆 21"/>
                <p:cNvSpPr/>
                <p:nvPr/>
              </p:nvSpPr>
              <p:spPr>
                <a:xfrm>
                  <a:off x="9830880" y="2883635"/>
                  <a:ext cx="864232" cy="864232"/>
                </a:xfrm>
                <a:prstGeom prst="ellipse">
                  <a:avLst/>
                </a:prstGeom>
                <a:solidFill>
                  <a:schemeClr val="bg1"/>
                </a:solidFill>
                <a:ln w="12700">
                  <a:solidFill>
                    <a:schemeClr val="bg1">
                      <a:lumMod val="75000"/>
                    </a:schemeClr>
                  </a:solidFill>
                  <a:headEnd type="oval" w="med" len="med"/>
                  <a:tailEnd type="oval" w="med" len="med"/>
                </a:ln>
                <a:effectLst>
                  <a:outerShdw blurRad="76200" dir="18900000" sy="23000" kx="-1200000" algn="bl"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10262996" y="3742725"/>
                  <a:ext cx="0" cy="4736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744929" y="2790675"/>
                <a:ext cx="1061829" cy="253915"/>
              </a:xfrm>
              <a:prstGeom prst="rect">
                <a:avLst/>
              </a:prstGeom>
              <a:noFill/>
            </p:spPr>
            <p:txBody>
              <a:bodyPr wrap="none">
                <a:normAutofit fontScale="85000" lnSpcReduction="20000"/>
              </a:bodyPr>
              <a:lstStyle/>
              <a:p>
                <a:pPr algn="r"/>
                <a:r>
                  <a:rPr lang="zh-CN" altLang="en-US" sz="1400" b="1" noProof="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1" name="矩形 10"/>
              <p:cNvSpPr/>
              <p:nvPr/>
            </p:nvSpPr>
            <p:spPr>
              <a:xfrm>
                <a:off x="6352125" y="3049117"/>
                <a:ext cx="1454632" cy="334322"/>
              </a:xfrm>
              <a:prstGeom prst="rect">
                <a:avLst/>
              </a:prstGeom>
            </p:spPr>
            <p:txBody>
              <a:bodyPr wrap="square">
                <a:normAutofit fontScale="85000" lnSpcReduction="20000"/>
              </a:bodyPr>
              <a:lstStyle/>
              <a:p>
                <a:pPr algn="r">
                  <a:lnSpc>
                    <a:spcPct val="130000"/>
                  </a:lnSpc>
                  <a:buClr>
                    <a:srgbClr val="E24848"/>
                  </a:buCl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nvGrpSpPr>
              <p:cNvPr id="12" name="组合 11"/>
              <p:cNvGrpSpPr/>
              <p:nvPr/>
            </p:nvGrpSpPr>
            <p:grpSpPr>
              <a:xfrm>
                <a:off x="3847820" y="1639839"/>
                <a:ext cx="648174" cy="999574"/>
                <a:chOff x="5130426" y="2883635"/>
                <a:chExt cx="864232" cy="1332765"/>
              </a:xfrm>
            </p:grpSpPr>
            <p:sp>
              <p:nvSpPr>
                <p:cNvPr id="20" name="椭圆 19"/>
                <p:cNvSpPr/>
                <p:nvPr/>
              </p:nvSpPr>
              <p:spPr>
                <a:xfrm>
                  <a:off x="5130426" y="2883635"/>
                  <a:ext cx="864232" cy="864232"/>
                </a:xfrm>
                <a:prstGeom prst="ellipse">
                  <a:avLst/>
                </a:prstGeom>
                <a:solidFill>
                  <a:schemeClr val="bg1"/>
                </a:solidFill>
                <a:ln w="12700">
                  <a:solidFill>
                    <a:schemeClr val="bg1">
                      <a:lumMod val="75000"/>
                    </a:schemeClr>
                  </a:solidFill>
                  <a:headEnd type="oval" w="med" len="med"/>
                  <a:tailEnd type="oval" w="med" len="med"/>
                </a:ln>
                <a:effectLst>
                  <a:outerShdw blurRad="76200" dir="18900000" sy="23000" kx="-1200000" algn="bl"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5562542" y="3742725"/>
                  <a:ext cx="0" cy="4736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5165888" y="2638275"/>
                <a:ext cx="648174" cy="1009171"/>
                <a:chOff x="6887850" y="4214883"/>
                <a:chExt cx="864232" cy="1345562"/>
              </a:xfrm>
            </p:grpSpPr>
            <p:sp>
              <p:nvSpPr>
                <p:cNvPr id="18" name="椭圆 17"/>
                <p:cNvSpPr/>
                <p:nvPr/>
              </p:nvSpPr>
              <p:spPr>
                <a:xfrm>
                  <a:off x="6887850" y="4696213"/>
                  <a:ext cx="864232" cy="864232"/>
                </a:xfrm>
                <a:prstGeom prst="ellipse">
                  <a:avLst/>
                </a:prstGeom>
                <a:solidFill>
                  <a:schemeClr val="bg1"/>
                </a:solidFill>
                <a:ln w="12700">
                  <a:solidFill>
                    <a:schemeClr val="bg1">
                      <a:lumMod val="75000"/>
                    </a:schemeClr>
                  </a:solidFill>
                  <a:headEnd type="oval" w="med" len="med"/>
                  <a:tailEnd type="oval" w="med" len="med"/>
                </a:ln>
                <a:effectLst>
                  <a:outerShdw blurRad="76200" dir="18900000" sy="23000" kx="-1200000" algn="bl"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7297282" y="4214883"/>
                  <a:ext cx="0" cy="4736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5" name="任意多边形 44"/>
              <p:cNvSpPr/>
              <p:nvPr/>
            </p:nvSpPr>
            <p:spPr>
              <a:xfrm>
                <a:off x="4003163" y="1796796"/>
                <a:ext cx="337489" cy="334259"/>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任意多边形 45"/>
              <p:cNvSpPr/>
              <p:nvPr/>
            </p:nvSpPr>
            <p:spPr>
              <a:xfrm>
                <a:off x="7528502" y="1813751"/>
                <a:ext cx="337489" cy="300348"/>
              </a:xfrm>
              <a:custGeom>
                <a:avLst/>
                <a:gdLst>
                  <a:gd name="connsiteX0" fmla="*/ 276225 w 331788"/>
                  <a:gd name="connsiteY0" fmla="*/ 217487 h 295275"/>
                  <a:gd name="connsiteX1" fmla="*/ 314325 w 331788"/>
                  <a:gd name="connsiteY1" fmla="*/ 256381 h 295275"/>
                  <a:gd name="connsiteX2" fmla="*/ 276225 w 331788"/>
                  <a:gd name="connsiteY2" fmla="*/ 295275 h 295275"/>
                  <a:gd name="connsiteX3" fmla="*/ 238125 w 331788"/>
                  <a:gd name="connsiteY3" fmla="*/ 256381 h 295275"/>
                  <a:gd name="connsiteX4" fmla="*/ 276225 w 331788"/>
                  <a:gd name="connsiteY4" fmla="*/ 217487 h 295275"/>
                  <a:gd name="connsiteX5" fmla="*/ 166687 w 331788"/>
                  <a:gd name="connsiteY5" fmla="*/ 217487 h 295275"/>
                  <a:gd name="connsiteX6" fmla="*/ 204787 w 331788"/>
                  <a:gd name="connsiteY6" fmla="*/ 256381 h 295275"/>
                  <a:gd name="connsiteX7" fmla="*/ 166687 w 331788"/>
                  <a:gd name="connsiteY7" fmla="*/ 295275 h 295275"/>
                  <a:gd name="connsiteX8" fmla="*/ 128587 w 331788"/>
                  <a:gd name="connsiteY8" fmla="*/ 256381 h 295275"/>
                  <a:gd name="connsiteX9" fmla="*/ 166687 w 331788"/>
                  <a:gd name="connsiteY9" fmla="*/ 217487 h 295275"/>
                  <a:gd name="connsiteX10" fmla="*/ 55562 w 331788"/>
                  <a:gd name="connsiteY10" fmla="*/ 217487 h 295275"/>
                  <a:gd name="connsiteX11" fmla="*/ 93662 w 331788"/>
                  <a:gd name="connsiteY11" fmla="*/ 256381 h 295275"/>
                  <a:gd name="connsiteX12" fmla="*/ 55562 w 331788"/>
                  <a:gd name="connsiteY12" fmla="*/ 295275 h 295275"/>
                  <a:gd name="connsiteX13" fmla="*/ 17462 w 331788"/>
                  <a:gd name="connsiteY13" fmla="*/ 256381 h 295275"/>
                  <a:gd name="connsiteX14" fmla="*/ 55562 w 331788"/>
                  <a:gd name="connsiteY14" fmla="*/ 217487 h 295275"/>
                  <a:gd name="connsiteX15" fmla="*/ 255587 w 331788"/>
                  <a:gd name="connsiteY15" fmla="*/ 174625 h 295275"/>
                  <a:gd name="connsiteX16" fmla="*/ 263525 w 331788"/>
                  <a:gd name="connsiteY16" fmla="*/ 174625 h 295275"/>
                  <a:gd name="connsiteX17" fmla="*/ 263525 w 331788"/>
                  <a:gd name="connsiteY17" fmla="*/ 192088 h 295275"/>
                  <a:gd name="connsiteX18" fmla="*/ 255587 w 331788"/>
                  <a:gd name="connsiteY18" fmla="*/ 192088 h 295275"/>
                  <a:gd name="connsiteX19" fmla="*/ 259556 w 331788"/>
                  <a:gd name="connsiteY19" fmla="*/ 19050 h 295275"/>
                  <a:gd name="connsiteX20" fmla="*/ 227012 w 331788"/>
                  <a:gd name="connsiteY20" fmla="*/ 51594 h 295275"/>
                  <a:gd name="connsiteX21" fmla="*/ 259556 w 331788"/>
                  <a:gd name="connsiteY21" fmla="*/ 84138 h 295275"/>
                  <a:gd name="connsiteX22" fmla="*/ 292100 w 331788"/>
                  <a:gd name="connsiteY22" fmla="*/ 51594 h 295275"/>
                  <a:gd name="connsiteX23" fmla="*/ 259556 w 331788"/>
                  <a:gd name="connsiteY23" fmla="*/ 19050 h 295275"/>
                  <a:gd name="connsiteX24" fmla="*/ 0 w 331788"/>
                  <a:gd name="connsiteY24" fmla="*/ 0 h 295275"/>
                  <a:gd name="connsiteX25" fmla="*/ 331788 w 331788"/>
                  <a:gd name="connsiteY25" fmla="*/ 0 h 295275"/>
                  <a:gd name="connsiteX26" fmla="*/ 331788 w 331788"/>
                  <a:gd name="connsiteY26" fmla="*/ 192088 h 295275"/>
                  <a:gd name="connsiteX27" fmla="*/ 287338 w 331788"/>
                  <a:gd name="connsiteY27" fmla="*/ 192088 h 295275"/>
                  <a:gd name="connsiteX28" fmla="*/ 287338 w 331788"/>
                  <a:gd name="connsiteY28" fmla="*/ 161925 h 295275"/>
                  <a:gd name="connsiteX29" fmla="*/ 288926 w 331788"/>
                  <a:gd name="connsiteY29" fmla="*/ 161925 h 295275"/>
                  <a:gd name="connsiteX30" fmla="*/ 290513 w 331788"/>
                  <a:gd name="connsiteY30" fmla="*/ 150813 h 295275"/>
                  <a:gd name="connsiteX31" fmla="*/ 300038 w 331788"/>
                  <a:gd name="connsiteY31" fmla="*/ 150813 h 295275"/>
                  <a:gd name="connsiteX32" fmla="*/ 298451 w 331788"/>
                  <a:gd name="connsiteY32" fmla="*/ 90488 h 295275"/>
                  <a:gd name="connsiteX33" fmla="*/ 273051 w 331788"/>
                  <a:gd name="connsiteY33" fmla="*/ 87313 h 295275"/>
                  <a:gd name="connsiteX34" fmla="*/ 261938 w 331788"/>
                  <a:gd name="connsiteY34" fmla="*/ 103188 h 295275"/>
                  <a:gd name="connsiteX35" fmla="*/ 247651 w 331788"/>
                  <a:gd name="connsiteY35" fmla="*/ 87313 h 295275"/>
                  <a:gd name="connsiteX36" fmla="*/ 171450 w 331788"/>
                  <a:gd name="connsiteY36" fmla="*/ 87313 h 295275"/>
                  <a:gd name="connsiteX37" fmla="*/ 171450 w 331788"/>
                  <a:gd name="connsiteY37" fmla="*/ 104775 h 295275"/>
                  <a:gd name="connsiteX38" fmla="*/ 227013 w 331788"/>
                  <a:gd name="connsiteY38" fmla="*/ 104775 h 295275"/>
                  <a:gd name="connsiteX39" fmla="*/ 230188 w 331788"/>
                  <a:gd name="connsiteY39" fmla="*/ 161925 h 295275"/>
                  <a:gd name="connsiteX40" fmla="*/ 233363 w 331788"/>
                  <a:gd name="connsiteY40" fmla="*/ 161925 h 295275"/>
                  <a:gd name="connsiteX41" fmla="*/ 233363 w 331788"/>
                  <a:gd name="connsiteY41" fmla="*/ 192088 h 295275"/>
                  <a:gd name="connsiteX42" fmla="*/ 0 w 331788"/>
                  <a:gd name="connsiteY42" fmla="*/ 192088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1788" h="295275">
                    <a:moveTo>
                      <a:pt x="276225" y="217487"/>
                    </a:moveTo>
                    <a:cubicBezTo>
                      <a:pt x="297267" y="217487"/>
                      <a:pt x="314325" y="234900"/>
                      <a:pt x="314325" y="256381"/>
                    </a:cubicBezTo>
                    <a:cubicBezTo>
                      <a:pt x="314325" y="277862"/>
                      <a:pt x="297267" y="295275"/>
                      <a:pt x="276225" y="295275"/>
                    </a:cubicBezTo>
                    <a:cubicBezTo>
                      <a:pt x="255183" y="295275"/>
                      <a:pt x="238125" y="277862"/>
                      <a:pt x="238125" y="256381"/>
                    </a:cubicBezTo>
                    <a:cubicBezTo>
                      <a:pt x="238125" y="234900"/>
                      <a:pt x="255183" y="217487"/>
                      <a:pt x="276225" y="217487"/>
                    </a:cubicBezTo>
                    <a:close/>
                    <a:moveTo>
                      <a:pt x="166687" y="217487"/>
                    </a:moveTo>
                    <a:cubicBezTo>
                      <a:pt x="187729" y="217487"/>
                      <a:pt x="204787" y="234900"/>
                      <a:pt x="204787" y="256381"/>
                    </a:cubicBezTo>
                    <a:cubicBezTo>
                      <a:pt x="204787" y="277862"/>
                      <a:pt x="187729" y="295275"/>
                      <a:pt x="166687" y="295275"/>
                    </a:cubicBezTo>
                    <a:cubicBezTo>
                      <a:pt x="145645" y="295275"/>
                      <a:pt x="128587" y="277862"/>
                      <a:pt x="128587" y="256381"/>
                    </a:cubicBezTo>
                    <a:cubicBezTo>
                      <a:pt x="128587" y="234900"/>
                      <a:pt x="145645" y="217487"/>
                      <a:pt x="166687" y="217487"/>
                    </a:cubicBezTo>
                    <a:close/>
                    <a:moveTo>
                      <a:pt x="55562" y="217487"/>
                    </a:moveTo>
                    <a:cubicBezTo>
                      <a:pt x="76604" y="217487"/>
                      <a:pt x="93662" y="234900"/>
                      <a:pt x="93662" y="256381"/>
                    </a:cubicBezTo>
                    <a:cubicBezTo>
                      <a:pt x="93662" y="277862"/>
                      <a:pt x="76604" y="295275"/>
                      <a:pt x="55562" y="295275"/>
                    </a:cubicBezTo>
                    <a:cubicBezTo>
                      <a:pt x="34520" y="295275"/>
                      <a:pt x="17462" y="277862"/>
                      <a:pt x="17462" y="256381"/>
                    </a:cubicBezTo>
                    <a:cubicBezTo>
                      <a:pt x="17462" y="234900"/>
                      <a:pt x="34520" y="217487"/>
                      <a:pt x="55562" y="217487"/>
                    </a:cubicBezTo>
                    <a:close/>
                    <a:moveTo>
                      <a:pt x="255587" y="174625"/>
                    </a:moveTo>
                    <a:lnTo>
                      <a:pt x="263525" y="174625"/>
                    </a:lnTo>
                    <a:lnTo>
                      <a:pt x="263525" y="192088"/>
                    </a:lnTo>
                    <a:lnTo>
                      <a:pt x="255587" y="192088"/>
                    </a:lnTo>
                    <a:close/>
                    <a:moveTo>
                      <a:pt x="259556" y="19050"/>
                    </a:moveTo>
                    <a:cubicBezTo>
                      <a:pt x="241582" y="19050"/>
                      <a:pt x="227012" y="33620"/>
                      <a:pt x="227012" y="51594"/>
                    </a:cubicBezTo>
                    <a:cubicBezTo>
                      <a:pt x="227012" y="69568"/>
                      <a:pt x="241582" y="84138"/>
                      <a:pt x="259556" y="84138"/>
                    </a:cubicBezTo>
                    <a:cubicBezTo>
                      <a:pt x="277530" y="84138"/>
                      <a:pt x="292100" y="69568"/>
                      <a:pt x="292100" y="51594"/>
                    </a:cubicBezTo>
                    <a:cubicBezTo>
                      <a:pt x="292100" y="33620"/>
                      <a:pt x="277530" y="19050"/>
                      <a:pt x="259556" y="19050"/>
                    </a:cubicBezTo>
                    <a:close/>
                    <a:moveTo>
                      <a:pt x="0" y="0"/>
                    </a:moveTo>
                    <a:lnTo>
                      <a:pt x="331788" y="0"/>
                    </a:lnTo>
                    <a:lnTo>
                      <a:pt x="331788" y="192088"/>
                    </a:lnTo>
                    <a:lnTo>
                      <a:pt x="287338" y="192088"/>
                    </a:lnTo>
                    <a:lnTo>
                      <a:pt x="287338" y="161925"/>
                    </a:lnTo>
                    <a:lnTo>
                      <a:pt x="288926" y="161925"/>
                    </a:lnTo>
                    <a:lnTo>
                      <a:pt x="290513" y="150813"/>
                    </a:lnTo>
                    <a:lnTo>
                      <a:pt x="300038" y="150813"/>
                    </a:lnTo>
                    <a:lnTo>
                      <a:pt x="298451" y="90488"/>
                    </a:lnTo>
                    <a:lnTo>
                      <a:pt x="273051" y="87313"/>
                    </a:lnTo>
                    <a:lnTo>
                      <a:pt x="261938" y="103188"/>
                    </a:lnTo>
                    <a:lnTo>
                      <a:pt x="247651" y="87313"/>
                    </a:lnTo>
                    <a:lnTo>
                      <a:pt x="171450" y="87313"/>
                    </a:lnTo>
                    <a:lnTo>
                      <a:pt x="171450" y="104775"/>
                    </a:lnTo>
                    <a:lnTo>
                      <a:pt x="227013" y="104775"/>
                    </a:lnTo>
                    <a:lnTo>
                      <a:pt x="230188" y="161925"/>
                    </a:lnTo>
                    <a:lnTo>
                      <a:pt x="233363" y="161925"/>
                    </a:lnTo>
                    <a:lnTo>
                      <a:pt x="233363" y="192088"/>
                    </a:lnTo>
                    <a:lnTo>
                      <a:pt x="0" y="19208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任意多边形 46"/>
              <p:cNvSpPr/>
              <p:nvPr/>
            </p:nvSpPr>
            <p:spPr>
              <a:xfrm>
                <a:off x="5356558" y="3154615"/>
                <a:ext cx="266834" cy="337489"/>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17" name="任意多边形 47"/>
          <p:cNvSpPr>
            <a:spLocks noChangeAspect="1"/>
          </p:cNvSpPr>
          <p:nvPr/>
        </p:nvSpPr>
        <p:spPr bwMode="auto">
          <a:xfrm>
            <a:off x="692191" y="1552909"/>
            <a:ext cx="1936956" cy="2110267"/>
          </a:xfrm>
          <a:custGeom>
            <a:avLst/>
            <a:gdLst>
              <a:gd name="connsiteX0" fmla="*/ 175170 w 301625"/>
              <a:gd name="connsiteY0" fmla="*/ 203200 h 328613"/>
              <a:gd name="connsiteX1" fmla="*/ 133078 w 301625"/>
              <a:gd name="connsiteY1" fmla="*/ 207076 h 328613"/>
              <a:gd name="connsiteX2" fmla="*/ 131763 w 301625"/>
              <a:gd name="connsiteY2" fmla="*/ 208369 h 328613"/>
              <a:gd name="connsiteX3" fmla="*/ 131763 w 301625"/>
              <a:gd name="connsiteY3" fmla="*/ 311741 h 328613"/>
              <a:gd name="connsiteX4" fmla="*/ 131763 w 301625"/>
              <a:gd name="connsiteY4" fmla="*/ 313033 h 328613"/>
              <a:gd name="connsiteX5" fmla="*/ 133078 w 301625"/>
              <a:gd name="connsiteY5" fmla="*/ 314325 h 328613"/>
              <a:gd name="connsiteX6" fmla="*/ 134394 w 301625"/>
              <a:gd name="connsiteY6" fmla="*/ 313033 h 328613"/>
              <a:gd name="connsiteX7" fmla="*/ 176486 w 301625"/>
              <a:gd name="connsiteY7" fmla="*/ 297527 h 328613"/>
              <a:gd name="connsiteX8" fmla="*/ 177801 w 301625"/>
              <a:gd name="connsiteY8" fmla="*/ 296235 h 328613"/>
              <a:gd name="connsiteX9" fmla="*/ 177801 w 301625"/>
              <a:gd name="connsiteY9" fmla="*/ 205784 h 328613"/>
              <a:gd name="connsiteX10" fmla="*/ 176486 w 301625"/>
              <a:gd name="connsiteY10" fmla="*/ 204492 h 328613"/>
              <a:gd name="connsiteX11" fmla="*/ 175170 w 301625"/>
              <a:gd name="connsiteY11" fmla="*/ 203200 h 328613"/>
              <a:gd name="connsiteX12" fmla="*/ 67595 w 301625"/>
              <a:gd name="connsiteY12" fmla="*/ 203200 h 328613"/>
              <a:gd name="connsiteX13" fmla="*/ 66341 w 301625"/>
              <a:gd name="connsiteY13" fmla="*/ 204495 h 328613"/>
              <a:gd name="connsiteX14" fmla="*/ 65088 w 301625"/>
              <a:gd name="connsiteY14" fmla="*/ 205790 h 328613"/>
              <a:gd name="connsiteX15" fmla="*/ 65088 w 301625"/>
              <a:gd name="connsiteY15" fmla="*/ 244643 h 328613"/>
              <a:gd name="connsiteX16" fmla="*/ 66341 w 301625"/>
              <a:gd name="connsiteY16" fmla="*/ 245938 h 328613"/>
              <a:gd name="connsiteX17" fmla="*/ 86394 w 301625"/>
              <a:gd name="connsiteY17" fmla="*/ 252413 h 328613"/>
              <a:gd name="connsiteX18" fmla="*/ 88901 w 301625"/>
              <a:gd name="connsiteY18" fmla="*/ 251118 h 328613"/>
              <a:gd name="connsiteX19" fmla="*/ 88901 w 301625"/>
              <a:gd name="connsiteY19" fmla="*/ 249823 h 328613"/>
              <a:gd name="connsiteX20" fmla="*/ 88901 w 301625"/>
              <a:gd name="connsiteY20" fmla="*/ 207085 h 328613"/>
              <a:gd name="connsiteX21" fmla="*/ 87648 w 301625"/>
              <a:gd name="connsiteY21" fmla="*/ 205790 h 328613"/>
              <a:gd name="connsiteX22" fmla="*/ 67595 w 301625"/>
              <a:gd name="connsiteY22" fmla="*/ 203200 h 328613"/>
              <a:gd name="connsiteX23" fmla="*/ 33111 w 301625"/>
              <a:gd name="connsiteY23" fmla="*/ 201613 h 328613"/>
              <a:gd name="connsiteX24" fmla="*/ 31750 w 301625"/>
              <a:gd name="connsiteY24" fmla="*/ 202893 h 328613"/>
              <a:gd name="connsiteX25" fmla="*/ 31750 w 301625"/>
              <a:gd name="connsiteY25" fmla="*/ 236180 h 328613"/>
              <a:gd name="connsiteX26" fmla="*/ 33111 w 301625"/>
              <a:gd name="connsiteY26" fmla="*/ 237460 h 328613"/>
              <a:gd name="connsiteX27" fmla="*/ 49439 w 301625"/>
              <a:gd name="connsiteY27" fmla="*/ 241301 h 328613"/>
              <a:gd name="connsiteX28" fmla="*/ 50800 w 301625"/>
              <a:gd name="connsiteY28" fmla="*/ 241301 h 328613"/>
              <a:gd name="connsiteX29" fmla="*/ 50800 w 301625"/>
              <a:gd name="connsiteY29" fmla="*/ 240021 h 328613"/>
              <a:gd name="connsiteX30" fmla="*/ 50800 w 301625"/>
              <a:gd name="connsiteY30" fmla="*/ 205454 h 328613"/>
              <a:gd name="connsiteX31" fmla="*/ 49439 w 301625"/>
              <a:gd name="connsiteY31" fmla="*/ 202893 h 328613"/>
              <a:gd name="connsiteX32" fmla="*/ 34471 w 301625"/>
              <a:gd name="connsiteY32" fmla="*/ 201613 h 328613"/>
              <a:gd name="connsiteX33" fmla="*/ 33111 w 301625"/>
              <a:gd name="connsiteY33" fmla="*/ 201613 h 328613"/>
              <a:gd name="connsiteX34" fmla="*/ 225690 w 301625"/>
              <a:gd name="connsiteY34" fmla="*/ 200025 h 328613"/>
              <a:gd name="connsiteX35" fmla="*/ 196586 w 301625"/>
              <a:gd name="connsiteY35" fmla="*/ 201313 h 328613"/>
              <a:gd name="connsiteX36" fmla="*/ 195263 w 301625"/>
              <a:gd name="connsiteY36" fmla="*/ 203890 h 328613"/>
              <a:gd name="connsiteX37" fmla="*/ 195263 w 301625"/>
              <a:gd name="connsiteY37" fmla="*/ 286348 h 328613"/>
              <a:gd name="connsiteX38" fmla="*/ 196586 w 301625"/>
              <a:gd name="connsiteY38" fmla="*/ 287637 h 328613"/>
              <a:gd name="connsiteX39" fmla="*/ 196586 w 301625"/>
              <a:gd name="connsiteY39" fmla="*/ 288925 h 328613"/>
              <a:gd name="connsiteX40" fmla="*/ 197909 w 301625"/>
              <a:gd name="connsiteY40" fmla="*/ 288925 h 328613"/>
              <a:gd name="connsiteX41" fmla="*/ 225690 w 301625"/>
              <a:gd name="connsiteY41" fmla="*/ 278618 h 328613"/>
              <a:gd name="connsiteX42" fmla="*/ 227013 w 301625"/>
              <a:gd name="connsiteY42" fmla="*/ 276041 h 328613"/>
              <a:gd name="connsiteX43" fmla="*/ 227013 w 301625"/>
              <a:gd name="connsiteY43" fmla="*/ 201313 h 328613"/>
              <a:gd name="connsiteX44" fmla="*/ 227013 w 301625"/>
              <a:gd name="connsiteY44" fmla="*/ 200025 h 328613"/>
              <a:gd name="connsiteX45" fmla="*/ 225690 w 301625"/>
              <a:gd name="connsiteY45" fmla="*/ 200025 h 328613"/>
              <a:gd name="connsiteX46" fmla="*/ 10824 w 301625"/>
              <a:gd name="connsiteY46" fmla="*/ 198438 h 328613"/>
              <a:gd name="connsiteX47" fmla="*/ 9525 w 301625"/>
              <a:gd name="connsiteY47" fmla="*/ 199732 h 328613"/>
              <a:gd name="connsiteX48" fmla="*/ 9525 w 301625"/>
              <a:gd name="connsiteY48" fmla="*/ 201025 h 328613"/>
              <a:gd name="connsiteX49" fmla="*/ 9525 w 301625"/>
              <a:gd name="connsiteY49" fmla="*/ 229482 h 328613"/>
              <a:gd name="connsiteX50" fmla="*/ 10824 w 301625"/>
              <a:gd name="connsiteY50" fmla="*/ 230776 h 328613"/>
              <a:gd name="connsiteX51" fmla="*/ 21215 w 301625"/>
              <a:gd name="connsiteY51" fmla="*/ 233363 h 328613"/>
              <a:gd name="connsiteX52" fmla="*/ 22514 w 301625"/>
              <a:gd name="connsiteY52" fmla="*/ 233363 h 328613"/>
              <a:gd name="connsiteX53" fmla="*/ 23813 w 301625"/>
              <a:gd name="connsiteY53" fmla="*/ 232070 h 328613"/>
              <a:gd name="connsiteX54" fmla="*/ 23813 w 301625"/>
              <a:gd name="connsiteY54" fmla="*/ 201025 h 328613"/>
              <a:gd name="connsiteX55" fmla="*/ 22514 w 301625"/>
              <a:gd name="connsiteY55" fmla="*/ 199732 h 328613"/>
              <a:gd name="connsiteX56" fmla="*/ 10824 w 301625"/>
              <a:gd name="connsiteY56" fmla="*/ 198438 h 328613"/>
              <a:gd name="connsiteX57" fmla="*/ 277495 w 301625"/>
              <a:gd name="connsiteY57" fmla="*/ 196850 h 328613"/>
              <a:gd name="connsiteX58" fmla="*/ 276225 w 301625"/>
              <a:gd name="connsiteY58" fmla="*/ 198135 h 328613"/>
              <a:gd name="connsiteX59" fmla="*/ 276225 w 301625"/>
              <a:gd name="connsiteY59" fmla="*/ 222553 h 328613"/>
              <a:gd name="connsiteX60" fmla="*/ 276225 w 301625"/>
              <a:gd name="connsiteY60" fmla="*/ 223838 h 328613"/>
              <a:gd name="connsiteX61" fmla="*/ 277495 w 301625"/>
              <a:gd name="connsiteY61" fmla="*/ 223838 h 328613"/>
              <a:gd name="connsiteX62" fmla="*/ 287655 w 301625"/>
              <a:gd name="connsiteY62" fmla="*/ 222553 h 328613"/>
              <a:gd name="connsiteX63" fmla="*/ 288925 w 301625"/>
              <a:gd name="connsiteY63" fmla="*/ 219983 h 328613"/>
              <a:gd name="connsiteX64" fmla="*/ 288925 w 301625"/>
              <a:gd name="connsiteY64" fmla="*/ 198135 h 328613"/>
              <a:gd name="connsiteX65" fmla="*/ 288925 w 301625"/>
              <a:gd name="connsiteY65" fmla="*/ 196850 h 328613"/>
              <a:gd name="connsiteX66" fmla="*/ 287655 w 301625"/>
              <a:gd name="connsiteY66" fmla="*/ 196850 h 328613"/>
              <a:gd name="connsiteX67" fmla="*/ 277495 w 301625"/>
              <a:gd name="connsiteY67" fmla="*/ 196850 h 328613"/>
              <a:gd name="connsiteX68" fmla="*/ 253736 w 301625"/>
              <a:gd name="connsiteY68" fmla="*/ 196850 h 328613"/>
              <a:gd name="connsiteX69" fmla="*/ 252413 w 301625"/>
              <a:gd name="connsiteY69" fmla="*/ 199496 h 328613"/>
              <a:gd name="connsiteX70" fmla="*/ 252413 w 301625"/>
              <a:gd name="connsiteY70" fmla="*/ 225954 h 328613"/>
              <a:gd name="connsiteX71" fmla="*/ 253736 w 301625"/>
              <a:gd name="connsiteY71" fmla="*/ 227277 h 328613"/>
              <a:gd name="connsiteX72" fmla="*/ 255059 w 301625"/>
              <a:gd name="connsiteY72" fmla="*/ 228600 h 328613"/>
              <a:gd name="connsiteX73" fmla="*/ 255059 w 301625"/>
              <a:gd name="connsiteY73" fmla="*/ 227277 h 328613"/>
              <a:gd name="connsiteX74" fmla="*/ 266965 w 301625"/>
              <a:gd name="connsiteY74" fmla="*/ 225954 h 328613"/>
              <a:gd name="connsiteX75" fmla="*/ 268288 w 301625"/>
              <a:gd name="connsiteY75" fmla="*/ 223308 h 328613"/>
              <a:gd name="connsiteX76" fmla="*/ 268288 w 301625"/>
              <a:gd name="connsiteY76" fmla="*/ 198173 h 328613"/>
              <a:gd name="connsiteX77" fmla="*/ 268288 w 301625"/>
              <a:gd name="connsiteY77" fmla="*/ 196850 h 328613"/>
              <a:gd name="connsiteX78" fmla="*/ 266965 w 301625"/>
              <a:gd name="connsiteY78" fmla="*/ 196850 h 328613"/>
              <a:gd name="connsiteX79" fmla="*/ 253736 w 301625"/>
              <a:gd name="connsiteY79" fmla="*/ 196850 h 328613"/>
              <a:gd name="connsiteX80" fmla="*/ 276225 w 301625"/>
              <a:gd name="connsiteY80" fmla="*/ 149225 h 328613"/>
              <a:gd name="connsiteX81" fmla="*/ 276225 w 301625"/>
              <a:gd name="connsiteY81" fmla="*/ 150510 h 328613"/>
              <a:gd name="connsiteX82" fmla="*/ 276225 w 301625"/>
              <a:gd name="connsiteY82" fmla="*/ 173643 h 328613"/>
              <a:gd name="connsiteX83" fmla="*/ 277495 w 301625"/>
              <a:gd name="connsiteY83" fmla="*/ 176213 h 328613"/>
              <a:gd name="connsiteX84" fmla="*/ 287655 w 301625"/>
              <a:gd name="connsiteY84" fmla="*/ 176213 h 328613"/>
              <a:gd name="connsiteX85" fmla="*/ 288925 w 301625"/>
              <a:gd name="connsiteY85" fmla="*/ 176213 h 328613"/>
              <a:gd name="connsiteX86" fmla="*/ 288925 w 301625"/>
              <a:gd name="connsiteY86" fmla="*/ 174928 h 328613"/>
              <a:gd name="connsiteX87" fmla="*/ 288925 w 301625"/>
              <a:gd name="connsiteY87" fmla="*/ 153080 h 328613"/>
              <a:gd name="connsiteX88" fmla="*/ 287655 w 301625"/>
              <a:gd name="connsiteY88" fmla="*/ 150510 h 328613"/>
              <a:gd name="connsiteX89" fmla="*/ 277495 w 301625"/>
              <a:gd name="connsiteY89" fmla="*/ 149225 h 328613"/>
              <a:gd name="connsiteX90" fmla="*/ 276225 w 301625"/>
              <a:gd name="connsiteY90" fmla="*/ 149225 h 328613"/>
              <a:gd name="connsiteX91" fmla="*/ 253736 w 301625"/>
              <a:gd name="connsiteY91" fmla="*/ 145720 h 328613"/>
              <a:gd name="connsiteX92" fmla="*/ 252413 w 301625"/>
              <a:gd name="connsiteY92" fmla="*/ 146977 h 328613"/>
              <a:gd name="connsiteX93" fmla="*/ 252413 w 301625"/>
              <a:gd name="connsiteY93" fmla="*/ 172112 h 328613"/>
              <a:gd name="connsiteX94" fmla="*/ 253736 w 301625"/>
              <a:gd name="connsiteY94" fmla="*/ 174626 h 328613"/>
              <a:gd name="connsiteX95" fmla="*/ 266965 w 301625"/>
              <a:gd name="connsiteY95" fmla="*/ 174626 h 328613"/>
              <a:gd name="connsiteX96" fmla="*/ 268288 w 301625"/>
              <a:gd name="connsiteY96" fmla="*/ 174626 h 328613"/>
              <a:gd name="connsiteX97" fmla="*/ 268288 w 301625"/>
              <a:gd name="connsiteY97" fmla="*/ 173369 h 328613"/>
              <a:gd name="connsiteX98" fmla="*/ 268288 w 301625"/>
              <a:gd name="connsiteY98" fmla="*/ 149490 h 328613"/>
              <a:gd name="connsiteX99" fmla="*/ 266965 w 301625"/>
              <a:gd name="connsiteY99" fmla="*/ 146977 h 328613"/>
              <a:gd name="connsiteX100" fmla="*/ 255059 w 301625"/>
              <a:gd name="connsiteY100" fmla="*/ 145720 h 328613"/>
              <a:gd name="connsiteX101" fmla="*/ 253736 w 301625"/>
              <a:gd name="connsiteY101" fmla="*/ 145720 h 328613"/>
              <a:gd name="connsiteX102" fmla="*/ 21215 w 301625"/>
              <a:gd name="connsiteY102" fmla="*/ 139700 h 328613"/>
              <a:gd name="connsiteX103" fmla="*/ 10824 w 301625"/>
              <a:gd name="connsiteY103" fmla="*/ 142287 h 328613"/>
              <a:gd name="connsiteX104" fmla="*/ 9525 w 301625"/>
              <a:gd name="connsiteY104" fmla="*/ 144874 h 328613"/>
              <a:gd name="connsiteX105" fmla="*/ 9525 w 301625"/>
              <a:gd name="connsiteY105" fmla="*/ 173332 h 328613"/>
              <a:gd name="connsiteX106" fmla="*/ 9525 w 301625"/>
              <a:gd name="connsiteY106" fmla="*/ 174625 h 328613"/>
              <a:gd name="connsiteX107" fmla="*/ 10824 w 301625"/>
              <a:gd name="connsiteY107" fmla="*/ 174625 h 328613"/>
              <a:gd name="connsiteX108" fmla="*/ 22514 w 301625"/>
              <a:gd name="connsiteY108" fmla="*/ 173332 h 328613"/>
              <a:gd name="connsiteX109" fmla="*/ 23813 w 301625"/>
              <a:gd name="connsiteY109" fmla="*/ 172038 h 328613"/>
              <a:gd name="connsiteX110" fmla="*/ 23813 w 301625"/>
              <a:gd name="connsiteY110" fmla="*/ 140993 h 328613"/>
              <a:gd name="connsiteX111" fmla="*/ 23813 w 301625"/>
              <a:gd name="connsiteY111" fmla="*/ 139700 h 328613"/>
              <a:gd name="connsiteX112" fmla="*/ 21215 w 301625"/>
              <a:gd name="connsiteY112" fmla="*/ 139700 h 328613"/>
              <a:gd name="connsiteX113" fmla="*/ 216893 w 301625"/>
              <a:gd name="connsiteY113" fmla="*/ 138113 h 328613"/>
              <a:gd name="connsiteX114" fmla="*/ 214313 w 301625"/>
              <a:gd name="connsiteY114" fmla="*/ 139417 h 328613"/>
              <a:gd name="connsiteX115" fmla="*/ 214313 w 301625"/>
              <a:gd name="connsiteY115" fmla="*/ 140721 h 328613"/>
              <a:gd name="connsiteX116" fmla="*/ 214313 w 301625"/>
              <a:gd name="connsiteY116" fmla="*/ 172018 h 328613"/>
              <a:gd name="connsiteX117" fmla="*/ 215603 w 301625"/>
              <a:gd name="connsiteY117" fmla="*/ 173322 h 328613"/>
              <a:gd name="connsiteX118" fmla="*/ 232371 w 301625"/>
              <a:gd name="connsiteY118" fmla="*/ 174626 h 328613"/>
              <a:gd name="connsiteX119" fmla="*/ 233661 w 301625"/>
              <a:gd name="connsiteY119" fmla="*/ 173322 h 328613"/>
              <a:gd name="connsiteX120" fmla="*/ 234951 w 301625"/>
              <a:gd name="connsiteY120" fmla="*/ 172018 h 328613"/>
              <a:gd name="connsiteX121" fmla="*/ 234951 w 301625"/>
              <a:gd name="connsiteY121" fmla="*/ 143329 h 328613"/>
              <a:gd name="connsiteX122" fmla="*/ 232371 w 301625"/>
              <a:gd name="connsiteY122" fmla="*/ 142025 h 328613"/>
              <a:gd name="connsiteX123" fmla="*/ 216893 w 301625"/>
              <a:gd name="connsiteY123" fmla="*/ 138113 h 328613"/>
              <a:gd name="connsiteX124" fmla="*/ 49439 w 301625"/>
              <a:gd name="connsiteY124" fmla="*/ 131763 h 328613"/>
              <a:gd name="connsiteX125" fmla="*/ 33111 w 301625"/>
              <a:gd name="connsiteY125" fmla="*/ 135632 h 328613"/>
              <a:gd name="connsiteX126" fmla="*/ 31750 w 301625"/>
              <a:gd name="connsiteY126" fmla="*/ 138212 h 328613"/>
              <a:gd name="connsiteX127" fmla="*/ 31750 w 301625"/>
              <a:gd name="connsiteY127" fmla="*/ 170458 h 328613"/>
              <a:gd name="connsiteX128" fmla="*/ 33111 w 301625"/>
              <a:gd name="connsiteY128" fmla="*/ 171748 h 328613"/>
              <a:gd name="connsiteX129" fmla="*/ 34471 w 301625"/>
              <a:gd name="connsiteY129" fmla="*/ 173038 h 328613"/>
              <a:gd name="connsiteX130" fmla="*/ 49439 w 301625"/>
              <a:gd name="connsiteY130" fmla="*/ 171748 h 328613"/>
              <a:gd name="connsiteX131" fmla="*/ 50800 w 301625"/>
              <a:gd name="connsiteY131" fmla="*/ 169169 h 328613"/>
              <a:gd name="connsiteX132" fmla="*/ 50800 w 301625"/>
              <a:gd name="connsiteY132" fmla="*/ 134343 h 328613"/>
              <a:gd name="connsiteX133" fmla="*/ 50800 w 301625"/>
              <a:gd name="connsiteY133" fmla="*/ 133053 h 328613"/>
              <a:gd name="connsiteX134" fmla="*/ 49439 w 301625"/>
              <a:gd name="connsiteY134" fmla="*/ 131763 h 328613"/>
              <a:gd name="connsiteX135" fmla="*/ 174308 w 301625"/>
              <a:gd name="connsiteY135" fmla="*/ 130175 h 328613"/>
              <a:gd name="connsiteX136" fmla="*/ 173038 w 301625"/>
              <a:gd name="connsiteY136" fmla="*/ 131474 h 328613"/>
              <a:gd name="connsiteX137" fmla="*/ 173038 w 301625"/>
              <a:gd name="connsiteY137" fmla="*/ 132773 h 328613"/>
              <a:gd name="connsiteX138" fmla="*/ 173038 w 301625"/>
              <a:gd name="connsiteY138" fmla="*/ 169141 h 328613"/>
              <a:gd name="connsiteX139" fmla="*/ 174308 w 301625"/>
              <a:gd name="connsiteY139" fmla="*/ 170440 h 328613"/>
              <a:gd name="connsiteX140" fmla="*/ 195898 w 301625"/>
              <a:gd name="connsiteY140" fmla="*/ 173038 h 328613"/>
              <a:gd name="connsiteX141" fmla="*/ 197168 w 301625"/>
              <a:gd name="connsiteY141" fmla="*/ 171739 h 328613"/>
              <a:gd name="connsiteX142" fmla="*/ 198438 w 301625"/>
              <a:gd name="connsiteY142" fmla="*/ 170440 h 328613"/>
              <a:gd name="connsiteX143" fmla="*/ 198438 w 301625"/>
              <a:gd name="connsiteY143" fmla="*/ 136669 h 328613"/>
              <a:gd name="connsiteX144" fmla="*/ 197168 w 301625"/>
              <a:gd name="connsiteY144" fmla="*/ 135370 h 328613"/>
              <a:gd name="connsiteX145" fmla="*/ 174308 w 301625"/>
              <a:gd name="connsiteY145" fmla="*/ 130175 h 328613"/>
              <a:gd name="connsiteX146" fmla="*/ 86394 w 301625"/>
              <a:gd name="connsiteY146" fmla="*/ 120650 h 328613"/>
              <a:gd name="connsiteX147" fmla="*/ 66341 w 301625"/>
              <a:gd name="connsiteY147" fmla="*/ 127086 h 328613"/>
              <a:gd name="connsiteX148" fmla="*/ 65088 w 301625"/>
              <a:gd name="connsiteY148" fmla="*/ 128373 h 328613"/>
              <a:gd name="connsiteX149" fmla="*/ 65088 w 301625"/>
              <a:gd name="connsiteY149" fmla="*/ 166988 h 328613"/>
              <a:gd name="connsiteX150" fmla="*/ 66341 w 301625"/>
              <a:gd name="connsiteY150" fmla="*/ 168275 h 328613"/>
              <a:gd name="connsiteX151" fmla="*/ 67595 w 301625"/>
              <a:gd name="connsiteY151" fmla="*/ 168275 h 328613"/>
              <a:gd name="connsiteX152" fmla="*/ 87648 w 301625"/>
              <a:gd name="connsiteY152" fmla="*/ 166988 h 328613"/>
              <a:gd name="connsiteX153" fmla="*/ 88901 w 301625"/>
              <a:gd name="connsiteY153" fmla="*/ 165701 h 328613"/>
              <a:gd name="connsiteX154" fmla="*/ 88901 w 301625"/>
              <a:gd name="connsiteY154" fmla="*/ 123224 h 328613"/>
              <a:gd name="connsiteX155" fmla="*/ 88901 w 301625"/>
              <a:gd name="connsiteY155" fmla="*/ 121937 h 328613"/>
              <a:gd name="connsiteX156" fmla="*/ 86394 w 301625"/>
              <a:gd name="connsiteY156" fmla="*/ 120650 h 328613"/>
              <a:gd name="connsiteX157" fmla="*/ 114300 w 301625"/>
              <a:gd name="connsiteY157" fmla="*/ 119063 h 328613"/>
              <a:gd name="connsiteX158" fmla="*/ 114300 w 301625"/>
              <a:gd name="connsiteY158" fmla="*/ 121653 h 328613"/>
              <a:gd name="connsiteX159" fmla="*/ 114300 w 301625"/>
              <a:gd name="connsiteY159" fmla="*/ 164391 h 328613"/>
              <a:gd name="connsiteX160" fmla="*/ 115593 w 301625"/>
              <a:gd name="connsiteY160" fmla="*/ 166981 h 328613"/>
              <a:gd name="connsiteX161" fmla="*/ 147931 w 301625"/>
              <a:gd name="connsiteY161" fmla="*/ 168276 h 328613"/>
              <a:gd name="connsiteX162" fmla="*/ 149225 w 301625"/>
              <a:gd name="connsiteY162" fmla="*/ 168276 h 328613"/>
              <a:gd name="connsiteX163" fmla="*/ 149225 w 301625"/>
              <a:gd name="connsiteY163" fmla="*/ 166981 h 328613"/>
              <a:gd name="connsiteX164" fmla="*/ 149225 w 301625"/>
              <a:gd name="connsiteY164" fmla="*/ 126833 h 328613"/>
              <a:gd name="connsiteX165" fmla="*/ 147931 w 301625"/>
              <a:gd name="connsiteY165" fmla="*/ 125538 h 328613"/>
              <a:gd name="connsiteX166" fmla="*/ 115593 w 301625"/>
              <a:gd name="connsiteY166" fmla="*/ 119063 h 328613"/>
              <a:gd name="connsiteX167" fmla="*/ 114300 w 301625"/>
              <a:gd name="connsiteY167" fmla="*/ 119063 h 328613"/>
              <a:gd name="connsiteX168" fmla="*/ 21215 w 301625"/>
              <a:gd name="connsiteY168" fmla="*/ 77788 h 328613"/>
              <a:gd name="connsiteX169" fmla="*/ 9525 w 301625"/>
              <a:gd name="connsiteY169" fmla="*/ 84403 h 328613"/>
              <a:gd name="connsiteX170" fmla="*/ 9525 w 301625"/>
              <a:gd name="connsiteY170" fmla="*/ 87049 h 328613"/>
              <a:gd name="connsiteX171" fmla="*/ 9525 w 301625"/>
              <a:gd name="connsiteY171" fmla="*/ 116153 h 328613"/>
              <a:gd name="connsiteX172" fmla="*/ 9525 w 301625"/>
              <a:gd name="connsiteY172" fmla="*/ 117476 h 328613"/>
              <a:gd name="connsiteX173" fmla="*/ 10824 w 301625"/>
              <a:gd name="connsiteY173" fmla="*/ 117476 h 328613"/>
              <a:gd name="connsiteX174" fmla="*/ 12123 w 301625"/>
              <a:gd name="connsiteY174" fmla="*/ 117476 h 328613"/>
              <a:gd name="connsiteX175" fmla="*/ 22514 w 301625"/>
              <a:gd name="connsiteY175" fmla="*/ 112184 h 328613"/>
              <a:gd name="connsiteX176" fmla="*/ 23813 w 301625"/>
              <a:gd name="connsiteY176" fmla="*/ 110861 h 328613"/>
              <a:gd name="connsiteX177" fmla="*/ 23813 w 301625"/>
              <a:gd name="connsiteY177" fmla="*/ 79111 h 328613"/>
              <a:gd name="connsiteX178" fmla="*/ 22514 w 301625"/>
              <a:gd name="connsiteY178" fmla="*/ 77788 h 328613"/>
              <a:gd name="connsiteX179" fmla="*/ 21215 w 301625"/>
              <a:gd name="connsiteY179" fmla="*/ 77788 h 328613"/>
              <a:gd name="connsiteX180" fmla="*/ 215603 w 301625"/>
              <a:gd name="connsiteY180" fmla="*/ 76200 h 328613"/>
              <a:gd name="connsiteX181" fmla="*/ 214313 w 301625"/>
              <a:gd name="connsiteY181" fmla="*/ 78760 h 328613"/>
              <a:gd name="connsiteX182" fmla="*/ 214313 w 301625"/>
              <a:gd name="connsiteY182" fmla="*/ 109487 h 328613"/>
              <a:gd name="connsiteX183" fmla="*/ 215603 w 301625"/>
              <a:gd name="connsiteY183" fmla="*/ 110767 h 328613"/>
              <a:gd name="connsiteX184" fmla="*/ 232371 w 301625"/>
              <a:gd name="connsiteY184" fmla="*/ 115888 h 328613"/>
              <a:gd name="connsiteX185" fmla="*/ 233661 w 301625"/>
              <a:gd name="connsiteY185" fmla="*/ 115888 h 328613"/>
              <a:gd name="connsiteX186" fmla="*/ 234951 w 301625"/>
              <a:gd name="connsiteY186" fmla="*/ 114608 h 328613"/>
              <a:gd name="connsiteX187" fmla="*/ 234951 w 301625"/>
              <a:gd name="connsiteY187" fmla="*/ 85162 h 328613"/>
              <a:gd name="connsiteX188" fmla="*/ 233661 w 301625"/>
              <a:gd name="connsiteY188" fmla="*/ 83882 h 328613"/>
              <a:gd name="connsiteX189" fmla="*/ 216893 w 301625"/>
              <a:gd name="connsiteY189" fmla="*/ 76200 h 328613"/>
              <a:gd name="connsiteX190" fmla="*/ 215603 w 301625"/>
              <a:gd name="connsiteY190" fmla="*/ 76200 h 328613"/>
              <a:gd name="connsiteX191" fmla="*/ 48079 w 301625"/>
              <a:gd name="connsiteY191" fmla="*/ 61604 h 328613"/>
              <a:gd name="connsiteX192" fmla="*/ 33111 w 301625"/>
              <a:gd name="connsiteY192" fmla="*/ 70556 h 328613"/>
              <a:gd name="connsiteX193" fmla="*/ 31750 w 301625"/>
              <a:gd name="connsiteY193" fmla="*/ 71834 h 328613"/>
              <a:gd name="connsiteX194" fmla="*/ 31750 w 301625"/>
              <a:gd name="connsiteY194" fmla="*/ 103805 h 328613"/>
              <a:gd name="connsiteX195" fmla="*/ 33111 w 301625"/>
              <a:gd name="connsiteY195" fmla="*/ 106363 h 328613"/>
              <a:gd name="connsiteX196" fmla="*/ 34471 w 301625"/>
              <a:gd name="connsiteY196" fmla="*/ 106363 h 328613"/>
              <a:gd name="connsiteX197" fmla="*/ 50800 w 301625"/>
              <a:gd name="connsiteY197" fmla="*/ 99969 h 328613"/>
              <a:gd name="connsiteX198" fmla="*/ 50800 w 301625"/>
              <a:gd name="connsiteY198" fmla="*/ 97411 h 328613"/>
              <a:gd name="connsiteX199" fmla="*/ 50800 w 301625"/>
              <a:gd name="connsiteY199" fmla="*/ 62883 h 328613"/>
              <a:gd name="connsiteX200" fmla="*/ 50800 w 301625"/>
              <a:gd name="connsiteY200" fmla="*/ 61604 h 328613"/>
              <a:gd name="connsiteX201" fmla="*/ 48079 w 301625"/>
              <a:gd name="connsiteY201" fmla="*/ 61604 h 328613"/>
              <a:gd name="connsiteX202" fmla="*/ 175578 w 301625"/>
              <a:gd name="connsiteY202" fmla="*/ 57150 h 328613"/>
              <a:gd name="connsiteX203" fmla="*/ 173038 w 301625"/>
              <a:gd name="connsiteY203" fmla="*/ 58437 h 328613"/>
              <a:gd name="connsiteX204" fmla="*/ 173038 w 301625"/>
              <a:gd name="connsiteY204" fmla="*/ 59724 h 328613"/>
              <a:gd name="connsiteX205" fmla="*/ 173038 w 301625"/>
              <a:gd name="connsiteY205" fmla="*/ 95765 h 328613"/>
              <a:gd name="connsiteX206" fmla="*/ 174308 w 301625"/>
              <a:gd name="connsiteY206" fmla="*/ 97052 h 328613"/>
              <a:gd name="connsiteX207" fmla="*/ 195898 w 301625"/>
              <a:gd name="connsiteY207" fmla="*/ 104775 h 328613"/>
              <a:gd name="connsiteX208" fmla="*/ 197168 w 301625"/>
              <a:gd name="connsiteY208" fmla="*/ 103488 h 328613"/>
              <a:gd name="connsiteX209" fmla="*/ 198438 w 301625"/>
              <a:gd name="connsiteY209" fmla="*/ 102201 h 328613"/>
              <a:gd name="connsiteX210" fmla="*/ 198438 w 301625"/>
              <a:gd name="connsiteY210" fmla="*/ 68734 h 328613"/>
              <a:gd name="connsiteX211" fmla="*/ 197168 w 301625"/>
              <a:gd name="connsiteY211" fmla="*/ 67447 h 328613"/>
              <a:gd name="connsiteX212" fmla="*/ 175578 w 301625"/>
              <a:gd name="connsiteY212" fmla="*/ 57150 h 328613"/>
              <a:gd name="connsiteX213" fmla="*/ 86394 w 301625"/>
              <a:gd name="connsiteY213" fmla="*/ 36513 h 328613"/>
              <a:gd name="connsiteX214" fmla="*/ 66341 w 301625"/>
              <a:gd name="connsiteY214" fmla="*/ 49435 h 328613"/>
              <a:gd name="connsiteX215" fmla="*/ 65088 w 301625"/>
              <a:gd name="connsiteY215" fmla="*/ 50727 h 328613"/>
              <a:gd name="connsiteX216" fmla="*/ 65088 w 301625"/>
              <a:gd name="connsiteY216" fmla="*/ 89492 h 328613"/>
              <a:gd name="connsiteX217" fmla="*/ 66341 w 301625"/>
              <a:gd name="connsiteY217" fmla="*/ 92076 h 328613"/>
              <a:gd name="connsiteX218" fmla="*/ 67595 w 301625"/>
              <a:gd name="connsiteY218" fmla="*/ 92076 h 328613"/>
              <a:gd name="connsiteX219" fmla="*/ 87648 w 301625"/>
              <a:gd name="connsiteY219" fmla="*/ 81739 h 328613"/>
              <a:gd name="connsiteX220" fmla="*/ 88901 w 301625"/>
              <a:gd name="connsiteY220" fmla="*/ 80447 h 328613"/>
              <a:gd name="connsiteX221" fmla="*/ 88901 w 301625"/>
              <a:gd name="connsiteY221" fmla="*/ 37805 h 328613"/>
              <a:gd name="connsiteX222" fmla="*/ 87648 w 301625"/>
              <a:gd name="connsiteY222" fmla="*/ 36513 h 328613"/>
              <a:gd name="connsiteX223" fmla="*/ 86394 w 301625"/>
              <a:gd name="connsiteY223" fmla="*/ 36513 h 328613"/>
              <a:gd name="connsiteX224" fmla="*/ 114300 w 301625"/>
              <a:gd name="connsiteY224" fmla="*/ 33338 h 328613"/>
              <a:gd name="connsiteX225" fmla="*/ 114300 w 301625"/>
              <a:gd name="connsiteY225" fmla="*/ 34637 h 328613"/>
              <a:gd name="connsiteX226" fmla="*/ 114300 w 301625"/>
              <a:gd name="connsiteY226" fmla="*/ 78798 h 328613"/>
              <a:gd name="connsiteX227" fmla="*/ 115593 w 301625"/>
              <a:gd name="connsiteY227" fmla="*/ 80097 h 328613"/>
              <a:gd name="connsiteX228" fmla="*/ 146638 w 301625"/>
              <a:gd name="connsiteY228" fmla="*/ 90488 h 328613"/>
              <a:gd name="connsiteX229" fmla="*/ 147931 w 301625"/>
              <a:gd name="connsiteY229" fmla="*/ 90488 h 328613"/>
              <a:gd name="connsiteX230" fmla="*/ 149225 w 301625"/>
              <a:gd name="connsiteY230" fmla="*/ 90488 h 328613"/>
              <a:gd name="connsiteX231" fmla="*/ 149225 w 301625"/>
              <a:gd name="connsiteY231" fmla="*/ 87890 h 328613"/>
              <a:gd name="connsiteX232" fmla="*/ 149225 w 301625"/>
              <a:gd name="connsiteY232" fmla="*/ 48924 h 328613"/>
              <a:gd name="connsiteX233" fmla="*/ 147931 w 301625"/>
              <a:gd name="connsiteY233" fmla="*/ 47625 h 328613"/>
              <a:gd name="connsiteX234" fmla="*/ 116887 w 301625"/>
              <a:gd name="connsiteY234" fmla="*/ 33338 h 328613"/>
              <a:gd name="connsiteX235" fmla="*/ 114300 w 301625"/>
              <a:gd name="connsiteY235" fmla="*/ 33338 h 328613"/>
              <a:gd name="connsiteX236" fmla="*/ 103562 w 301625"/>
              <a:gd name="connsiteY236" fmla="*/ 0 h 328613"/>
              <a:gd name="connsiteX237" fmla="*/ 106151 w 301625"/>
              <a:gd name="connsiteY237" fmla="*/ 0 h 328613"/>
              <a:gd name="connsiteX238" fmla="*/ 243371 w 301625"/>
              <a:gd name="connsiteY238" fmla="*/ 68840 h 328613"/>
              <a:gd name="connsiteX239" fmla="*/ 245960 w 301625"/>
              <a:gd name="connsiteY239" fmla="*/ 74035 h 328613"/>
              <a:gd name="connsiteX240" fmla="*/ 245960 w 301625"/>
              <a:gd name="connsiteY240" fmla="*/ 111702 h 328613"/>
              <a:gd name="connsiteX241" fmla="*/ 297741 w 301625"/>
              <a:gd name="connsiteY241" fmla="*/ 127289 h 328613"/>
              <a:gd name="connsiteX242" fmla="*/ 301625 w 301625"/>
              <a:gd name="connsiteY242" fmla="*/ 132484 h 328613"/>
              <a:gd name="connsiteX243" fmla="*/ 301625 w 301625"/>
              <a:gd name="connsiteY243" fmla="*/ 249382 h 328613"/>
              <a:gd name="connsiteX244" fmla="*/ 297741 w 301625"/>
              <a:gd name="connsiteY244" fmla="*/ 255877 h 328613"/>
              <a:gd name="connsiteX245" fmla="*/ 243371 w 301625"/>
              <a:gd name="connsiteY245" fmla="*/ 276658 h 328613"/>
              <a:gd name="connsiteX246" fmla="*/ 104857 w 301625"/>
              <a:gd name="connsiteY246" fmla="*/ 328613 h 328613"/>
              <a:gd name="connsiteX247" fmla="*/ 103562 w 301625"/>
              <a:gd name="connsiteY247" fmla="*/ 328613 h 328613"/>
              <a:gd name="connsiteX248" fmla="*/ 100973 w 301625"/>
              <a:gd name="connsiteY248" fmla="*/ 328613 h 328613"/>
              <a:gd name="connsiteX249" fmla="*/ 2589 w 301625"/>
              <a:gd name="connsiteY249" fmla="*/ 274061 h 328613"/>
              <a:gd name="connsiteX250" fmla="*/ 0 w 301625"/>
              <a:gd name="connsiteY250" fmla="*/ 268865 h 328613"/>
              <a:gd name="connsiteX251" fmla="*/ 0 w 301625"/>
              <a:gd name="connsiteY251" fmla="*/ 75334 h 328613"/>
              <a:gd name="connsiteX252" fmla="*/ 2589 w 301625"/>
              <a:gd name="connsiteY252" fmla="*/ 71438 h 328613"/>
              <a:gd name="connsiteX253" fmla="*/ 99679 w 301625"/>
              <a:gd name="connsiteY253" fmla="*/ 1299 h 328613"/>
              <a:gd name="connsiteX254" fmla="*/ 103562 w 301625"/>
              <a:gd name="connsiteY254"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01625" h="328613">
                <a:moveTo>
                  <a:pt x="175170" y="203200"/>
                </a:moveTo>
                <a:cubicBezTo>
                  <a:pt x="175170" y="203200"/>
                  <a:pt x="175170" y="203200"/>
                  <a:pt x="133078" y="207076"/>
                </a:cubicBezTo>
                <a:cubicBezTo>
                  <a:pt x="131763" y="207076"/>
                  <a:pt x="131763" y="207076"/>
                  <a:pt x="131763" y="208369"/>
                </a:cubicBezTo>
                <a:cubicBezTo>
                  <a:pt x="131763" y="208369"/>
                  <a:pt x="131763" y="208369"/>
                  <a:pt x="131763" y="311741"/>
                </a:cubicBezTo>
                <a:cubicBezTo>
                  <a:pt x="131763" y="313033"/>
                  <a:pt x="131763" y="313033"/>
                  <a:pt x="131763" y="313033"/>
                </a:cubicBezTo>
                <a:cubicBezTo>
                  <a:pt x="131763" y="313033"/>
                  <a:pt x="133078" y="314325"/>
                  <a:pt x="133078" y="314325"/>
                </a:cubicBezTo>
                <a:cubicBezTo>
                  <a:pt x="133078" y="314325"/>
                  <a:pt x="133078" y="314325"/>
                  <a:pt x="134394" y="313033"/>
                </a:cubicBezTo>
                <a:cubicBezTo>
                  <a:pt x="134394" y="313033"/>
                  <a:pt x="134394" y="313033"/>
                  <a:pt x="176486" y="297527"/>
                </a:cubicBezTo>
                <a:cubicBezTo>
                  <a:pt x="176486" y="297527"/>
                  <a:pt x="177801" y="296235"/>
                  <a:pt x="177801" y="296235"/>
                </a:cubicBezTo>
                <a:lnTo>
                  <a:pt x="177801" y="205784"/>
                </a:lnTo>
                <a:cubicBezTo>
                  <a:pt x="177801" y="204492"/>
                  <a:pt x="176486" y="204492"/>
                  <a:pt x="176486" y="204492"/>
                </a:cubicBezTo>
                <a:cubicBezTo>
                  <a:pt x="176486" y="204492"/>
                  <a:pt x="175170" y="203200"/>
                  <a:pt x="175170" y="203200"/>
                </a:cubicBezTo>
                <a:close/>
                <a:moveTo>
                  <a:pt x="67595" y="203200"/>
                </a:moveTo>
                <a:cubicBezTo>
                  <a:pt x="66341" y="203200"/>
                  <a:pt x="66341" y="203200"/>
                  <a:pt x="66341" y="204495"/>
                </a:cubicBezTo>
                <a:cubicBezTo>
                  <a:pt x="65088" y="204495"/>
                  <a:pt x="65088" y="204495"/>
                  <a:pt x="65088" y="205790"/>
                </a:cubicBezTo>
                <a:cubicBezTo>
                  <a:pt x="65088" y="205790"/>
                  <a:pt x="65088" y="205790"/>
                  <a:pt x="65088" y="244643"/>
                </a:cubicBezTo>
                <a:cubicBezTo>
                  <a:pt x="65088" y="244643"/>
                  <a:pt x="66341" y="245938"/>
                  <a:pt x="66341" y="245938"/>
                </a:cubicBezTo>
                <a:cubicBezTo>
                  <a:pt x="68848" y="247233"/>
                  <a:pt x="82634" y="252413"/>
                  <a:pt x="86394" y="252413"/>
                </a:cubicBezTo>
                <a:cubicBezTo>
                  <a:pt x="87648" y="252413"/>
                  <a:pt x="87648" y="252413"/>
                  <a:pt x="88901" y="251118"/>
                </a:cubicBezTo>
                <a:cubicBezTo>
                  <a:pt x="88901" y="251118"/>
                  <a:pt x="88901" y="251118"/>
                  <a:pt x="88901" y="249823"/>
                </a:cubicBezTo>
                <a:cubicBezTo>
                  <a:pt x="88901" y="248528"/>
                  <a:pt x="88901" y="208380"/>
                  <a:pt x="88901" y="207085"/>
                </a:cubicBezTo>
                <a:cubicBezTo>
                  <a:pt x="88901" y="207085"/>
                  <a:pt x="88901" y="205790"/>
                  <a:pt x="87648" y="205790"/>
                </a:cubicBezTo>
                <a:cubicBezTo>
                  <a:pt x="87648" y="205790"/>
                  <a:pt x="87648" y="205790"/>
                  <a:pt x="67595" y="203200"/>
                </a:cubicBezTo>
                <a:close/>
                <a:moveTo>
                  <a:pt x="33111" y="201613"/>
                </a:moveTo>
                <a:cubicBezTo>
                  <a:pt x="31750" y="202893"/>
                  <a:pt x="31750" y="202893"/>
                  <a:pt x="31750" y="202893"/>
                </a:cubicBezTo>
                <a:cubicBezTo>
                  <a:pt x="31750" y="202893"/>
                  <a:pt x="31750" y="202893"/>
                  <a:pt x="31750" y="236180"/>
                </a:cubicBezTo>
                <a:cubicBezTo>
                  <a:pt x="31750" y="236180"/>
                  <a:pt x="31750" y="237460"/>
                  <a:pt x="33111" y="237460"/>
                </a:cubicBezTo>
                <a:cubicBezTo>
                  <a:pt x="33111" y="237460"/>
                  <a:pt x="33111" y="237460"/>
                  <a:pt x="49439" y="241301"/>
                </a:cubicBezTo>
                <a:cubicBezTo>
                  <a:pt x="49439" y="241301"/>
                  <a:pt x="50800" y="241301"/>
                  <a:pt x="50800" y="241301"/>
                </a:cubicBezTo>
                <a:cubicBezTo>
                  <a:pt x="50800" y="241301"/>
                  <a:pt x="50800" y="240021"/>
                  <a:pt x="50800" y="240021"/>
                </a:cubicBezTo>
                <a:lnTo>
                  <a:pt x="50800" y="205454"/>
                </a:lnTo>
                <a:cubicBezTo>
                  <a:pt x="50800" y="204174"/>
                  <a:pt x="50800" y="202893"/>
                  <a:pt x="49439" y="202893"/>
                </a:cubicBezTo>
                <a:cubicBezTo>
                  <a:pt x="49439" y="202893"/>
                  <a:pt x="49439" y="202893"/>
                  <a:pt x="34471" y="201613"/>
                </a:cubicBezTo>
                <a:cubicBezTo>
                  <a:pt x="33111" y="201613"/>
                  <a:pt x="33111" y="201613"/>
                  <a:pt x="33111" y="201613"/>
                </a:cubicBezTo>
                <a:close/>
                <a:moveTo>
                  <a:pt x="225690" y="200025"/>
                </a:moveTo>
                <a:cubicBezTo>
                  <a:pt x="225690" y="200025"/>
                  <a:pt x="225690" y="200025"/>
                  <a:pt x="196586" y="201313"/>
                </a:cubicBezTo>
                <a:cubicBezTo>
                  <a:pt x="196586" y="201313"/>
                  <a:pt x="195263" y="202602"/>
                  <a:pt x="195263" y="203890"/>
                </a:cubicBezTo>
                <a:cubicBezTo>
                  <a:pt x="195263" y="203890"/>
                  <a:pt x="195263" y="203890"/>
                  <a:pt x="195263" y="286348"/>
                </a:cubicBezTo>
                <a:cubicBezTo>
                  <a:pt x="195263" y="287637"/>
                  <a:pt x="195263" y="287637"/>
                  <a:pt x="196586" y="287637"/>
                </a:cubicBezTo>
                <a:cubicBezTo>
                  <a:pt x="196586" y="288925"/>
                  <a:pt x="196586" y="288925"/>
                  <a:pt x="196586" y="288925"/>
                </a:cubicBezTo>
                <a:cubicBezTo>
                  <a:pt x="197909" y="288925"/>
                  <a:pt x="197909" y="288925"/>
                  <a:pt x="197909" y="288925"/>
                </a:cubicBezTo>
                <a:cubicBezTo>
                  <a:pt x="197909" y="288925"/>
                  <a:pt x="197909" y="288925"/>
                  <a:pt x="225690" y="278618"/>
                </a:cubicBezTo>
                <a:cubicBezTo>
                  <a:pt x="227013" y="277329"/>
                  <a:pt x="227013" y="277329"/>
                  <a:pt x="227013" y="276041"/>
                </a:cubicBezTo>
                <a:lnTo>
                  <a:pt x="227013" y="201313"/>
                </a:lnTo>
                <a:cubicBezTo>
                  <a:pt x="227013" y="201313"/>
                  <a:pt x="227013" y="200025"/>
                  <a:pt x="227013" y="200025"/>
                </a:cubicBezTo>
                <a:cubicBezTo>
                  <a:pt x="227013" y="200025"/>
                  <a:pt x="225690" y="200025"/>
                  <a:pt x="225690" y="200025"/>
                </a:cubicBezTo>
                <a:close/>
                <a:moveTo>
                  <a:pt x="10824" y="198438"/>
                </a:moveTo>
                <a:cubicBezTo>
                  <a:pt x="10824" y="198438"/>
                  <a:pt x="9525" y="198438"/>
                  <a:pt x="9525" y="199732"/>
                </a:cubicBezTo>
                <a:cubicBezTo>
                  <a:pt x="9525" y="199732"/>
                  <a:pt x="9525" y="199732"/>
                  <a:pt x="9525" y="201025"/>
                </a:cubicBezTo>
                <a:cubicBezTo>
                  <a:pt x="9525" y="201025"/>
                  <a:pt x="9525" y="201025"/>
                  <a:pt x="9525" y="229482"/>
                </a:cubicBezTo>
                <a:cubicBezTo>
                  <a:pt x="9525" y="229482"/>
                  <a:pt x="9525" y="230776"/>
                  <a:pt x="10824" y="230776"/>
                </a:cubicBezTo>
                <a:cubicBezTo>
                  <a:pt x="10824" y="230776"/>
                  <a:pt x="10824" y="230776"/>
                  <a:pt x="21215" y="233363"/>
                </a:cubicBezTo>
                <a:cubicBezTo>
                  <a:pt x="21215" y="233363"/>
                  <a:pt x="21215" y="233363"/>
                  <a:pt x="22514" y="233363"/>
                </a:cubicBezTo>
                <a:cubicBezTo>
                  <a:pt x="23813" y="233363"/>
                  <a:pt x="23813" y="232070"/>
                  <a:pt x="23813" y="232070"/>
                </a:cubicBezTo>
                <a:lnTo>
                  <a:pt x="23813" y="201025"/>
                </a:lnTo>
                <a:cubicBezTo>
                  <a:pt x="23813" y="201025"/>
                  <a:pt x="23813" y="199732"/>
                  <a:pt x="22514" y="199732"/>
                </a:cubicBezTo>
                <a:cubicBezTo>
                  <a:pt x="22514" y="199732"/>
                  <a:pt x="22514" y="199732"/>
                  <a:pt x="10824" y="198438"/>
                </a:cubicBezTo>
                <a:close/>
                <a:moveTo>
                  <a:pt x="277495" y="196850"/>
                </a:moveTo>
                <a:cubicBezTo>
                  <a:pt x="276225" y="196850"/>
                  <a:pt x="276225" y="198135"/>
                  <a:pt x="276225" y="198135"/>
                </a:cubicBezTo>
                <a:cubicBezTo>
                  <a:pt x="276225" y="198135"/>
                  <a:pt x="276225" y="198135"/>
                  <a:pt x="276225" y="222553"/>
                </a:cubicBezTo>
                <a:cubicBezTo>
                  <a:pt x="276225" y="222553"/>
                  <a:pt x="276225" y="223838"/>
                  <a:pt x="276225" y="223838"/>
                </a:cubicBezTo>
                <a:cubicBezTo>
                  <a:pt x="276225" y="223838"/>
                  <a:pt x="277495" y="223838"/>
                  <a:pt x="277495" y="223838"/>
                </a:cubicBezTo>
                <a:cubicBezTo>
                  <a:pt x="277495" y="223838"/>
                  <a:pt x="277495" y="223838"/>
                  <a:pt x="287655" y="222553"/>
                </a:cubicBezTo>
                <a:cubicBezTo>
                  <a:pt x="288925" y="221268"/>
                  <a:pt x="288925" y="221268"/>
                  <a:pt x="288925" y="219983"/>
                </a:cubicBezTo>
                <a:lnTo>
                  <a:pt x="288925" y="198135"/>
                </a:lnTo>
                <a:cubicBezTo>
                  <a:pt x="288925" y="198135"/>
                  <a:pt x="288925" y="196850"/>
                  <a:pt x="288925" y="196850"/>
                </a:cubicBezTo>
                <a:cubicBezTo>
                  <a:pt x="287655" y="196850"/>
                  <a:pt x="287655" y="196850"/>
                  <a:pt x="287655" y="196850"/>
                </a:cubicBezTo>
                <a:cubicBezTo>
                  <a:pt x="287655" y="196850"/>
                  <a:pt x="287655" y="196850"/>
                  <a:pt x="277495" y="196850"/>
                </a:cubicBezTo>
                <a:close/>
                <a:moveTo>
                  <a:pt x="253736" y="196850"/>
                </a:moveTo>
                <a:cubicBezTo>
                  <a:pt x="253736" y="196850"/>
                  <a:pt x="252413" y="198173"/>
                  <a:pt x="252413" y="199496"/>
                </a:cubicBezTo>
                <a:cubicBezTo>
                  <a:pt x="252413" y="199496"/>
                  <a:pt x="252413" y="199496"/>
                  <a:pt x="252413" y="225954"/>
                </a:cubicBezTo>
                <a:cubicBezTo>
                  <a:pt x="252413" y="225954"/>
                  <a:pt x="252413" y="227277"/>
                  <a:pt x="253736" y="227277"/>
                </a:cubicBezTo>
                <a:cubicBezTo>
                  <a:pt x="253736" y="227277"/>
                  <a:pt x="253736" y="228600"/>
                  <a:pt x="255059" y="228600"/>
                </a:cubicBezTo>
                <a:cubicBezTo>
                  <a:pt x="255059" y="228600"/>
                  <a:pt x="255059" y="228600"/>
                  <a:pt x="255059" y="227277"/>
                </a:cubicBezTo>
                <a:cubicBezTo>
                  <a:pt x="255059" y="227277"/>
                  <a:pt x="255059" y="227277"/>
                  <a:pt x="266965" y="225954"/>
                </a:cubicBezTo>
                <a:cubicBezTo>
                  <a:pt x="268288" y="225954"/>
                  <a:pt x="268288" y="224631"/>
                  <a:pt x="268288" y="223308"/>
                </a:cubicBezTo>
                <a:lnTo>
                  <a:pt x="268288" y="198173"/>
                </a:lnTo>
                <a:cubicBezTo>
                  <a:pt x="268288" y="198173"/>
                  <a:pt x="268288" y="196850"/>
                  <a:pt x="268288" y="196850"/>
                </a:cubicBezTo>
                <a:cubicBezTo>
                  <a:pt x="268288" y="196850"/>
                  <a:pt x="266965" y="196850"/>
                  <a:pt x="266965" y="196850"/>
                </a:cubicBezTo>
                <a:cubicBezTo>
                  <a:pt x="266965" y="196850"/>
                  <a:pt x="266965" y="196850"/>
                  <a:pt x="253736" y="196850"/>
                </a:cubicBezTo>
                <a:close/>
                <a:moveTo>
                  <a:pt x="276225" y="149225"/>
                </a:moveTo>
                <a:cubicBezTo>
                  <a:pt x="276225" y="150510"/>
                  <a:pt x="276225" y="150510"/>
                  <a:pt x="276225" y="150510"/>
                </a:cubicBezTo>
                <a:cubicBezTo>
                  <a:pt x="276225" y="150510"/>
                  <a:pt x="276225" y="150510"/>
                  <a:pt x="276225" y="173643"/>
                </a:cubicBezTo>
                <a:cubicBezTo>
                  <a:pt x="276225" y="174928"/>
                  <a:pt x="276225" y="176213"/>
                  <a:pt x="277495" y="176213"/>
                </a:cubicBezTo>
                <a:cubicBezTo>
                  <a:pt x="277495" y="176213"/>
                  <a:pt x="277495" y="176213"/>
                  <a:pt x="287655" y="176213"/>
                </a:cubicBezTo>
                <a:cubicBezTo>
                  <a:pt x="287655" y="176213"/>
                  <a:pt x="287655" y="176213"/>
                  <a:pt x="288925" y="176213"/>
                </a:cubicBezTo>
                <a:cubicBezTo>
                  <a:pt x="288925" y="176213"/>
                  <a:pt x="288925" y="174928"/>
                  <a:pt x="288925" y="174928"/>
                </a:cubicBezTo>
                <a:lnTo>
                  <a:pt x="288925" y="153080"/>
                </a:lnTo>
                <a:cubicBezTo>
                  <a:pt x="288925" y="151795"/>
                  <a:pt x="288925" y="150510"/>
                  <a:pt x="287655" y="150510"/>
                </a:cubicBezTo>
                <a:cubicBezTo>
                  <a:pt x="287655" y="150510"/>
                  <a:pt x="287655" y="150510"/>
                  <a:pt x="277495" y="149225"/>
                </a:cubicBezTo>
                <a:cubicBezTo>
                  <a:pt x="277495" y="149225"/>
                  <a:pt x="277495" y="149225"/>
                  <a:pt x="276225" y="149225"/>
                </a:cubicBezTo>
                <a:close/>
                <a:moveTo>
                  <a:pt x="253736" y="145720"/>
                </a:moveTo>
                <a:cubicBezTo>
                  <a:pt x="252413" y="145720"/>
                  <a:pt x="252413" y="146977"/>
                  <a:pt x="252413" y="146977"/>
                </a:cubicBezTo>
                <a:cubicBezTo>
                  <a:pt x="252413" y="146977"/>
                  <a:pt x="252413" y="146977"/>
                  <a:pt x="252413" y="172112"/>
                </a:cubicBezTo>
                <a:cubicBezTo>
                  <a:pt x="252413" y="173369"/>
                  <a:pt x="253736" y="174626"/>
                  <a:pt x="253736" y="174626"/>
                </a:cubicBezTo>
                <a:cubicBezTo>
                  <a:pt x="253736" y="174626"/>
                  <a:pt x="253736" y="174626"/>
                  <a:pt x="266965" y="174626"/>
                </a:cubicBezTo>
                <a:cubicBezTo>
                  <a:pt x="266965" y="174626"/>
                  <a:pt x="268288" y="174626"/>
                  <a:pt x="268288" y="174626"/>
                </a:cubicBezTo>
                <a:cubicBezTo>
                  <a:pt x="268288" y="174626"/>
                  <a:pt x="268288" y="173369"/>
                  <a:pt x="268288" y="173369"/>
                </a:cubicBezTo>
                <a:lnTo>
                  <a:pt x="268288" y="149490"/>
                </a:lnTo>
                <a:cubicBezTo>
                  <a:pt x="268288" y="148233"/>
                  <a:pt x="268288" y="146977"/>
                  <a:pt x="266965" y="146977"/>
                </a:cubicBezTo>
                <a:cubicBezTo>
                  <a:pt x="266965" y="146977"/>
                  <a:pt x="266965" y="146977"/>
                  <a:pt x="255059" y="145720"/>
                </a:cubicBezTo>
                <a:cubicBezTo>
                  <a:pt x="253736" y="144463"/>
                  <a:pt x="253736" y="145720"/>
                  <a:pt x="253736" y="145720"/>
                </a:cubicBezTo>
                <a:close/>
                <a:moveTo>
                  <a:pt x="21215" y="139700"/>
                </a:moveTo>
                <a:cubicBezTo>
                  <a:pt x="21215" y="139700"/>
                  <a:pt x="21215" y="139700"/>
                  <a:pt x="10824" y="142287"/>
                </a:cubicBezTo>
                <a:cubicBezTo>
                  <a:pt x="9525" y="142287"/>
                  <a:pt x="9525" y="143581"/>
                  <a:pt x="9525" y="144874"/>
                </a:cubicBezTo>
                <a:cubicBezTo>
                  <a:pt x="9525" y="144874"/>
                  <a:pt x="9525" y="144874"/>
                  <a:pt x="9525" y="173332"/>
                </a:cubicBezTo>
                <a:cubicBezTo>
                  <a:pt x="9525" y="173332"/>
                  <a:pt x="9525" y="173332"/>
                  <a:pt x="9525" y="174625"/>
                </a:cubicBezTo>
                <a:cubicBezTo>
                  <a:pt x="9525" y="174625"/>
                  <a:pt x="10824" y="174625"/>
                  <a:pt x="10824" y="174625"/>
                </a:cubicBezTo>
                <a:cubicBezTo>
                  <a:pt x="10824" y="174625"/>
                  <a:pt x="10824" y="174625"/>
                  <a:pt x="22514" y="173332"/>
                </a:cubicBezTo>
                <a:cubicBezTo>
                  <a:pt x="22514" y="173332"/>
                  <a:pt x="23813" y="173332"/>
                  <a:pt x="23813" y="172038"/>
                </a:cubicBezTo>
                <a:lnTo>
                  <a:pt x="23813" y="140993"/>
                </a:lnTo>
                <a:cubicBezTo>
                  <a:pt x="23813" y="140993"/>
                  <a:pt x="23813" y="139700"/>
                  <a:pt x="23813" y="139700"/>
                </a:cubicBezTo>
                <a:cubicBezTo>
                  <a:pt x="22514" y="139700"/>
                  <a:pt x="22514" y="139700"/>
                  <a:pt x="21215" y="139700"/>
                </a:cubicBezTo>
                <a:close/>
                <a:moveTo>
                  <a:pt x="216893" y="138113"/>
                </a:moveTo>
                <a:cubicBezTo>
                  <a:pt x="215603" y="138113"/>
                  <a:pt x="215603" y="138113"/>
                  <a:pt x="214313" y="139417"/>
                </a:cubicBezTo>
                <a:cubicBezTo>
                  <a:pt x="214313" y="139417"/>
                  <a:pt x="214313" y="139417"/>
                  <a:pt x="214313" y="140721"/>
                </a:cubicBezTo>
                <a:cubicBezTo>
                  <a:pt x="214313" y="140721"/>
                  <a:pt x="214313" y="140721"/>
                  <a:pt x="214313" y="172018"/>
                </a:cubicBezTo>
                <a:cubicBezTo>
                  <a:pt x="214313" y="172018"/>
                  <a:pt x="214313" y="173322"/>
                  <a:pt x="215603" y="173322"/>
                </a:cubicBezTo>
                <a:cubicBezTo>
                  <a:pt x="215603" y="173322"/>
                  <a:pt x="215603" y="173322"/>
                  <a:pt x="232371" y="174626"/>
                </a:cubicBezTo>
                <a:cubicBezTo>
                  <a:pt x="233661" y="174626"/>
                  <a:pt x="233661" y="174626"/>
                  <a:pt x="233661" y="173322"/>
                </a:cubicBezTo>
                <a:cubicBezTo>
                  <a:pt x="233661" y="173322"/>
                  <a:pt x="234951" y="173322"/>
                  <a:pt x="234951" y="172018"/>
                </a:cubicBezTo>
                <a:lnTo>
                  <a:pt x="234951" y="143329"/>
                </a:lnTo>
                <a:cubicBezTo>
                  <a:pt x="234951" y="142025"/>
                  <a:pt x="233661" y="142025"/>
                  <a:pt x="232371" y="142025"/>
                </a:cubicBezTo>
                <a:cubicBezTo>
                  <a:pt x="232371" y="142025"/>
                  <a:pt x="232371" y="142025"/>
                  <a:pt x="216893" y="138113"/>
                </a:cubicBezTo>
                <a:close/>
                <a:moveTo>
                  <a:pt x="49439" y="131763"/>
                </a:moveTo>
                <a:cubicBezTo>
                  <a:pt x="49439" y="131763"/>
                  <a:pt x="49439" y="131763"/>
                  <a:pt x="33111" y="135632"/>
                </a:cubicBezTo>
                <a:cubicBezTo>
                  <a:pt x="31750" y="136922"/>
                  <a:pt x="31750" y="136922"/>
                  <a:pt x="31750" y="138212"/>
                </a:cubicBezTo>
                <a:cubicBezTo>
                  <a:pt x="31750" y="138212"/>
                  <a:pt x="31750" y="138212"/>
                  <a:pt x="31750" y="170458"/>
                </a:cubicBezTo>
                <a:cubicBezTo>
                  <a:pt x="31750" y="170458"/>
                  <a:pt x="31750" y="171748"/>
                  <a:pt x="33111" y="171748"/>
                </a:cubicBezTo>
                <a:cubicBezTo>
                  <a:pt x="33111" y="171748"/>
                  <a:pt x="33111" y="173038"/>
                  <a:pt x="34471" y="173038"/>
                </a:cubicBezTo>
                <a:cubicBezTo>
                  <a:pt x="34471" y="173038"/>
                  <a:pt x="34471" y="173038"/>
                  <a:pt x="49439" y="171748"/>
                </a:cubicBezTo>
                <a:cubicBezTo>
                  <a:pt x="50800" y="171748"/>
                  <a:pt x="50800" y="170458"/>
                  <a:pt x="50800" y="169169"/>
                </a:cubicBezTo>
                <a:lnTo>
                  <a:pt x="50800" y="134343"/>
                </a:lnTo>
                <a:cubicBezTo>
                  <a:pt x="50800" y="133053"/>
                  <a:pt x="50800" y="133053"/>
                  <a:pt x="50800" y="133053"/>
                </a:cubicBezTo>
                <a:cubicBezTo>
                  <a:pt x="50800" y="131763"/>
                  <a:pt x="49439" y="131763"/>
                  <a:pt x="49439" y="131763"/>
                </a:cubicBezTo>
                <a:close/>
                <a:moveTo>
                  <a:pt x="174308" y="130175"/>
                </a:moveTo>
                <a:cubicBezTo>
                  <a:pt x="174308" y="130175"/>
                  <a:pt x="174308" y="130175"/>
                  <a:pt x="173038" y="131474"/>
                </a:cubicBezTo>
                <a:cubicBezTo>
                  <a:pt x="173038" y="131474"/>
                  <a:pt x="173038" y="131474"/>
                  <a:pt x="173038" y="132773"/>
                </a:cubicBezTo>
                <a:lnTo>
                  <a:pt x="173038" y="169141"/>
                </a:lnTo>
                <a:cubicBezTo>
                  <a:pt x="173038" y="170440"/>
                  <a:pt x="173038" y="170440"/>
                  <a:pt x="174308" y="170440"/>
                </a:cubicBezTo>
                <a:cubicBezTo>
                  <a:pt x="174308" y="170440"/>
                  <a:pt x="174308" y="170440"/>
                  <a:pt x="195898" y="173038"/>
                </a:cubicBezTo>
                <a:cubicBezTo>
                  <a:pt x="197168" y="173038"/>
                  <a:pt x="197168" y="171739"/>
                  <a:pt x="197168" y="171739"/>
                </a:cubicBezTo>
                <a:cubicBezTo>
                  <a:pt x="198438" y="171739"/>
                  <a:pt x="198438" y="170440"/>
                  <a:pt x="198438" y="170440"/>
                </a:cubicBezTo>
                <a:cubicBezTo>
                  <a:pt x="198438" y="170440"/>
                  <a:pt x="198438" y="170440"/>
                  <a:pt x="198438" y="136669"/>
                </a:cubicBezTo>
                <a:cubicBezTo>
                  <a:pt x="198438" y="135370"/>
                  <a:pt x="197168" y="135370"/>
                  <a:pt x="197168" y="135370"/>
                </a:cubicBezTo>
                <a:cubicBezTo>
                  <a:pt x="197168" y="135370"/>
                  <a:pt x="197168" y="135370"/>
                  <a:pt x="174308" y="130175"/>
                </a:cubicBezTo>
                <a:close/>
                <a:moveTo>
                  <a:pt x="86394" y="120650"/>
                </a:moveTo>
                <a:cubicBezTo>
                  <a:pt x="86394" y="120650"/>
                  <a:pt x="86394" y="120650"/>
                  <a:pt x="66341" y="127086"/>
                </a:cubicBezTo>
                <a:cubicBezTo>
                  <a:pt x="66341" y="127086"/>
                  <a:pt x="65088" y="127086"/>
                  <a:pt x="65088" y="128373"/>
                </a:cubicBezTo>
                <a:cubicBezTo>
                  <a:pt x="65088" y="128373"/>
                  <a:pt x="65088" y="128373"/>
                  <a:pt x="65088" y="166988"/>
                </a:cubicBezTo>
                <a:cubicBezTo>
                  <a:pt x="65088" y="166988"/>
                  <a:pt x="65088" y="168275"/>
                  <a:pt x="66341" y="168275"/>
                </a:cubicBezTo>
                <a:cubicBezTo>
                  <a:pt x="66341" y="168275"/>
                  <a:pt x="66341" y="168275"/>
                  <a:pt x="67595" y="168275"/>
                </a:cubicBezTo>
                <a:cubicBezTo>
                  <a:pt x="67595" y="168275"/>
                  <a:pt x="67595" y="168275"/>
                  <a:pt x="87648" y="166988"/>
                </a:cubicBezTo>
                <a:cubicBezTo>
                  <a:pt x="88901" y="166988"/>
                  <a:pt x="88901" y="165701"/>
                  <a:pt x="88901" y="165701"/>
                </a:cubicBezTo>
                <a:lnTo>
                  <a:pt x="88901" y="123224"/>
                </a:lnTo>
                <a:cubicBezTo>
                  <a:pt x="88901" y="121937"/>
                  <a:pt x="88901" y="121937"/>
                  <a:pt x="88901" y="121937"/>
                </a:cubicBezTo>
                <a:cubicBezTo>
                  <a:pt x="87648" y="120650"/>
                  <a:pt x="87648" y="120650"/>
                  <a:pt x="86394" y="120650"/>
                </a:cubicBezTo>
                <a:close/>
                <a:moveTo>
                  <a:pt x="114300" y="119063"/>
                </a:moveTo>
                <a:cubicBezTo>
                  <a:pt x="114300" y="120358"/>
                  <a:pt x="114300" y="120358"/>
                  <a:pt x="114300" y="121653"/>
                </a:cubicBezTo>
                <a:cubicBezTo>
                  <a:pt x="114300" y="121653"/>
                  <a:pt x="114300" y="121653"/>
                  <a:pt x="114300" y="164391"/>
                </a:cubicBezTo>
                <a:cubicBezTo>
                  <a:pt x="114300" y="165686"/>
                  <a:pt x="114300" y="166981"/>
                  <a:pt x="115593" y="166981"/>
                </a:cubicBezTo>
                <a:cubicBezTo>
                  <a:pt x="115593" y="166981"/>
                  <a:pt x="115593" y="166981"/>
                  <a:pt x="147931" y="168276"/>
                </a:cubicBezTo>
                <a:cubicBezTo>
                  <a:pt x="147931" y="168276"/>
                  <a:pt x="147931" y="168276"/>
                  <a:pt x="149225" y="168276"/>
                </a:cubicBezTo>
                <a:cubicBezTo>
                  <a:pt x="149225" y="166981"/>
                  <a:pt x="149225" y="166981"/>
                  <a:pt x="149225" y="166981"/>
                </a:cubicBezTo>
                <a:cubicBezTo>
                  <a:pt x="149225" y="166981"/>
                  <a:pt x="149225" y="166981"/>
                  <a:pt x="149225" y="126833"/>
                </a:cubicBezTo>
                <a:cubicBezTo>
                  <a:pt x="149225" y="125538"/>
                  <a:pt x="149225" y="125538"/>
                  <a:pt x="147931" y="125538"/>
                </a:cubicBezTo>
                <a:cubicBezTo>
                  <a:pt x="147931" y="125538"/>
                  <a:pt x="147931" y="125538"/>
                  <a:pt x="115593" y="119063"/>
                </a:cubicBezTo>
                <a:cubicBezTo>
                  <a:pt x="115593" y="119063"/>
                  <a:pt x="115593" y="119063"/>
                  <a:pt x="114300" y="119063"/>
                </a:cubicBezTo>
                <a:close/>
                <a:moveTo>
                  <a:pt x="21215" y="77788"/>
                </a:moveTo>
                <a:cubicBezTo>
                  <a:pt x="21215" y="77788"/>
                  <a:pt x="21215" y="77788"/>
                  <a:pt x="9525" y="84403"/>
                </a:cubicBezTo>
                <a:cubicBezTo>
                  <a:pt x="9525" y="85726"/>
                  <a:pt x="9525" y="85726"/>
                  <a:pt x="9525" y="87049"/>
                </a:cubicBezTo>
                <a:cubicBezTo>
                  <a:pt x="9525" y="87049"/>
                  <a:pt x="9525" y="87049"/>
                  <a:pt x="9525" y="116153"/>
                </a:cubicBezTo>
                <a:cubicBezTo>
                  <a:pt x="9525" y="116153"/>
                  <a:pt x="9525" y="117476"/>
                  <a:pt x="9525" y="117476"/>
                </a:cubicBezTo>
                <a:cubicBezTo>
                  <a:pt x="9525" y="117476"/>
                  <a:pt x="10824" y="117476"/>
                  <a:pt x="10824" y="117476"/>
                </a:cubicBezTo>
                <a:cubicBezTo>
                  <a:pt x="10824" y="117476"/>
                  <a:pt x="10824" y="117476"/>
                  <a:pt x="12123" y="117476"/>
                </a:cubicBezTo>
                <a:cubicBezTo>
                  <a:pt x="12123" y="117476"/>
                  <a:pt x="12123" y="117476"/>
                  <a:pt x="22514" y="112184"/>
                </a:cubicBezTo>
                <a:cubicBezTo>
                  <a:pt x="23813" y="112184"/>
                  <a:pt x="23813" y="110861"/>
                  <a:pt x="23813" y="110861"/>
                </a:cubicBezTo>
                <a:lnTo>
                  <a:pt x="23813" y="79111"/>
                </a:lnTo>
                <a:cubicBezTo>
                  <a:pt x="23813" y="79111"/>
                  <a:pt x="23813" y="77788"/>
                  <a:pt x="22514" y="77788"/>
                </a:cubicBezTo>
                <a:cubicBezTo>
                  <a:pt x="22514" y="77788"/>
                  <a:pt x="21215" y="77788"/>
                  <a:pt x="21215" y="77788"/>
                </a:cubicBezTo>
                <a:close/>
                <a:moveTo>
                  <a:pt x="215603" y="76200"/>
                </a:moveTo>
                <a:cubicBezTo>
                  <a:pt x="214313" y="77480"/>
                  <a:pt x="214313" y="77480"/>
                  <a:pt x="214313" y="78760"/>
                </a:cubicBezTo>
                <a:cubicBezTo>
                  <a:pt x="214313" y="78760"/>
                  <a:pt x="214313" y="78760"/>
                  <a:pt x="214313" y="109487"/>
                </a:cubicBezTo>
                <a:cubicBezTo>
                  <a:pt x="214313" y="109487"/>
                  <a:pt x="214313" y="110767"/>
                  <a:pt x="215603" y="110767"/>
                </a:cubicBezTo>
                <a:cubicBezTo>
                  <a:pt x="215603" y="110767"/>
                  <a:pt x="215603" y="110767"/>
                  <a:pt x="232371" y="115888"/>
                </a:cubicBezTo>
                <a:cubicBezTo>
                  <a:pt x="232371" y="115888"/>
                  <a:pt x="233661" y="115888"/>
                  <a:pt x="233661" y="115888"/>
                </a:cubicBezTo>
                <a:cubicBezTo>
                  <a:pt x="233661" y="115888"/>
                  <a:pt x="234951" y="114608"/>
                  <a:pt x="234951" y="114608"/>
                </a:cubicBezTo>
                <a:lnTo>
                  <a:pt x="234951" y="85162"/>
                </a:lnTo>
                <a:cubicBezTo>
                  <a:pt x="234951" y="85162"/>
                  <a:pt x="233661" y="83882"/>
                  <a:pt x="233661" y="83882"/>
                </a:cubicBezTo>
                <a:cubicBezTo>
                  <a:pt x="233661" y="83882"/>
                  <a:pt x="233661" y="83882"/>
                  <a:pt x="216893" y="76200"/>
                </a:cubicBezTo>
                <a:cubicBezTo>
                  <a:pt x="215603" y="76200"/>
                  <a:pt x="215603" y="76200"/>
                  <a:pt x="215603" y="76200"/>
                </a:cubicBezTo>
                <a:close/>
                <a:moveTo>
                  <a:pt x="48079" y="61604"/>
                </a:moveTo>
                <a:cubicBezTo>
                  <a:pt x="48079" y="61604"/>
                  <a:pt x="48079" y="61604"/>
                  <a:pt x="33111" y="70556"/>
                </a:cubicBezTo>
                <a:cubicBezTo>
                  <a:pt x="31750" y="70556"/>
                  <a:pt x="31750" y="71834"/>
                  <a:pt x="31750" y="71834"/>
                </a:cubicBezTo>
                <a:cubicBezTo>
                  <a:pt x="31750" y="71834"/>
                  <a:pt x="31750" y="71834"/>
                  <a:pt x="31750" y="103805"/>
                </a:cubicBezTo>
                <a:cubicBezTo>
                  <a:pt x="31750" y="105084"/>
                  <a:pt x="31750" y="105084"/>
                  <a:pt x="33111" y="106363"/>
                </a:cubicBezTo>
                <a:cubicBezTo>
                  <a:pt x="33111" y="106363"/>
                  <a:pt x="33111" y="106363"/>
                  <a:pt x="34471" y="106363"/>
                </a:cubicBezTo>
                <a:cubicBezTo>
                  <a:pt x="34471" y="106363"/>
                  <a:pt x="34471" y="106363"/>
                  <a:pt x="50800" y="99969"/>
                </a:cubicBezTo>
                <a:cubicBezTo>
                  <a:pt x="50800" y="98690"/>
                  <a:pt x="50800" y="98690"/>
                  <a:pt x="50800" y="97411"/>
                </a:cubicBezTo>
                <a:lnTo>
                  <a:pt x="50800" y="62883"/>
                </a:lnTo>
                <a:cubicBezTo>
                  <a:pt x="50800" y="61604"/>
                  <a:pt x="50800" y="61604"/>
                  <a:pt x="50800" y="61604"/>
                </a:cubicBezTo>
                <a:cubicBezTo>
                  <a:pt x="49439" y="60325"/>
                  <a:pt x="49439" y="60325"/>
                  <a:pt x="48079" y="61604"/>
                </a:cubicBezTo>
                <a:close/>
                <a:moveTo>
                  <a:pt x="175578" y="57150"/>
                </a:moveTo>
                <a:cubicBezTo>
                  <a:pt x="174308" y="57150"/>
                  <a:pt x="174308" y="57150"/>
                  <a:pt x="173038" y="58437"/>
                </a:cubicBezTo>
                <a:cubicBezTo>
                  <a:pt x="173038" y="58437"/>
                  <a:pt x="173038" y="58437"/>
                  <a:pt x="173038" y="59724"/>
                </a:cubicBezTo>
                <a:lnTo>
                  <a:pt x="173038" y="95765"/>
                </a:lnTo>
                <a:cubicBezTo>
                  <a:pt x="173038" y="95765"/>
                  <a:pt x="173038" y="97052"/>
                  <a:pt x="174308" y="97052"/>
                </a:cubicBezTo>
                <a:cubicBezTo>
                  <a:pt x="174308" y="97052"/>
                  <a:pt x="174308" y="97052"/>
                  <a:pt x="195898" y="104775"/>
                </a:cubicBezTo>
                <a:cubicBezTo>
                  <a:pt x="197168" y="104775"/>
                  <a:pt x="197168" y="103488"/>
                  <a:pt x="197168" y="103488"/>
                </a:cubicBezTo>
                <a:cubicBezTo>
                  <a:pt x="198438" y="103488"/>
                  <a:pt x="198438" y="103488"/>
                  <a:pt x="198438" y="102201"/>
                </a:cubicBezTo>
                <a:cubicBezTo>
                  <a:pt x="198438" y="102201"/>
                  <a:pt x="198438" y="102201"/>
                  <a:pt x="198438" y="68734"/>
                </a:cubicBezTo>
                <a:cubicBezTo>
                  <a:pt x="198438" y="68734"/>
                  <a:pt x="198438" y="67447"/>
                  <a:pt x="197168" y="67447"/>
                </a:cubicBezTo>
                <a:cubicBezTo>
                  <a:pt x="197168" y="67447"/>
                  <a:pt x="197168" y="67447"/>
                  <a:pt x="175578" y="57150"/>
                </a:cubicBezTo>
                <a:close/>
                <a:moveTo>
                  <a:pt x="86394" y="36513"/>
                </a:moveTo>
                <a:cubicBezTo>
                  <a:pt x="86394" y="36513"/>
                  <a:pt x="86394" y="36513"/>
                  <a:pt x="66341" y="49435"/>
                </a:cubicBezTo>
                <a:cubicBezTo>
                  <a:pt x="65088" y="49435"/>
                  <a:pt x="65088" y="50727"/>
                  <a:pt x="65088" y="50727"/>
                </a:cubicBezTo>
                <a:cubicBezTo>
                  <a:pt x="65088" y="50727"/>
                  <a:pt x="65088" y="50727"/>
                  <a:pt x="65088" y="89492"/>
                </a:cubicBezTo>
                <a:cubicBezTo>
                  <a:pt x="65088" y="90784"/>
                  <a:pt x="65088" y="90784"/>
                  <a:pt x="66341" y="92076"/>
                </a:cubicBezTo>
                <a:cubicBezTo>
                  <a:pt x="66341" y="92076"/>
                  <a:pt x="66341" y="92076"/>
                  <a:pt x="67595" y="92076"/>
                </a:cubicBezTo>
                <a:cubicBezTo>
                  <a:pt x="67595" y="92076"/>
                  <a:pt x="67595" y="92076"/>
                  <a:pt x="87648" y="81739"/>
                </a:cubicBezTo>
                <a:cubicBezTo>
                  <a:pt x="88901" y="81739"/>
                  <a:pt x="88901" y="81739"/>
                  <a:pt x="88901" y="80447"/>
                </a:cubicBezTo>
                <a:lnTo>
                  <a:pt x="88901" y="37805"/>
                </a:lnTo>
                <a:cubicBezTo>
                  <a:pt x="88901" y="37805"/>
                  <a:pt x="88901" y="36513"/>
                  <a:pt x="87648" y="36513"/>
                </a:cubicBezTo>
                <a:cubicBezTo>
                  <a:pt x="87648" y="36513"/>
                  <a:pt x="86394" y="36513"/>
                  <a:pt x="86394" y="36513"/>
                </a:cubicBezTo>
                <a:close/>
                <a:moveTo>
                  <a:pt x="114300" y="33338"/>
                </a:moveTo>
                <a:cubicBezTo>
                  <a:pt x="114300" y="33338"/>
                  <a:pt x="114300" y="34637"/>
                  <a:pt x="114300" y="34637"/>
                </a:cubicBezTo>
                <a:cubicBezTo>
                  <a:pt x="114300" y="34637"/>
                  <a:pt x="114300" y="34637"/>
                  <a:pt x="114300" y="78798"/>
                </a:cubicBezTo>
                <a:cubicBezTo>
                  <a:pt x="114300" y="80097"/>
                  <a:pt x="114300" y="80097"/>
                  <a:pt x="115593" y="80097"/>
                </a:cubicBezTo>
                <a:cubicBezTo>
                  <a:pt x="115593" y="80097"/>
                  <a:pt x="115593" y="80097"/>
                  <a:pt x="146638" y="90488"/>
                </a:cubicBezTo>
                <a:cubicBezTo>
                  <a:pt x="146638" y="90488"/>
                  <a:pt x="147931" y="90488"/>
                  <a:pt x="147931" y="90488"/>
                </a:cubicBezTo>
                <a:cubicBezTo>
                  <a:pt x="147931" y="90488"/>
                  <a:pt x="147931" y="90488"/>
                  <a:pt x="149225" y="90488"/>
                </a:cubicBezTo>
                <a:cubicBezTo>
                  <a:pt x="149225" y="89189"/>
                  <a:pt x="149225" y="89189"/>
                  <a:pt x="149225" y="87890"/>
                </a:cubicBezTo>
                <a:cubicBezTo>
                  <a:pt x="149225" y="87890"/>
                  <a:pt x="149225" y="87890"/>
                  <a:pt x="149225" y="48924"/>
                </a:cubicBezTo>
                <a:cubicBezTo>
                  <a:pt x="149225" y="47625"/>
                  <a:pt x="149225" y="47625"/>
                  <a:pt x="147931" y="47625"/>
                </a:cubicBezTo>
                <a:cubicBezTo>
                  <a:pt x="147931" y="47625"/>
                  <a:pt x="147931" y="47625"/>
                  <a:pt x="116887" y="33338"/>
                </a:cubicBezTo>
                <a:cubicBezTo>
                  <a:pt x="115593" y="33338"/>
                  <a:pt x="115593" y="33338"/>
                  <a:pt x="114300" y="33338"/>
                </a:cubicBezTo>
                <a:close/>
                <a:moveTo>
                  <a:pt x="103562" y="0"/>
                </a:moveTo>
                <a:cubicBezTo>
                  <a:pt x="104857" y="0"/>
                  <a:pt x="106151" y="0"/>
                  <a:pt x="106151" y="0"/>
                </a:cubicBezTo>
                <a:cubicBezTo>
                  <a:pt x="106151" y="0"/>
                  <a:pt x="106151" y="0"/>
                  <a:pt x="243371" y="68840"/>
                </a:cubicBezTo>
                <a:cubicBezTo>
                  <a:pt x="244666" y="70139"/>
                  <a:pt x="245960" y="71438"/>
                  <a:pt x="245960" y="74035"/>
                </a:cubicBezTo>
                <a:cubicBezTo>
                  <a:pt x="245960" y="74035"/>
                  <a:pt x="245960" y="74035"/>
                  <a:pt x="245960" y="111702"/>
                </a:cubicBezTo>
                <a:cubicBezTo>
                  <a:pt x="245960" y="111702"/>
                  <a:pt x="245960" y="111702"/>
                  <a:pt x="297741" y="127289"/>
                </a:cubicBezTo>
                <a:cubicBezTo>
                  <a:pt x="299036" y="128588"/>
                  <a:pt x="301625" y="131185"/>
                  <a:pt x="301625" y="132484"/>
                </a:cubicBezTo>
                <a:cubicBezTo>
                  <a:pt x="301625" y="132484"/>
                  <a:pt x="301625" y="132484"/>
                  <a:pt x="301625" y="249382"/>
                </a:cubicBezTo>
                <a:cubicBezTo>
                  <a:pt x="301625" y="251980"/>
                  <a:pt x="300331" y="254578"/>
                  <a:pt x="297741" y="255877"/>
                </a:cubicBezTo>
                <a:cubicBezTo>
                  <a:pt x="297741" y="255877"/>
                  <a:pt x="297741" y="255877"/>
                  <a:pt x="243371" y="276658"/>
                </a:cubicBezTo>
                <a:cubicBezTo>
                  <a:pt x="243371" y="276658"/>
                  <a:pt x="243371" y="276658"/>
                  <a:pt x="104857" y="328613"/>
                </a:cubicBezTo>
                <a:cubicBezTo>
                  <a:pt x="104857" y="328613"/>
                  <a:pt x="104857" y="328613"/>
                  <a:pt x="103562" y="328613"/>
                </a:cubicBezTo>
                <a:cubicBezTo>
                  <a:pt x="102268" y="328613"/>
                  <a:pt x="100973" y="328613"/>
                  <a:pt x="100973" y="328613"/>
                </a:cubicBezTo>
                <a:cubicBezTo>
                  <a:pt x="100973" y="328613"/>
                  <a:pt x="100973" y="328613"/>
                  <a:pt x="2589" y="274061"/>
                </a:cubicBezTo>
                <a:cubicBezTo>
                  <a:pt x="1294" y="274061"/>
                  <a:pt x="0" y="271463"/>
                  <a:pt x="0" y="268865"/>
                </a:cubicBezTo>
                <a:cubicBezTo>
                  <a:pt x="0" y="268865"/>
                  <a:pt x="0" y="268865"/>
                  <a:pt x="0" y="75334"/>
                </a:cubicBezTo>
                <a:cubicBezTo>
                  <a:pt x="0" y="74035"/>
                  <a:pt x="0" y="72736"/>
                  <a:pt x="2589" y="71438"/>
                </a:cubicBezTo>
                <a:cubicBezTo>
                  <a:pt x="2589" y="71438"/>
                  <a:pt x="2589" y="71438"/>
                  <a:pt x="99679" y="1299"/>
                </a:cubicBezTo>
                <a:cubicBezTo>
                  <a:pt x="99679" y="1299"/>
                  <a:pt x="100973" y="0"/>
                  <a:pt x="103562" y="0"/>
                </a:cubicBezTo>
                <a:close/>
              </a:path>
            </a:pathLst>
          </a:custGeom>
          <a:solidFill>
            <a:schemeClr val="accent1"/>
          </a:solidFill>
          <a:ln>
            <a:noFill/>
          </a:ln>
        </p:spPr>
        <p:txBody>
          <a:bodyPr/>
          <a:lstStyle/>
          <a:p>
            <a:endParaRPr lang="zh-CN" altLang="en-US"/>
          </a:p>
        </p:txBody>
      </p:sp>
    </p:spTree>
    <p:extLst>
      <p:ext uri="{BB962C8B-B14F-4D97-AF65-F5344CB8AC3E}">
        <p14:creationId xmlns:p14="http://schemas.microsoft.com/office/powerpoint/2010/main" val="1908463847"/>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left)">
                                      <p:cBhvr>
                                        <p:cTn id="1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740d19d-6e32-4241-9117-1de3d1dc1024"/>
          <p:cNvGrpSpPr>
            <a:grpSpLocks noChangeAspect="1"/>
          </p:cNvGrpSpPr>
          <p:nvPr/>
        </p:nvGrpSpPr>
        <p:grpSpPr>
          <a:xfrm>
            <a:off x="980601" y="896361"/>
            <a:ext cx="7238566" cy="3350779"/>
            <a:chOff x="1307468" y="1195148"/>
            <a:chExt cx="9651421" cy="4467705"/>
          </a:xfrm>
        </p:grpSpPr>
        <p:grpSp>
          <p:nvGrpSpPr>
            <p:cNvPr id="4" name="Group 57"/>
            <p:cNvGrpSpPr/>
            <p:nvPr/>
          </p:nvGrpSpPr>
          <p:grpSpPr>
            <a:xfrm>
              <a:off x="1307468" y="1195148"/>
              <a:ext cx="9651421" cy="4467705"/>
              <a:chOff x="906727" y="1196181"/>
              <a:chExt cx="9651421" cy="4467705"/>
            </a:xfrm>
          </p:grpSpPr>
          <p:grpSp>
            <p:nvGrpSpPr>
              <p:cNvPr id="8" name="Group 1"/>
              <p:cNvGrpSpPr/>
              <p:nvPr/>
            </p:nvGrpSpPr>
            <p:grpSpPr>
              <a:xfrm>
                <a:off x="906727" y="3077368"/>
                <a:ext cx="1031876" cy="1050926"/>
                <a:chOff x="185738" y="2954337"/>
                <a:chExt cx="1031876" cy="1050926"/>
              </a:xfrm>
            </p:grpSpPr>
            <p:sp>
              <p:nvSpPr>
                <p:cNvPr id="41" name="Freeform: Shape 2"/>
                <p:cNvSpPr>
                  <a:spLocks/>
                </p:cNvSpPr>
                <p:nvPr/>
              </p:nvSpPr>
              <p:spPr bwMode="auto">
                <a:xfrm>
                  <a:off x="271463" y="2954337"/>
                  <a:ext cx="420688" cy="1050925"/>
                </a:xfrm>
                <a:custGeom>
                  <a:avLst/>
                  <a:gdLst>
                    <a:gd name="T0" fmla="*/ 483 w 552"/>
                    <a:gd name="T1" fmla="*/ 1379 h 1379"/>
                    <a:gd name="T2" fmla="*/ 552 w 552"/>
                    <a:gd name="T3" fmla="*/ 1310 h 1379"/>
                    <a:gd name="T4" fmla="*/ 552 w 552"/>
                    <a:gd name="T5" fmla="*/ 69 h 1379"/>
                    <a:gd name="T6" fmla="*/ 483 w 552"/>
                    <a:gd name="T7" fmla="*/ 0 h 1379"/>
                    <a:gd name="T8" fmla="*/ 69 w 552"/>
                    <a:gd name="T9" fmla="*/ 0 h 1379"/>
                    <a:gd name="T10" fmla="*/ 0 w 552"/>
                    <a:gd name="T11" fmla="*/ 69 h 1379"/>
                    <a:gd name="T12" fmla="*/ 0 w 552"/>
                    <a:gd name="T13" fmla="*/ 1310 h 1379"/>
                    <a:gd name="T14" fmla="*/ 69 w 552"/>
                    <a:gd name="T15" fmla="*/ 1379 h 1379"/>
                    <a:gd name="T16" fmla="*/ 483 w 552"/>
                    <a:gd name="T17" fmla="*/ 1379 h 1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2" h="1379">
                      <a:moveTo>
                        <a:pt x="483" y="1379"/>
                      </a:moveTo>
                      <a:cubicBezTo>
                        <a:pt x="521" y="1379"/>
                        <a:pt x="552" y="1348"/>
                        <a:pt x="552" y="1310"/>
                      </a:cubicBezTo>
                      <a:lnTo>
                        <a:pt x="552" y="69"/>
                      </a:lnTo>
                      <a:cubicBezTo>
                        <a:pt x="552" y="31"/>
                        <a:pt x="521" y="0"/>
                        <a:pt x="483" y="0"/>
                      </a:cubicBezTo>
                      <a:lnTo>
                        <a:pt x="69" y="0"/>
                      </a:lnTo>
                      <a:cubicBezTo>
                        <a:pt x="31" y="0"/>
                        <a:pt x="0" y="31"/>
                        <a:pt x="0" y="69"/>
                      </a:cubicBezTo>
                      <a:lnTo>
                        <a:pt x="0" y="1310"/>
                      </a:lnTo>
                      <a:cubicBezTo>
                        <a:pt x="0" y="1348"/>
                        <a:pt x="31" y="1379"/>
                        <a:pt x="69" y="1379"/>
                      </a:cubicBezTo>
                      <a:lnTo>
                        <a:pt x="483" y="1379"/>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3"/>
                <p:cNvSpPr>
                  <a:spLocks/>
                </p:cNvSpPr>
                <p:nvPr/>
              </p:nvSpPr>
              <p:spPr bwMode="auto">
                <a:xfrm>
                  <a:off x="271463" y="3689350"/>
                  <a:ext cx="550863" cy="315913"/>
                </a:xfrm>
                <a:custGeom>
                  <a:avLst/>
                  <a:gdLst>
                    <a:gd name="T0" fmla="*/ 207 w 724"/>
                    <a:gd name="T1" fmla="*/ 0 h 414"/>
                    <a:gd name="T2" fmla="*/ 0 w 724"/>
                    <a:gd name="T3" fmla="*/ 207 h 414"/>
                    <a:gd name="T4" fmla="*/ 207 w 724"/>
                    <a:gd name="T5" fmla="*/ 414 h 414"/>
                    <a:gd name="T6" fmla="*/ 517 w 724"/>
                    <a:gd name="T7" fmla="*/ 414 h 414"/>
                    <a:gd name="T8" fmla="*/ 724 w 724"/>
                    <a:gd name="T9" fmla="*/ 207 h 414"/>
                    <a:gd name="T10" fmla="*/ 517 w 724"/>
                    <a:gd name="T11" fmla="*/ 0 h 414"/>
                    <a:gd name="T12" fmla="*/ 207 w 724"/>
                    <a:gd name="T13" fmla="*/ 0 h 414"/>
                  </a:gdLst>
                  <a:ahLst/>
                  <a:cxnLst>
                    <a:cxn ang="0">
                      <a:pos x="T0" y="T1"/>
                    </a:cxn>
                    <a:cxn ang="0">
                      <a:pos x="T2" y="T3"/>
                    </a:cxn>
                    <a:cxn ang="0">
                      <a:pos x="T4" y="T5"/>
                    </a:cxn>
                    <a:cxn ang="0">
                      <a:pos x="T6" y="T7"/>
                    </a:cxn>
                    <a:cxn ang="0">
                      <a:pos x="T8" y="T9"/>
                    </a:cxn>
                    <a:cxn ang="0">
                      <a:pos x="T10" y="T11"/>
                    </a:cxn>
                    <a:cxn ang="0">
                      <a:pos x="T12" y="T13"/>
                    </a:cxn>
                  </a:cxnLst>
                  <a:rect l="0" t="0" r="r" b="b"/>
                  <a:pathLst>
                    <a:path w="724" h="414">
                      <a:moveTo>
                        <a:pt x="207" y="0"/>
                      </a:moveTo>
                      <a:cubicBezTo>
                        <a:pt x="93" y="0"/>
                        <a:pt x="0" y="93"/>
                        <a:pt x="0" y="207"/>
                      </a:cubicBezTo>
                      <a:cubicBezTo>
                        <a:pt x="0" y="321"/>
                        <a:pt x="93" y="414"/>
                        <a:pt x="207" y="414"/>
                      </a:cubicBezTo>
                      <a:lnTo>
                        <a:pt x="517" y="414"/>
                      </a:lnTo>
                      <a:cubicBezTo>
                        <a:pt x="632" y="414"/>
                        <a:pt x="724" y="321"/>
                        <a:pt x="724" y="207"/>
                      </a:cubicBezTo>
                      <a:cubicBezTo>
                        <a:pt x="724" y="93"/>
                        <a:pt x="632" y="0"/>
                        <a:pt x="517" y="0"/>
                      </a:cubicBezTo>
                      <a:lnTo>
                        <a:pt x="207" y="0"/>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4"/>
                <p:cNvSpPr>
                  <a:spLocks/>
                </p:cNvSpPr>
                <p:nvPr/>
              </p:nvSpPr>
              <p:spPr bwMode="auto">
                <a:xfrm>
                  <a:off x="612775" y="3136900"/>
                  <a:ext cx="604838" cy="500063"/>
                </a:xfrm>
                <a:custGeom>
                  <a:avLst/>
                  <a:gdLst>
                    <a:gd name="T0" fmla="*/ 68 w 793"/>
                    <a:gd name="T1" fmla="*/ 655 h 655"/>
                    <a:gd name="T2" fmla="*/ 0 w 793"/>
                    <a:gd name="T3" fmla="*/ 586 h 655"/>
                    <a:gd name="T4" fmla="*/ 0 w 793"/>
                    <a:gd name="T5" fmla="*/ 69 h 655"/>
                    <a:gd name="T6" fmla="*/ 68 w 793"/>
                    <a:gd name="T7" fmla="*/ 0 h 655"/>
                    <a:gd name="T8" fmla="*/ 724 w 793"/>
                    <a:gd name="T9" fmla="*/ 0 h 655"/>
                    <a:gd name="T10" fmla="*/ 793 w 793"/>
                    <a:gd name="T11" fmla="*/ 69 h 655"/>
                    <a:gd name="T12" fmla="*/ 793 w 793"/>
                    <a:gd name="T13" fmla="*/ 586 h 655"/>
                    <a:gd name="T14" fmla="*/ 724 w 793"/>
                    <a:gd name="T15" fmla="*/ 655 h 655"/>
                    <a:gd name="T16" fmla="*/ 68 w 793"/>
                    <a:gd name="T17" fmla="*/ 65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3" h="655">
                      <a:moveTo>
                        <a:pt x="68" y="655"/>
                      </a:moveTo>
                      <a:cubicBezTo>
                        <a:pt x="30" y="655"/>
                        <a:pt x="0" y="624"/>
                        <a:pt x="0" y="586"/>
                      </a:cubicBezTo>
                      <a:lnTo>
                        <a:pt x="0" y="69"/>
                      </a:lnTo>
                      <a:cubicBezTo>
                        <a:pt x="0" y="31"/>
                        <a:pt x="30" y="0"/>
                        <a:pt x="68" y="0"/>
                      </a:cubicBezTo>
                      <a:lnTo>
                        <a:pt x="724" y="0"/>
                      </a:lnTo>
                      <a:cubicBezTo>
                        <a:pt x="762" y="0"/>
                        <a:pt x="793" y="31"/>
                        <a:pt x="793" y="69"/>
                      </a:cubicBezTo>
                      <a:lnTo>
                        <a:pt x="793" y="586"/>
                      </a:lnTo>
                      <a:cubicBezTo>
                        <a:pt x="793" y="624"/>
                        <a:pt x="762" y="655"/>
                        <a:pt x="724" y="655"/>
                      </a:cubicBezTo>
                      <a:lnTo>
                        <a:pt x="68" y="655"/>
                      </a:ln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5"/>
                <p:cNvSpPr>
                  <a:spLocks/>
                </p:cNvSpPr>
                <p:nvPr/>
              </p:nvSpPr>
              <p:spPr bwMode="auto">
                <a:xfrm>
                  <a:off x="219075" y="2954337"/>
                  <a:ext cx="473075" cy="735013"/>
                </a:xfrm>
                <a:custGeom>
                  <a:avLst/>
                  <a:gdLst>
                    <a:gd name="T0" fmla="*/ 69 w 621"/>
                    <a:gd name="T1" fmla="*/ 965 h 965"/>
                    <a:gd name="T2" fmla="*/ 0 w 621"/>
                    <a:gd name="T3" fmla="*/ 896 h 965"/>
                    <a:gd name="T4" fmla="*/ 0 w 621"/>
                    <a:gd name="T5" fmla="*/ 69 h 965"/>
                    <a:gd name="T6" fmla="*/ 69 w 621"/>
                    <a:gd name="T7" fmla="*/ 0 h 965"/>
                    <a:gd name="T8" fmla="*/ 552 w 621"/>
                    <a:gd name="T9" fmla="*/ 0 h 965"/>
                    <a:gd name="T10" fmla="*/ 621 w 621"/>
                    <a:gd name="T11" fmla="*/ 69 h 965"/>
                    <a:gd name="T12" fmla="*/ 621 w 621"/>
                    <a:gd name="T13" fmla="*/ 896 h 965"/>
                    <a:gd name="T14" fmla="*/ 552 w 621"/>
                    <a:gd name="T15" fmla="*/ 965 h 965"/>
                    <a:gd name="T16" fmla="*/ 69 w 621"/>
                    <a:gd name="T17" fmla="*/ 965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965">
                      <a:moveTo>
                        <a:pt x="69" y="965"/>
                      </a:moveTo>
                      <a:cubicBezTo>
                        <a:pt x="31" y="965"/>
                        <a:pt x="0" y="934"/>
                        <a:pt x="0" y="896"/>
                      </a:cubicBezTo>
                      <a:lnTo>
                        <a:pt x="0" y="69"/>
                      </a:lnTo>
                      <a:cubicBezTo>
                        <a:pt x="0" y="31"/>
                        <a:pt x="31" y="0"/>
                        <a:pt x="69" y="0"/>
                      </a:cubicBezTo>
                      <a:lnTo>
                        <a:pt x="552" y="0"/>
                      </a:lnTo>
                      <a:cubicBezTo>
                        <a:pt x="590" y="0"/>
                        <a:pt x="621" y="31"/>
                        <a:pt x="621" y="69"/>
                      </a:cubicBezTo>
                      <a:lnTo>
                        <a:pt x="621" y="896"/>
                      </a:lnTo>
                      <a:cubicBezTo>
                        <a:pt x="621" y="934"/>
                        <a:pt x="590" y="965"/>
                        <a:pt x="552" y="965"/>
                      </a:cubicBezTo>
                      <a:lnTo>
                        <a:pt x="69" y="965"/>
                      </a:ln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Oval 6"/>
                <p:cNvSpPr>
                  <a:spLocks/>
                </p:cNvSpPr>
                <p:nvPr/>
              </p:nvSpPr>
              <p:spPr bwMode="auto">
                <a:xfrm>
                  <a:off x="587375" y="3768725"/>
                  <a:ext cx="157163" cy="157163"/>
                </a:xfrm>
                <a:prstGeom prst="ellipse">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7"/>
                <p:cNvSpPr>
                  <a:spLocks/>
                </p:cNvSpPr>
                <p:nvPr/>
              </p:nvSpPr>
              <p:spPr bwMode="auto">
                <a:xfrm>
                  <a:off x="219075" y="3125787"/>
                  <a:ext cx="430213" cy="523875"/>
                </a:xfrm>
                <a:custGeom>
                  <a:avLst/>
                  <a:gdLst>
                    <a:gd name="T0" fmla="*/ 24 w 566"/>
                    <a:gd name="T1" fmla="*/ 687 h 687"/>
                    <a:gd name="T2" fmla="*/ 1 w 566"/>
                    <a:gd name="T3" fmla="*/ 679 h 687"/>
                    <a:gd name="T4" fmla="*/ 0 w 566"/>
                    <a:gd name="T5" fmla="*/ 671 h 687"/>
                    <a:gd name="T6" fmla="*/ 0 w 566"/>
                    <a:gd name="T7" fmla="*/ 9 h 687"/>
                    <a:gd name="T8" fmla="*/ 24 w 566"/>
                    <a:gd name="T9" fmla="*/ 0 h 687"/>
                    <a:gd name="T10" fmla="*/ 31 w 566"/>
                    <a:gd name="T11" fmla="*/ 1 h 687"/>
                    <a:gd name="T12" fmla="*/ 514 w 566"/>
                    <a:gd name="T13" fmla="*/ 109 h 687"/>
                    <a:gd name="T14" fmla="*/ 560 w 566"/>
                    <a:gd name="T15" fmla="*/ 202 h 687"/>
                    <a:gd name="T16" fmla="*/ 560 w 566"/>
                    <a:gd name="T17" fmla="*/ 485 h 687"/>
                    <a:gd name="T18" fmla="*/ 514 w 566"/>
                    <a:gd name="T19" fmla="*/ 578 h 687"/>
                    <a:gd name="T20" fmla="*/ 31 w 566"/>
                    <a:gd name="T21" fmla="*/ 686 h 687"/>
                    <a:gd name="T22" fmla="*/ 24 w 566"/>
                    <a:gd name="T23" fmla="*/ 68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6" h="687">
                      <a:moveTo>
                        <a:pt x="24" y="687"/>
                      </a:moveTo>
                      <a:cubicBezTo>
                        <a:pt x="17" y="687"/>
                        <a:pt x="9" y="684"/>
                        <a:pt x="1" y="679"/>
                      </a:cubicBezTo>
                      <a:cubicBezTo>
                        <a:pt x="0" y="676"/>
                        <a:pt x="0" y="674"/>
                        <a:pt x="0" y="671"/>
                      </a:cubicBezTo>
                      <a:lnTo>
                        <a:pt x="0" y="9"/>
                      </a:lnTo>
                      <a:cubicBezTo>
                        <a:pt x="8" y="3"/>
                        <a:pt x="17" y="0"/>
                        <a:pt x="24" y="0"/>
                      </a:cubicBezTo>
                      <a:cubicBezTo>
                        <a:pt x="27" y="0"/>
                        <a:pt x="29" y="0"/>
                        <a:pt x="31" y="1"/>
                      </a:cubicBezTo>
                      <a:cubicBezTo>
                        <a:pt x="224" y="44"/>
                        <a:pt x="321" y="66"/>
                        <a:pt x="514" y="109"/>
                      </a:cubicBezTo>
                      <a:cubicBezTo>
                        <a:pt x="547" y="116"/>
                        <a:pt x="566" y="158"/>
                        <a:pt x="560" y="202"/>
                      </a:cubicBezTo>
                      <a:cubicBezTo>
                        <a:pt x="544" y="315"/>
                        <a:pt x="544" y="372"/>
                        <a:pt x="560" y="485"/>
                      </a:cubicBezTo>
                      <a:cubicBezTo>
                        <a:pt x="566" y="529"/>
                        <a:pt x="547" y="571"/>
                        <a:pt x="514" y="578"/>
                      </a:cubicBezTo>
                      <a:cubicBezTo>
                        <a:pt x="321" y="622"/>
                        <a:pt x="224" y="643"/>
                        <a:pt x="31" y="686"/>
                      </a:cubicBezTo>
                      <a:cubicBezTo>
                        <a:pt x="29" y="687"/>
                        <a:pt x="27" y="687"/>
                        <a:pt x="24" y="68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9"/>
                <p:cNvSpPr>
                  <a:spLocks/>
                </p:cNvSpPr>
                <p:nvPr/>
              </p:nvSpPr>
              <p:spPr bwMode="auto">
                <a:xfrm>
                  <a:off x="185738" y="3165475"/>
                  <a:ext cx="484188" cy="444500"/>
                </a:xfrm>
                <a:custGeom>
                  <a:avLst/>
                  <a:gdLst>
                    <a:gd name="T0" fmla="*/ 95 w 636"/>
                    <a:gd name="T1" fmla="*/ 575 h 582"/>
                    <a:gd name="T2" fmla="*/ 17 w 636"/>
                    <a:gd name="T3" fmla="*/ 480 h 582"/>
                    <a:gd name="T4" fmla="*/ 17 w 636"/>
                    <a:gd name="T5" fmla="*/ 102 h 582"/>
                    <a:gd name="T6" fmla="*/ 95 w 636"/>
                    <a:gd name="T7" fmla="*/ 6 h 582"/>
                    <a:gd name="T8" fmla="*/ 581 w 636"/>
                    <a:gd name="T9" fmla="*/ 97 h 582"/>
                    <a:gd name="T10" fmla="*/ 632 w 636"/>
                    <a:gd name="T11" fmla="*/ 175 h 582"/>
                    <a:gd name="T12" fmla="*/ 632 w 636"/>
                    <a:gd name="T13" fmla="*/ 407 h 582"/>
                    <a:gd name="T14" fmla="*/ 581 w 636"/>
                    <a:gd name="T15" fmla="*/ 484 h 582"/>
                    <a:gd name="T16" fmla="*/ 95 w 636"/>
                    <a:gd name="T17" fmla="*/ 57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6" h="582">
                      <a:moveTo>
                        <a:pt x="95" y="575"/>
                      </a:moveTo>
                      <a:cubicBezTo>
                        <a:pt x="61" y="582"/>
                        <a:pt x="25" y="539"/>
                        <a:pt x="17" y="480"/>
                      </a:cubicBezTo>
                      <a:cubicBezTo>
                        <a:pt x="0" y="329"/>
                        <a:pt x="0" y="252"/>
                        <a:pt x="17" y="102"/>
                      </a:cubicBezTo>
                      <a:cubicBezTo>
                        <a:pt x="25" y="42"/>
                        <a:pt x="61" y="0"/>
                        <a:pt x="95" y="6"/>
                      </a:cubicBezTo>
                      <a:cubicBezTo>
                        <a:pt x="289" y="42"/>
                        <a:pt x="387" y="61"/>
                        <a:pt x="581" y="97"/>
                      </a:cubicBezTo>
                      <a:cubicBezTo>
                        <a:pt x="615" y="104"/>
                        <a:pt x="636" y="138"/>
                        <a:pt x="632" y="175"/>
                      </a:cubicBezTo>
                      <a:cubicBezTo>
                        <a:pt x="621" y="267"/>
                        <a:pt x="621" y="314"/>
                        <a:pt x="632" y="407"/>
                      </a:cubicBezTo>
                      <a:cubicBezTo>
                        <a:pt x="636" y="443"/>
                        <a:pt x="615" y="478"/>
                        <a:pt x="581" y="484"/>
                      </a:cubicBezTo>
                      <a:cubicBezTo>
                        <a:pt x="387" y="521"/>
                        <a:pt x="289" y="539"/>
                        <a:pt x="95" y="575"/>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10"/>
                <p:cNvSpPr>
                  <a:spLocks/>
                </p:cNvSpPr>
                <p:nvPr/>
              </p:nvSpPr>
              <p:spPr bwMode="auto">
                <a:xfrm>
                  <a:off x="350838" y="3636962"/>
                  <a:ext cx="157163" cy="288925"/>
                </a:xfrm>
                <a:custGeom>
                  <a:avLst/>
                  <a:gdLst>
                    <a:gd name="T0" fmla="*/ 69 w 207"/>
                    <a:gd name="T1" fmla="*/ 380 h 380"/>
                    <a:gd name="T2" fmla="*/ 0 w 207"/>
                    <a:gd name="T3" fmla="*/ 311 h 380"/>
                    <a:gd name="T4" fmla="*/ 0 w 207"/>
                    <a:gd name="T5" fmla="*/ 69 h 380"/>
                    <a:gd name="T6" fmla="*/ 69 w 207"/>
                    <a:gd name="T7" fmla="*/ 0 h 380"/>
                    <a:gd name="T8" fmla="*/ 138 w 207"/>
                    <a:gd name="T9" fmla="*/ 0 h 380"/>
                    <a:gd name="T10" fmla="*/ 207 w 207"/>
                    <a:gd name="T11" fmla="*/ 69 h 380"/>
                    <a:gd name="T12" fmla="*/ 207 w 207"/>
                    <a:gd name="T13" fmla="*/ 311 h 380"/>
                    <a:gd name="T14" fmla="*/ 138 w 207"/>
                    <a:gd name="T15" fmla="*/ 380 h 380"/>
                    <a:gd name="T16" fmla="*/ 69 w 207"/>
                    <a:gd name="T1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380">
                      <a:moveTo>
                        <a:pt x="69" y="380"/>
                      </a:moveTo>
                      <a:cubicBezTo>
                        <a:pt x="31" y="380"/>
                        <a:pt x="0" y="349"/>
                        <a:pt x="0" y="311"/>
                      </a:cubicBezTo>
                      <a:lnTo>
                        <a:pt x="0" y="69"/>
                      </a:lnTo>
                      <a:cubicBezTo>
                        <a:pt x="0" y="31"/>
                        <a:pt x="31" y="0"/>
                        <a:pt x="69" y="0"/>
                      </a:cubicBezTo>
                      <a:lnTo>
                        <a:pt x="138" y="0"/>
                      </a:lnTo>
                      <a:cubicBezTo>
                        <a:pt x="176" y="0"/>
                        <a:pt x="207" y="31"/>
                        <a:pt x="207" y="69"/>
                      </a:cubicBezTo>
                      <a:lnTo>
                        <a:pt x="207" y="311"/>
                      </a:lnTo>
                      <a:cubicBezTo>
                        <a:pt x="207" y="349"/>
                        <a:pt x="176" y="380"/>
                        <a:pt x="138" y="380"/>
                      </a:cubicBezTo>
                      <a:lnTo>
                        <a:pt x="69" y="380"/>
                      </a:ln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11"/>
                <p:cNvSpPr>
                  <a:spLocks/>
                </p:cNvSpPr>
                <p:nvPr/>
              </p:nvSpPr>
              <p:spPr bwMode="auto">
                <a:xfrm>
                  <a:off x="428625" y="3636962"/>
                  <a:ext cx="79375" cy="288925"/>
                </a:xfrm>
                <a:custGeom>
                  <a:avLst/>
                  <a:gdLst>
                    <a:gd name="T0" fmla="*/ 35 w 104"/>
                    <a:gd name="T1" fmla="*/ 380 h 380"/>
                    <a:gd name="T2" fmla="*/ 0 w 104"/>
                    <a:gd name="T3" fmla="*/ 380 h 380"/>
                    <a:gd name="T4" fmla="*/ 69 w 104"/>
                    <a:gd name="T5" fmla="*/ 311 h 380"/>
                    <a:gd name="T6" fmla="*/ 69 w 104"/>
                    <a:gd name="T7" fmla="*/ 69 h 380"/>
                    <a:gd name="T8" fmla="*/ 0 w 104"/>
                    <a:gd name="T9" fmla="*/ 0 h 380"/>
                    <a:gd name="T10" fmla="*/ 35 w 104"/>
                    <a:gd name="T11" fmla="*/ 0 h 380"/>
                    <a:gd name="T12" fmla="*/ 104 w 104"/>
                    <a:gd name="T13" fmla="*/ 69 h 380"/>
                    <a:gd name="T14" fmla="*/ 104 w 104"/>
                    <a:gd name="T15" fmla="*/ 311 h 380"/>
                    <a:gd name="T16" fmla="*/ 35 w 104"/>
                    <a:gd name="T1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80">
                      <a:moveTo>
                        <a:pt x="35" y="380"/>
                      </a:moveTo>
                      <a:lnTo>
                        <a:pt x="0" y="380"/>
                      </a:lnTo>
                      <a:cubicBezTo>
                        <a:pt x="38" y="380"/>
                        <a:pt x="69" y="349"/>
                        <a:pt x="69" y="311"/>
                      </a:cubicBezTo>
                      <a:lnTo>
                        <a:pt x="69" y="69"/>
                      </a:lnTo>
                      <a:cubicBezTo>
                        <a:pt x="69" y="31"/>
                        <a:pt x="38" y="0"/>
                        <a:pt x="0" y="0"/>
                      </a:cubicBezTo>
                      <a:lnTo>
                        <a:pt x="35" y="0"/>
                      </a:lnTo>
                      <a:cubicBezTo>
                        <a:pt x="73" y="0"/>
                        <a:pt x="104" y="31"/>
                        <a:pt x="104" y="69"/>
                      </a:cubicBezTo>
                      <a:lnTo>
                        <a:pt x="104" y="311"/>
                      </a:lnTo>
                      <a:cubicBezTo>
                        <a:pt x="104" y="349"/>
                        <a:pt x="73" y="380"/>
                        <a:pt x="35" y="38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Rectangle 12"/>
                <p:cNvSpPr>
                  <a:spLocks/>
                </p:cNvSpPr>
                <p:nvPr/>
              </p:nvSpPr>
              <p:spPr bwMode="auto">
                <a:xfrm>
                  <a:off x="1098551" y="3114675"/>
                  <a:ext cx="119063" cy="54133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Rectangle 13"/>
                <p:cNvSpPr>
                  <a:spLocks/>
                </p:cNvSpPr>
                <p:nvPr/>
              </p:nvSpPr>
              <p:spPr bwMode="auto">
                <a:xfrm>
                  <a:off x="1054101" y="3132137"/>
                  <a:ext cx="19050" cy="506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Rectangle 14"/>
                <p:cNvSpPr>
                  <a:spLocks/>
                </p:cNvSpPr>
                <p:nvPr/>
              </p:nvSpPr>
              <p:spPr bwMode="auto">
                <a:xfrm>
                  <a:off x="814388" y="3132137"/>
                  <a:ext cx="19050" cy="506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15"/>
                <p:cNvSpPr>
                  <a:spLocks/>
                </p:cNvSpPr>
                <p:nvPr/>
              </p:nvSpPr>
              <p:spPr bwMode="auto">
                <a:xfrm>
                  <a:off x="204788" y="3211512"/>
                  <a:ext cx="452438" cy="344488"/>
                </a:xfrm>
                <a:custGeom>
                  <a:avLst/>
                  <a:gdLst>
                    <a:gd name="T0" fmla="*/ 3 w 594"/>
                    <a:gd name="T1" fmla="*/ 0 h 453"/>
                    <a:gd name="T2" fmla="*/ 80 w 594"/>
                    <a:gd name="T3" fmla="*/ 8 h 453"/>
                    <a:gd name="T4" fmla="*/ 157 w 594"/>
                    <a:gd name="T5" fmla="*/ 21 h 453"/>
                    <a:gd name="T6" fmla="*/ 232 w 594"/>
                    <a:gd name="T7" fmla="*/ 41 h 453"/>
                    <a:gd name="T8" fmla="*/ 269 w 594"/>
                    <a:gd name="T9" fmla="*/ 53 h 453"/>
                    <a:gd name="T10" fmla="*/ 306 w 594"/>
                    <a:gd name="T11" fmla="*/ 66 h 453"/>
                    <a:gd name="T12" fmla="*/ 342 w 594"/>
                    <a:gd name="T13" fmla="*/ 80 h 453"/>
                    <a:gd name="T14" fmla="*/ 378 w 594"/>
                    <a:gd name="T15" fmla="*/ 95 h 453"/>
                    <a:gd name="T16" fmla="*/ 413 w 594"/>
                    <a:gd name="T17" fmla="*/ 113 h 453"/>
                    <a:gd name="T18" fmla="*/ 448 w 594"/>
                    <a:gd name="T19" fmla="*/ 131 h 453"/>
                    <a:gd name="T20" fmla="*/ 482 w 594"/>
                    <a:gd name="T21" fmla="*/ 150 h 453"/>
                    <a:gd name="T22" fmla="*/ 515 w 594"/>
                    <a:gd name="T23" fmla="*/ 172 h 453"/>
                    <a:gd name="T24" fmla="*/ 547 w 594"/>
                    <a:gd name="T25" fmla="*/ 194 h 453"/>
                    <a:gd name="T26" fmla="*/ 579 w 594"/>
                    <a:gd name="T27" fmla="*/ 217 h 453"/>
                    <a:gd name="T28" fmla="*/ 594 w 594"/>
                    <a:gd name="T29" fmla="*/ 229 h 453"/>
                    <a:gd name="T30" fmla="*/ 581 w 594"/>
                    <a:gd name="T31" fmla="*/ 242 h 453"/>
                    <a:gd name="T32" fmla="*/ 549 w 594"/>
                    <a:gd name="T33" fmla="*/ 269 h 453"/>
                    <a:gd name="T34" fmla="*/ 517 w 594"/>
                    <a:gd name="T35" fmla="*/ 292 h 453"/>
                    <a:gd name="T36" fmla="*/ 484 w 594"/>
                    <a:gd name="T37" fmla="*/ 313 h 453"/>
                    <a:gd name="T38" fmla="*/ 450 w 594"/>
                    <a:gd name="T39" fmla="*/ 333 h 453"/>
                    <a:gd name="T40" fmla="*/ 414 w 594"/>
                    <a:gd name="T41" fmla="*/ 351 h 453"/>
                    <a:gd name="T42" fmla="*/ 379 w 594"/>
                    <a:gd name="T43" fmla="*/ 367 h 453"/>
                    <a:gd name="T44" fmla="*/ 342 w 594"/>
                    <a:gd name="T45" fmla="*/ 381 h 453"/>
                    <a:gd name="T46" fmla="*/ 305 w 594"/>
                    <a:gd name="T47" fmla="*/ 395 h 453"/>
                    <a:gd name="T48" fmla="*/ 268 w 594"/>
                    <a:gd name="T49" fmla="*/ 407 h 453"/>
                    <a:gd name="T50" fmla="*/ 230 w 594"/>
                    <a:gd name="T51" fmla="*/ 417 h 453"/>
                    <a:gd name="T52" fmla="*/ 193 w 594"/>
                    <a:gd name="T53" fmla="*/ 426 h 453"/>
                    <a:gd name="T54" fmla="*/ 154 w 594"/>
                    <a:gd name="T55" fmla="*/ 434 h 453"/>
                    <a:gd name="T56" fmla="*/ 116 w 594"/>
                    <a:gd name="T57" fmla="*/ 440 h 453"/>
                    <a:gd name="T58" fmla="*/ 78 w 594"/>
                    <a:gd name="T59" fmla="*/ 446 h 453"/>
                    <a:gd name="T60" fmla="*/ 0 w 594"/>
                    <a:gd name="T61" fmla="*/ 453 h 453"/>
                    <a:gd name="T62" fmla="*/ 38 w 594"/>
                    <a:gd name="T63" fmla="*/ 445 h 453"/>
                    <a:gd name="T64" fmla="*/ 76 w 594"/>
                    <a:gd name="T65" fmla="*/ 437 h 453"/>
                    <a:gd name="T66" fmla="*/ 113 w 594"/>
                    <a:gd name="T67" fmla="*/ 428 h 453"/>
                    <a:gd name="T68" fmla="*/ 151 w 594"/>
                    <a:gd name="T69" fmla="*/ 418 h 453"/>
                    <a:gd name="T70" fmla="*/ 188 w 594"/>
                    <a:gd name="T71" fmla="*/ 407 h 453"/>
                    <a:gd name="T72" fmla="*/ 224 w 594"/>
                    <a:gd name="T73" fmla="*/ 396 h 453"/>
                    <a:gd name="T74" fmla="*/ 261 w 594"/>
                    <a:gd name="T75" fmla="*/ 384 h 453"/>
                    <a:gd name="T76" fmla="*/ 296 w 594"/>
                    <a:gd name="T77" fmla="*/ 370 h 453"/>
                    <a:gd name="T78" fmla="*/ 332 w 594"/>
                    <a:gd name="T79" fmla="*/ 355 h 453"/>
                    <a:gd name="T80" fmla="*/ 367 w 594"/>
                    <a:gd name="T81" fmla="*/ 340 h 453"/>
                    <a:gd name="T82" fmla="*/ 401 w 594"/>
                    <a:gd name="T83" fmla="*/ 323 h 453"/>
                    <a:gd name="T84" fmla="*/ 434 w 594"/>
                    <a:gd name="T85" fmla="*/ 305 h 453"/>
                    <a:gd name="T86" fmla="*/ 467 w 594"/>
                    <a:gd name="T87" fmla="*/ 286 h 453"/>
                    <a:gd name="T88" fmla="*/ 499 w 594"/>
                    <a:gd name="T89" fmla="*/ 265 h 453"/>
                    <a:gd name="T90" fmla="*/ 529 w 594"/>
                    <a:gd name="T91" fmla="*/ 243 h 453"/>
                    <a:gd name="T92" fmla="*/ 556 w 594"/>
                    <a:gd name="T93" fmla="*/ 219 h 453"/>
                    <a:gd name="T94" fmla="*/ 558 w 594"/>
                    <a:gd name="T95" fmla="*/ 244 h 453"/>
                    <a:gd name="T96" fmla="*/ 528 w 594"/>
                    <a:gd name="T97" fmla="*/ 221 h 453"/>
                    <a:gd name="T98" fmla="*/ 497 w 594"/>
                    <a:gd name="T99" fmla="*/ 199 h 453"/>
                    <a:gd name="T100" fmla="*/ 465 w 594"/>
                    <a:gd name="T101" fmla="*/ 178 h 453"/>
                    <a:gd name="T102" fmla="*/ 432 w 594"/>
                    <a:gd name="T103" fmla="*/ 159 h 453"/>
                    <a:gd name="T104" fmla="*/ 399 w 594"/>
                    <a:gd name="T105" fmla="*/ 140 h 453"/>
                    <a:gd name="T106" fmla="*/ 366 w 594"/>
                    <a:gd name="T107" fmla="*/ 122 h 453"/>
                    <a:gd name="T108" fmla="*/ 296 w 594"/>
                    <a:gd name="T109" fmla="*/ 90 h 453"/>
                    <a:gd name="T110" fmla="*/ 261 w 594"/>
                    <a:gd name="T111" fmla="*/ 75 h 453"/>
                    <a:gd name="T112" fmla="*/ 225 w 594"/>
                    <a:gd name="T113" fmla="*/ 62 h 453"/>
                    <a:gd name="T114" fmla="*/ 189 w 594"/>
                    <a:gd name="T115" fmla="*/ 49 h 453"/>
                    <a:gd name="T116" fmla="*/ 152 w 594"/>
                    <a:gd name="T117" fmla="*/ 37 h 453"/>
                    <a:gd name="T118" fmla="*/ 78 w 594"/>
                    <a:gd name="T119" fmla="*/ 16 h 453"/>
                    <a:gd name="T120" fmla="*/ 3 w 594"/>
                    <a:gd name="T121"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4" h="453">
                      <a:moveTo>
                        <a:pt x="3" y="0"/>
                      </a:moveTo>
                      <a:cubicBezTo>
                        <a:pt x="29" y="1"/>
                        <a:pt x="54" y="4"/>
                        <a:pt x="80" y="8"/>
                      </a:cubicBezTo>
                      <a:cubicBezTo>
                        <a:pt x="106" y="11"/>
                        <a:pt x="131" y="16"/>
                        <a:pt x="157" y="21"/>
                      </a:cubicBezTo>
                      <a:cubicBezTo>
                        <a:pt x="182" y="27"/>
                        <a:pt x="207" y="34"/>
                        <a:pt x="232" y="41"/>
                      </a:cubicBezTo>
                      <a:cubicBezTo>
                        <a:pt x="244" y="44"/>
                        <a:pt x="257" y="49"/>
                        <a:pt x="269" y="53"/>
                      </a:cubicBezTo>
                      <a:cubicBezTo>
                        <a:pt x="282" y="56"/>
                        <a:pt x="294" y="61"/>
                        <a:pt x="306" y="66"/>
                      </a:cubicBezTo>
                      <a:cubicBezTo>
                        <a:pt x="318" y="70"/>
                        <a:pt x="330" y="75"/>
                        <a:pt x="342" y="80"/>
                      </a:cubicBezTo>
                      <a:lnTo>
                        <a:pt x="378" y="95"/>
                      </a:lnTo>
                      <a:lnTo>
                        <a:pt x="413" y="113"/>
                      </a:lnTo>
                      <a:cubicBezTo>
                        <a:pt x="425" y="118"/>
                        <a:pt x="437" y="125"/>
                        <a:pt x="448" y="131"/>
                      </a:cubicBezTo>
                      <a:cubicBezTo>
                        <a:pt x="459" y="137"/>
                        <a:pt x="471" y="144"/>
                        <a:pt x="482" y="150"/>
                      </a:cubicBezTo>
                      <a:lnTo>
                        <a:pt x="515" y="172"/>
                      </a:lnTo>
                      <a:cubicBezTo>
                        <a:pt x="526" y="179"/>
                        <a:pt x="537" y="186"/>
                        <a:pt x="547" y="194"/>
                      </a:cubicBezTo>
                      <a:lnTo>
                        <a:pt x="579" y="217"/>
                      </a:lnTo>
                      <a:lnTo>
                        <a:pt x="594" y="229"/>
                      </a:lnTo>
                      <a:lnTo>
                        <a:pt x="581" y="242"/>
                      </a:lnTo>
                      <a:cubicBezTo>
                        <a:pt x="570" y="253"/>
                        <a:pt x="560" y="261"/>
                        <a:pt x="549" y="269"/>
                      </a:cubicBezTo>
                      <a:cubicBezTo>
                        <a:pt x="539" y="277"/>
                        <a:pt x="528" y="285"/>
                        <a:pt x="517" y="292"/>
                      </a:cubicBezTo>
                      <a:cubicBezTo>
                        <a:pt x="506" y="300"/>
                        <a:pt x="495" y="307"/>
                        <a:pt x="484" y="313"/>
                      </a:cubicBezTo>
                      <a:cubicBezTo>
                        <a:pt x="473" y="321"/>
                        <a:pt x="461" y="327"/>
                        <a:pt x="450" y="333"/>
                      </a:cubicBezTo>
                      <a:cubicBezTo>
                        <a:pt x="438" y="339"/>
                        <a:pt x="426" y="345"/>
                        <a:pt x="414" y="351"/>
                      </a:cubicBezTo>
                      <a:cubicBezTo>
                        <a:pt x="403" y="357"/>
                        <a:pt x="391" y="361"/>
                        <a:pt x="379" y="367"/>
                      </a:cubicBezTo>
                      <a:cubicBezTo>
                        <a:pt x="367" y="372"/>
                        <a:pt x="355" y="377"/>
                        <a:pt x="342" y="381"/>
                      </a:cubicBezTo>
                      <a:cubicBezTo>
                        <a:pt x="330" y="386"/>
                        <a:pt x="318" y="391"/>
                        <a:pt x="305" y="395"/>
                      </a:cubicBezTo>
                      <a:lnTo>
                        <a:pt x="268" y="407"/>
                      </a:lnTo>
                      <a:cubicBezTo>
                        <a:pt x="256" y="411"/>
                        <a:pt x="243" y="414"/>
                        <a:pt x="230" y="417"/>
                      </a:cubicBezTo>
                      <a:cubicBezTo>
                        <a:pt x="218" y="420"/>
                        <a:pt x="205" y="424"/>
                        <a:pt x="193" y="426"/>
                      </a:cubicBezTo>
                      <a:lnTo>
                        <a:pt x="154" y="434"/>
                      </a:lnTo>
                      <a:cubicBezTo>
                        <a:pt x="142" y="437"/>
                        <a:pt x="129" y="438"/>
                        <a:pt x="116" y="440"/>
                      </a:cubicBezTo>
                      <a:lnTo>
                        <a:pt x="78" y="446"/>
                      </a:lnTo>
                      <a:cubicBezTo>
                        <a:pt x="52" y="449"/>
                        <a:pt x="26" y="451"/>
                        <a:pt x="0" y="453"/>
                      </a:cubicBezTo>
                      <a:lnTo>
                        <a:pt x="38" y="445"/>
                      </a:lnTo>
                      <a:cubicBezTo>
                        <a:pt x="51" y="442"/>
                        <a:pt x="63" y="440"/>
                        <a:pt x="76" y="437"/>
                      </a:cubicBezTo>
                      <a:lnTo>
                        <a:pt x="113" y="428"/>
                      </a:lnTo>
                      <a:cubicBezTo>
                        <a:pt x="126" y="425"/>
                        <a:pt x="138" y="422"/>
                        <a:pt x="151" y="418"/>
                      </a:cubicBezTo>
                      <a:lnTo>
                        <a:pt x="188" y="407"/>
                      </a:lnTo>
                      <a:cubicBezTo>
                        <a:pt x="200" y="404"/>
                        <a:pt x="212" y="400"/>
                        <a:pt x="224" y="396"/>
                      </a:cubicBezTo>
                      <a:cubicBezTo>
                        <a:pt x="236" y="392"/>
                        <a:pt x="249" y="388"/>
                        <a:pt x="261" y="384"/>
                      </a:cubicBezTo>
                      <a:lnTo>
                        <a:pt x="296" y="370"/>
                      </a:lnTo>
                      <a:cubicBezTo>
                        <a:pt x="308" y="366"/>
                        <a:pt x="320" y="360"/>
                        <a:pt x="332" y="355"/>
                      </a:cubicBezTo>
                      <a:cubicBezTo>
                        <a:pt x="343" y="350"/>
                        <a:pt x="355" y="345"/>
                        <a:pt x="367" y="340"/>
                      </a:cubicBezTo>
                      <a:cubicBezTo>
                        <a:pt x="378" y="334"/>
                        <a:pt x="390" y="329"/>
                        <a:pt x="401" y="323"/>
                      </a:cubicBezTo>
                      <a:cubicBezTo>
                        <a:pt x="412" y="317"/>
                        <a:pt x="423" y="312"/>
                        <a:pt x="434" y="305"/>
                      </a:cubicBezTo>
                      <a:cubicBezTo>
                        <a:pt x="445" y="298"/>
                        <a:pt x="456" y="293"/>
                        <a:pt x="467" y="286"/>
                      </a:cubicBezTo>
                      <a:cubicBezTo>
                        <a:pt x="478" y="279"/>
                        <a:pt x="488" y="272"/>
                        <a:pt x="499" y="265"/>
                      </a:cubicBezTo>
                      <a:cubicBezTo>
                        <a:pt x="509" y="258"/>
                        <a:pt x="519" y="250"/>
                        <a:pt x="529" y="243"/>
                      </a:cubicBezTo>
                      <a:cubicBezTo>
                        <a:pt x="539" y="235"/>
                        <a:pt x="549" y="227"/>
                        <a:pt x="556" y="219"/>
                      </a:cubicBezTo>
                      <a:lnTo>
                        <a:pt x="558" y="244"/>
                      </a:lnTo>
                      <a:lnTo>
                        <a:pt x="528" y="221"/>
                      </a:lnTo>
                      <a:cubicBezTo>
                        <a:pt x="518" y="213"/>
                        <a:pt x="508" y="206"/>
                        <a:pt x="497" y="199"/>
                      </a:cubicBezTo>
                      <a:lnTo>
                        <a:pt x="465" y="178"/>
                      </a:lnTo>
                      <a:cubicBezTo>
                        <a:pt x="454" y="171"/>
                        <a:pt x="443" y="165"/>
                        <a:pt x="432" y="159"/>
                      </a:cubicBezTo>
                      <a:cubicBezTo>
                        <a:pt x="421" y="152"/>
                        <a:pt x="411" y="145"/>
                        <a:pt x="399" y="140"/>
                      </a:cubicBezTo>
                      <a:lnTo>
                        <a:pt x="366" y="122"/>
                      </a:lnTo>
                      <a:cubicBezTo>
                        <a:pt x="342" y="111"/>
                        <a:pt x="320" y="100"/>
                        <a:pt x="296" y="90"/>
                      </a:cubicBezTo>
                      <a:cubicBezTo>
                        <a:pt x="284" y="85"/>
                        <a:pt x="273" y="80"/>
                        <a:pt x="261" y="75"/>
                      </a:cubicBezTo>
                      <a:lnTo>
                        <a:pt x="225" y="62"/>
                      </a:lnTo>
                      <a:lnTo>
                        <a:pt x="189" y="49"/>
                      </a:lnTo>
                      <a:lnTo>
                        <a:pt x="152" y="37"/>
                      </a:lnTo>
                      <a:cubicBezTo>
                        <a:pt x="128" y="30"/>
                        <a:pt x="103" y="23"/>
                        <a:pt x="78" y="16"/>
                      </a:cubicBezTo>
                      <a:cubicBezTo>
                        <a:pt x="53" y="10"/>
                        <a:pt x="28" y="5"/>
                        <a:pt x="3" y="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Group 16"/>
              <p:cNvGrpSpPr/>
              <p:nvPr/>
            </p:nvGrpSpPr>
            <p:grpSpPr>
              <a:xfrm>
                <a:off x="1995752" y="1196181"/>
                <a:ext cx="3103563" cy="2306638"/>
                <a:chOff x="2007520" y="1756081"/>
                <a:chExt cx="3103563" cy="2306638"/>
              </a:xfrm>
            </p:grpSpPr>
            <p:sp>
              <p:nvSpPr>
                <p:cNvPr id="39" name="Freeform: Shape 17"/>
                <p:cNvSpPr>
                  <a:spLocks/>
                </p:cNvSpPr>
                <p:nvPr/>
              </p:nvSpPr>
              <p:spPr bwMode="auto">
                <a:xfrm>
                  <a:off x="3782345" y="1756081"/>
                  <a:ext cx="1328738" cy="1004888"/>
                </a:xfrm>
                <a:custGeom>
                  <a:avLst/>
                  <a:gdLst>
                    <a:gd name="T0" fmla="*/ 0 w 1745"/>
                    <a:gd name="T1" fmla="*/ 1320 h 1320"/>
                    <a:gd name="T2" fmla="*/ 1498 w 1745"/>
                    <a:gd name="T3" fmla="*/ 1320 h 1320"/>
                    <a:gd name="T4" fmla="*/ 1745 w 1745"/>
                    <a:gd name="T5" fmla="*/ 1072 h 1320"/>
                    <a:gd name="T6" fmla="*/ 1745 w 1745"/>
                    <a:gd name="T7" fmla="*/ 248 h 1320"/>
                    <a:gd name="T8" fmla="*/ 1498 w 1745"/>
                    <a:gd name="T9" fmla="*/ 0 h 1320"/>
                    <a:gd name="T10" fmla="*/ 0 w 1745"/>
                    <a:gd name="T11" fmla="*/ 0 h 1320"/>
                    <a:gd name="T12" fmla="*/ 0 w 1745"/>
                    <a:gd name="T13" fmla="*/ 1320 h 1320"/>
                  </a:gdLst>
                  <a:ahLst/>
                  <a:cxnLst>
                    <a:cxn ang="0">
                      <a:pos x="T0" y="T1"/>
                    </a:cxn>
                    <a:cxn ang="0">
                      <a:pos x="T2" y="T3"/>
                    </a:cxn>
                    <a:cxn ang="0">
                      <a:pos x="T4" y="T5"/>
                    </a:cxn>
                    <a:cxn ang="0">
                      <a:pos x="T6" y="T7"/>
                    </a:cxn>
                    <a:cxn ang="0">
                      <a:pos x="T8" y="T9"/>
                    </a:cxn>
                    <a:cxn ang="0">
                      <a:pos x="T10" y="T11"/>
                    </a:cxn>
                    <a:cxn ang="0">
                      <a:pos x="T12" y="T13"/>
                    </a:cxn>
                  </a:cxnLst>
                  <a:rect l="0" t="0" r="r" b="b"/>
                  <a:pathLst>
                    <a:path w="1745" h="1320">
                      <a:moveTo>
                        <a:pt x="0" y="1320"/>
                      </a:moveTo>
                      <a:lnTo>
                        <a:pt x="1498" y="1320"/>
                      </a:lnTo>
                      <a:cubicBezTo>
                        <a:pt x="1634" y="1320"/>
                        <a:pt x="1745" y="1209"/>
                        <a:pt x="1745" y="1072"/>
                      </a:cubicBezTo>
                      <a:lnTo>
                        <a:pt x="1745" y="248"/>
                      </a:lnTo>
                      <a:cubicBezTo>
                        <a:pt x="1745" y="111"/>
                        <a:pt x="1634" y="0"/>
                        <a:pt x="1498" y="0"/>
                      </a:cubicBezTo>
                      <a:lnTo>
                        <a:pt x="0" y="0"/>
                      </a:lnTo>
                      <a:lnTo>
                        <a:pt x="0" y="1320"/>
                      </a:lnTo>
                    </a:path>
                  </a:pathLst>
                </a:custGeom>
                <a:solidFill>
                  <a:schemeClr val="accent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18"/>
                <p:cNvSpPr>
                  <a:spLocks/>
                </p:cNvSpPr>
                <p:nvPr/>
              </p:nvSpPr>
              <p:spPr bwMode="auto">
                <a:xfrm>
                  <a:off x="2007520" y="1756081"/>
                  <a:ext cx="1774825" cy="2306638"/>
                </a:xfrm>
                <a:custGeom>
                  <a:avLst/>
                  <a:gdLst>
                    <a:gd name="T0" fmla="*/ 1118 w 1118"/>
                    <a:gd name="T1" fmla="*/ 0 h 1453"/>
                    <a:gd name="T2" fmla="*/ 0 w 1118"/>
                    <a:gd name="T3" fmla="*/ 1453 h 1453"/>
                    <a:gd name="T4" fmla="*/ 1118 w 1118"/>
                    <a:gd name="T5" fmla="*/ 633 h 1453"/>
                    <a:gd name="T6" fmla="*/ 1118 w 1118"/>
                    <a:gd name="T7" fmla="*/ 0 h 1453"/>
                  </a:gdLst>
                  <a:ahLst/>
                  <a:cxnLst>
                    <a:cxn ang="0">
                      <a:pos x="T0" y="T1"/>
                    </a:cxn>
                    <a:cxn ang="0">
                      <a:pos x="T2" y="T3"/>
                    </a:cxn>
                    <a:cxn ang="0">
                      <a:pos x="T4" y="T5"/>
                    </a:cxn>
                    <a:cxn ang="0">
                      <a:pos x="T6" y="T7"/>
                    </a:cxn>
                  </a:cxnLst>
                  <a:rect l="0" t="0" r="r" b="b"/>
                  <a:pathLst>
                    <a:path w="1118" h="1453">
                      <a:moveTo>
                        <a:pt x="1118" y="0"/>
                      </a:moveTo>
                      <a:lnTo>
                        <a:pt x="0" y="1453"/>
                      </a:lnTo>
                      <a:lnTo>
                        <a:pt x="1118" y="633"/>
                      </a:lnTo>
                      <a:lnTo>
                        <a:pt x="1118" y="0"/>
                      </a:lnTo>
                      <a:close/>
                    </a:path>
                  </a:pathLst>
                </a:custGeom>
                <a:solidFill>
                  <a:schemeClr val="accent1">
                    <a:lumMod val="75000"/>
                  </a:schemeClr>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Group 19"/>
              <p:cNvGrpSpPr/>
              <p:nvPr/>
            </p:nvGrpSpPr>
            <p:grpSpPr>
              <a:xfrm>
                <a:off x="1995752" y="2350293"/>
                <a:ext cx="3103563" cy="1152525"/>
                <a:chOff x="1274763" y="2427294"/>
                <a:chExt cx="3103563" cy="1152525"/>
              </a:xfrm>
            </p:grpSpPr>
            <p:sp>
              <p:nvSpPr>
                <p:cNvPr id="37" name="Freeform: Shape 20"/>
                <p:cNvSpPr>
                  <a:spLocks/>
                </p:cNvSpPr>
                <p:nvPr/>
              </p:nvSpPr>
              <p:spPr bwMode="auto">
                <a:xfrm>
                  <a:off x="3049588" y="2427294"/>
                  <a:ext cx="1328738" cy="1004888"/>
                </a:xfrm>
                <a:custGeom>
                  <a:avLst/>
                  <a:gdLst>
                    <a:gd name="T0" fmla="*/ 0 w 1745"/>
                    <a:gd name="T1" fmla="*/ 1319 h 1319"/>
                    <a:gd name="T2" fmla="*/ 1498 w 1745"/>
                    <a:gd name="T3" fmla="*/ 1319 h 1319"/>
                    <a:gd name="T4" fmla="*/ 1745 w 1745"/>
                    <a:gd name="T5" fmla="*/ 1071 h 1319"/>
                    <a:gd name="T6" fmla="*/ 1745 w 1745"/>
                    <a:gd name="T7" fmla="*/ 247 h 1319"/>
                    <a:gd name="T8" fmla="*/ 1498 w 1745"/>
                    <a:gd name="T9" fmla="*/ 0 h 1319"/>
                    <a:gd name="T10" fmla="*/ 0 w 1745"/>
                    <a:gd name="T11" fmla="*/ 0 h 1319"/>
                    <a:gd name="T12" fmla="*/ 0 w 1745"/>
                    <a:gd name="T13" fmla="*/ 1319 h 1319"/>
                  </a:gdLst>
                  <a:ahLst/>
                  <a:cxnLst>
                    <a:cxn ang="0">
                      <a:pos x="T0" y="T1"/>
                    </a:cxn>
                    <a:cxn ang="0">
                      <a:pos x="T2" y="T3"/>
                    </a:cxn>
                    <a:cxn ang="0">
                      <a:pos x="T4" y="T5"/>
                    </a:cxn>
                    <a:cxn ang="0">
                      <a:pos x="T6" y="T7"/>
                    </a:cxn>
                    <a:cxn ang="0">
                      <a:pos x="T8" y="T9"/>
                    </a:cxn>
                    <a:cxn ang="0">
                      <a:pos x="T10" y="T11"/>
                    </a:cxn>
                    <a:cxn ang="0">
                      <a:pos x="T12" y="T13"/>
                    </a:cxn>
                  </a:cxnLst>
                  <a:rect l="0" t="0" r="r" b="b"/>
                  <a:pathLst>
                    <a:path w="1745" h="1319">
                      <a:moveTo>
                        <a:pt x="0" y="1319"/>
                      </a:moveTo>
                      <a:lnTo>
                        <a:pt x="1498" y="1319"/>
                      </a:lnTo>
                      <a:cubicBezTo>
                        <a:pt x="1634" y="1319"/>
                        <a:pt x="1745" y="1208"/>
                        <a:pt x="1745" y="1071"/>
                      </a:cubicBezTo>
                      <a:lnTo>
                        <a:pt x="1745" y="247"/>
                      </a:lnTo>
                      <a:cubicBezTo>
                        <a:pt x="1745" y="110"/>
                        <a:pt x="1634" y="0"/>
                        <a:pt x="1498" y="0"/>
                      </a:cubicBezTo>
                      <a:lnTo>
                        <a:pt x="0" y="0"/>
                      </a:lnTo>
                      <a:lnTo>
                        <a:pt x="0" y="1319"/>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Shape 21"/>
                <p:cNvSpPr>
                  <a:spLocks/>
                </p:cNvSpPr>
                <p:nvPr/>
              </p:nvSpPr>
              <p:spPr bwMode="auto">
                <a:xfrm>
                  <a:off x="1274763" y="2427294"/>
                  <a:ext cx="1774825" cy="1152525"/>
                </a:xfrm>
                <a:custGeom>
                  <a:avLst/>
                  <a:gdLst>
                    <a:gd name="T0" fmla="*/ 1118 w 1118"/>
                    <a:gd name="T1" fmla="*/ 0 h 726"/>
                    <a:gd name="T2" fmla="*/ 0 w 1118"/>
                    <a:gd name="T3" fmla="*/ 726 h 726"/>
                    <a:gd name="T4" fmla="*/ 1118 w 1118"/>
                    <a:gd name="T5" fmla="*/ 633 h 726"/>
                    <a:gd name="T6" fmla="*/ 1118 w 1118"/>
                    <a:gd name="T7" fmla="*/ 0 h 726"/>
                  </a:gdLst>
                  <a:ahLst/>
                  <a:cxnLst>
                    <a:cxn ang="0">
                      <a:pos x="T0" y="T1"/>
                    </a:cxn>
                    <a:cxn ang="0">
                      <a:pos x="T2" y="T3"/>
                    </a:cxn>
                    <a:cxn ang="0">
                      <a:pos x="T4" y="T5"/>
                    </a:cxn>
                    <a:cxn ang="0">
                      <a:pos x="T6" y="T7"/>
                    </a:cxn>
                  </a:cxnLst>
                  <a:rect l="0" t="0" r="r" b="b"/>
                  <a:pathLst>
                    <a:path w="1118" h="726">
                      <a:moveTo>
                        <a:pt x="1118" y="0"/>
                      </a:moveTo>
                      <a:lnTo>
                        <a:pt x="0" y="726"/>
                      </a:lnTo>
                      <a:lnTo>
                        <a:pt x="1118" y="633"/>
                      </a:lnTo>
                      <a:lnTo>
                        <a:pt x="1118"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22"/>
              <p:cNvGrpSpPr/>
              <p:nvPr/>
            </p:nvGrpSpPr>
            <p:grpSpPr>
              <a:xfrm>
                <a:off x="1995752" y="3502818"/>
                <a:ext cx="3103563" cy="1004888"/>
                <a:chOff x="1274763" y="3579819"/>
                <a:chExt cx="3103563" cy="1004888"/>
              </a:xfrm>
            </p:grpSpPr>
            <p:sp>
              <p:nvSpPr>
                <p:cNvPr id="35" name="Freeform: Shape 23"/>
                <p:cNvSpPr>
                  <a:spLocks/>
                </p:cNvSpPr>
                <p:nvPr/>
              </p:nvSpPr>
              <p:spPr bwMode="auto">
                <a:xfrm>
                  <a:off x="3049588" y="3579819"/>
                  <a:ext cx="1328738" cy="1004888"/>
                </a:xfrm>
                <a:custGeom>
                  <a:avLst/>
                  <a:gdLst>
                    <a:gd name="T0" fmla="*/ 0 w 1745"/>
                    <a:gd name="T1" fmla="*/ 1319 h 1319"/>
                    <a:gd name="T2" fmla="*/ 1498 w 1745"/>
                    <a:gd name="T3" fmla="*/ 1319 h 1319"/>
                    <a:gd name="T4" fmla="*/ 1745 w 1745"/>
                    <a:gd name="T5" fmla="*/ 1071 h 1319"/>
                    <a:gd name="T6" fmla="*/ 1745 w 1745"/>
                    <a:gd name="T7" fmla="*/ 247 h 1319"/>
                    <a:gd name="T8" fmla="*/ 1498 w 1745"/>
                    <a:gd name="T9" fmla="*/ 0 h 1319"/>
                    <a:gd name="T10" fmla="*/ 0 w 1745"/>
                    <a:gd name="T11" fmla="*/ 0 h 1319"/>
                    <a:gd name="T12" fmla="*/ 0 w 1745"/>
                    <a:gd name="T13" fmla="*/ 1319 h 1319"/>
                  </a:gdLst>
                  <a:ahLst/>
                  <a:cxnLst>
                    <a:cxn ang="0">
                      <a:pos x="T0" y="T1"/>
                    </a:cxn>
                    <a:cxn ang="0">
                      <a:pos x="T2" y="T3"/>
                    </a:cxn>
                    <a:cxn ang="0">
                      <a:pos x="T4" y="T5"/>
                    </a:cxn>
                    <a:cxn ang="0">
                      <a:pos x="T6" y="T7"/>
                    </a:cxn>
                    <a:cxn ang="0">
                      <a:pos x="T8" y="T9"/>
                    </a:cxn>
                    <a:cxn ang="0">
                      <a:pos x="T10" y="T11"/>
                    </a:cxn>
                    <a:cxn ang="0">
                      <a:pos x="T12" y="T13"/>
                    </a:cxn>
                  </a:cxnLst>
                  <a:rect l="0" t="0" r="r" b="b"/>
                  <a:pathLst>
                    <a:path w="1745" h="1319">
                      <a:moveTo>
                        <a:pt x="0" y="1319"/>
                      </a:moveTo>
                      <a:lnTo>
                        <a:pt x="1498" y="1319"/>
                      </a:lnTo>
                      <a:cubicBezTo>
                        <a:pt x="1634" y="1319"/>
                        <a:pt x="1745" y="1208"/>
                        <a:pt x="1745" y="1071"/>
                      </a:cubicBezTo>
                      <a:lnTo>
                        <a:pt x="1745" y="247"/>
                      </a:lnTo>
                      <a:cubicBezTo>
                        <a:pt x="1745" y="111"/>
                        <a:pt x="1634" y="0"/>
                        <a:pt x="1498" y="0"/>
                      </a:cubicBezTo>
                      <a:lnTo>
                        <a:pt x="0" y="0"/>
                      </a:lnTo>
                      <a:lnTo>
                        <a:pt x="0" y="1319"/>
                      </a:ln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24"/>
                <p:cNvSpPr>
                  <a:spLocks/>
                </p:cNvSpPr>
                <p:nvPr/>
              </p:nvSpPr>
              <p:spPr bwMode="auto">
                <a:xfrm>
                  <a:off x="1274763" y="3579819"/>
                  <a:ext cx="1774825" cy="1004888"/>
                </a:xfrm>
                <a:custGeom>
                  <a:avLst/>
                  <a:gdLst>
                    <a:gd name="T0" fmla="*/ 1118 w 1118"/>
                    <a:gd name="T1" fmla="*/ 0 h 633"/>
                    <a:gd name="T2" fmla="*/ 0 w 1118"/>
                    <a:gd name="T3" fmla="*/ 0 h 633"/>
                    <a:gd name="T4" fmla="*/ 1118 w 1118"/>
                    <a:gd name="T5" fmla="*/ 633 h 633"/>
                    <a:gd name="T6" fmla="*/ 1118 w 1118"/>
                    <a:gd name="T7" fmla="*/ 0 h 633"/>
                  </a:gdLst>
                  <a:ahLst/>
                  <a:cxnLst>
                    <a:cxn ang="0">
                      <a:pos x="T0" y="T1"/>
                    </a:cxn>
                    <a:cxn ang="0">
                      <a:pos x="T2" y="T3"/>
                    </a:cxn>
                    <a:cxn ang="0">
                      <a:pos x="T4" y="T5"/>
                    </a:cxn>
                    <a:cxn ang="0">
                      <a:pos x="T6" y="T7"/>
                    </a:cxn>
                  </a:cxnLst>
                  <a:rect l="0" t="0" r="r" b="b"/>
                  <a:pathLst>
                    <a:path w="1118" h="633">
                      <a:moveTo>
                        <a:pt x="1118" y="0"/>
                      </a:moveTo>
                      <a:lnTo>
                        <a:pt x="0" y="0"/>
                      </a:lnTo>
                      <a:lnTo>
                        <a:pt x="1118" y="633"/>
                      </a:lnTo>
                      <a:lnTo>
                        <a:pt x="1118"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25"/>
              <p:cNvGrpSpPr/>
              <p:nvPr/>
            </p:nvGrpSpPr>
            <p:grpSpPr>
              <a:xfrm>
                <a:off x="1995752" y="3502818"/>
                <a:ext cx="3103563" cy="2159001"/>
                <a:chOff x="1274763" y="3579819"/>
                <a:chExt cx="3103563" cy="2159001"/>
              </a:xfrm>
            </p:grpSpPr>
            <p:sp>
              <p:nvSpPr>
                <p:cNvPr id="33" name="Freeform: Shape 26"/>
                <p:cNvSpPr>
                  <a:spLocks/>
                </p:cNvSpPr>
                <p:nvPr/>
              </p:nvSpPr>
              <p:spPr bwMode="auto">
                <a:xfrm>
                  <a:off x="3049588" y="4733932"/>
                  <a:ext cx="1328738" cy="1004888"/>
                </a:xfrm>
                <a:custGeom>
                  <a:avLst/>
                  <a:gdLst>
                    <a:gd name="T0" fmla="*/ 0 w 1745"/>
                    <a:gd name="T1" fmla="*/ 1319 h 1319"/>
                    <a:gd name="T2" fmla="*/ 1498 w 1745"/>
                    <a:gd name="T3" fmla="*/ 1319 h 1319"/>
                    <a:gd name="T4" fmla="*/ 1745 w 1745"/>
                    <a:gd name="T5" fmla="*/ 1071 h 1319"/>
                    <a:gd name="T6" fmla="*/ 1745 w 1745"/>
                    <a:gd name="T7" fmla="*/ 248 h 1319"/>
                    <a:gd name="T8" fmla="*/ 1498 w 1745"/>
                    <a:gd name="T9" fmla="*/ 0 h 1319"/>
                    <a:gd name="T10" fmla="*/ 0 w 1745"/>
                    <a:gd name="T11" fmla="*/ 0 h 1319"/>
                    <a:gd name="T12" fmla="*/ 0 w 1745"/>
                    <a:gd name="T13" fmla="*/ 1319 h 1319"/>
                  </a:gdLst>
                  <a:ahLst/>
                  <a:cxnLst>
                    <a:cxn ang="0">
                      <a:pos x="T0" y="T1"/>
                    </a:cxn>
                    <a:cxn ang="0">
                      <a:pos x="T2" y="T3"/>
                    </a:cxn>
                    <a:cxn ang="0">
                      <a:pos x="T4" y="T5"/>
                    </a:cxn>
                    <a:cxn ang="0">
                      <a:pos x="T6" y="T7"/>
                    </a:cxn>
                    <a:cxn ang="0">
                      <a:pos x="T8" y="T9"/>
                    </a:cxn>
                    <a:cxn ang="0">
                      <a:pos x="T10" y="T11"/>
                    </a:cxn>
                    <a:cxn ang="0">
                      <a:pos x="T12" y="T13"/>
                    </a:cxn>
                  </a:cxnLst>
                  <a:rect l="0" t="0" r="r" b="b"/>
                  <a:pathLst>
                    <a:path w="1745" h="1319">
                      <a:moveTo>
                        <a:pt x="0" y="1319"/>
                      </a:moveTo>
                      <a:lnTo>
                        <a:pt x="1498" y="1319"/>
                      </a:lnTo>
                      <a:cubicBezTo>
                        <a:pt x="1634" y="1319"/>
                        <a:pt x="1745" y="1208"/>
                        <a:pt x="1745" y="1071"/>
                      </a:cubicBezTo>
                      <a:lnTo>
                        <a:pt x="1745" y="248"/>
                      </a:lnTo>
                      <a:cubicBezTo>
                        <a:pt x="1745" y="111"/>
                        <a:pt x="1634" y="0"/>
                        <a:pt x="1498" y="0"/>
                      </a:cubicBezTo>
                      <a:lnTo>
                        <a:pt x="0" y="0"/>
                      </a:lnTo>
                      <a:lnTo>
                        <a:pt x="0" y="1319"/>
                      </a:ln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27"/>
                <p:cNvSpPr>
                  <a:spLocks/>
                </p:cNvSpPr>
                <p:nvPr/>
              </p:nvSpPr>
              <p:spPr bwMode="auto">
                <a:xfrm>
                  <a:off x="1274763" y="3579819"/>
                  <a:ext cx="1774825" cy="2159000"/>
                </a:xfrm>
                <a:custGeom>
                  <a:avLst/>
                  <a:gdLst>
                    <a:gd name="T0" fmla="*/ 1118 w 1118"/>
                    <a:gd name="T1" fmla="*/ 727 h 1360"/>
                    <a:gd name="T2" fmla="*/ 0 w 1118"/>
                    <a:gd name="T3" fmla="*/ 0 h 1360"/>
                    <a:gd name="T4" fmla="*/ 1118 w 1118"/>
                    <a:gd name="T5" fmla="*/ 1360 h 1360"/>
                    <a:gd name="T6" fmla="*/ 1118 w 1118"/>
                    <a:gd name="T7" fmla="*/ 727 h 1360"/>
                  </a:gdLst>
                  <a:ahLst/>
                  <a:cxnLst>
                    <a:cxn ang="0">
                      <a:pos x="T0" y="T1"/>
                    </a:cxn>
                    <a:cxn ang="0">
                      <a:pos x="T2" y="T3"/>
                    </a:cxn>
                    <a:cxn ang="0">
                      <a:pos x="T4" y="T5"/>
                    </a:cxn>
                    <a:cxn ang="0">
                      <a:pos x="T6" y="T7"/>
                    </a:cxn>
                  </a:cxnLst>
                  <a:rect l="0" t="0" r="r" b="b"/>
                  <a:pathLst>
                    <a:path w="1118" h="1360">
                      <a:moveTo>
                        <a:pt x="1118" y="727"/>
                      </a:moveTo>
                      <a:lnTo>
                        <a:pt x="0" y="0"/>
                      </a:lnTo>
                      <a:lnTo>
                        <a:pt x="1118" y="1360"/>
                      </a:lnTo>
                      <a:lnTo>
                        <a:pt x="1118" y="727"/>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3" name="Freeform: Shape 28"/>
              <p:cNvSpPr>
                <a:spLocks/>
              </p:cNvSpPr>
              <p:nvPr/>
            </p:nvSpPr>
            <p:spPr bwMode="auto">
              <a:xfrm>
                <a:off x="4320788" y="4960170"/>
                <a:ext cx="382589" cy="3811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Shape 29"/>
              <p:cNvSpPr>
                <a:spLocks/>
              </p:cNvSpPr>
              <p:nvPr/>
            </p:nvSpPr>
            <p:spPr bwMode="auto">
              <a:xfrm>
                <a:off x="4321552" y="1424201"/>
                <a:ext cx="381060" cy="3811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30"/>
              <p:cNvSpPr>
                <a:spLocks/>
              </p:cNvSpPr>
              <p:nvPr/>
            </p:nvSpPr>
            <p:spPr bwMode="auto">
              <a:xfrm>
                <a:off x="4320788" y="2644141"/>
                <a:ext cx="382589" cy="382688"/>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31"/>
              <p:cNvSpPr>
                <a:spLocks/>
              </p:cNvSpPr>
              <p:nvPr/>
            </p:nvSpPr>
            <p:spPr bwMode="auto">
              <a:xfrm>
                <a:off x="4320788" y="3747135"/>
                <a:ext cx="382589" cy="38115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32"/>
              <p:cNvSpPr txBox="1"/>
              <p:nvPr/>
            </p:nvSpPr>
            <p:spPr>
              <a:xfrm>
                <a:off x="4137865" y="1808620"/>
                <a:ext cx="646331" cy="294824"/>
              </a:xfrm>
              <a:prstGeom prst="rect">
                <a:avLst/>
              </a:prstGeom>
              <a:noFill/>
            </p:spPr>
            <p:txBody>
              <a:bodyPr wrap="none">
                <a:normAutofit/>
              </a:bodyPr>
              <a:lstStyle/>
              <a:p>
                <a:r>
                  <a:rPr lang="zh-CN" altLang="en-US" sz="800" b="1">
                    <a:solidFill>
                      <a:schemeClr val="bg1"/>
                    </a:solidFill>
                    <a:latin typeface="微软雅黑" panose="020B0503020204020204" pitchFamily="34" charset="-122"/>
                    <a:ea typeface="微软雅黑" panose="020B0503020204020204" pitchFamily="34" charset="-122"/>
                  </a:rPr>
                  <a:t>关键词</a:t>
                </a:r>
              </a:p>
            </p:txBody>
          </p:sp>
          <p:sp>
            <p:nvSpPr>
              <p:cNvPr id="18" name="TextBox 33"/>
              <p:cNvSpPr txBox="1"/>
              <p:nvPr/>
            </p:nvSpPr>
            <p:spPr>
              <a:xfrm>
                <a:off x="4137865" y="3035455"/>
                <a:ext cx="646331" cy="294824"/>
              </a:xfrm>
              <a:prstGeom prst="rect">
                <a:avLst/>
              </a:prstGeom>
              <a:noFill/>
            </p:spPr>
            <p:txBody>
              <a:bodyPr wrap="none">
                <a:normAutofit/>
              </a:bodyPr>
              <a:lstStyle/>
              <a:p>
                <a:r>
                  <a:rPr lang="zh-CN" altLang="en-US" sz="800" b="1">
                    <a:solidFill>
                      <a:schemeClr val="bg1"/>
                    </a:solidFill>
                    <a:latin typeface="微软雅黑" panose="020B0503020204020204" pitchFamily="34" charset="-122"/>
                    <a:ea typeface="微软雅黑" panose="020B0503020204020204" pitchFamily="34" charset="-122"/>
                  </a:rPr>
                  <a:t>关键词</a:t>
                </a:r>
              </a:p>
            </p:txBody>
          </p:sp>
          <p:sp>
            <p:nvSpPr>
              <p:cNvPr id="19" name="TextBox 34"/>
              <p:cNvSpPr txBox="1"/>
              <p:nvPr/>
            </p:nvSpPr>
            <p:spPr>
              <a:xfrm>
                <a:off x="4137865" y="4128293"/>
                <a:ext cx="646331" cy="294824"/>
              </a:xfrm>
              <a:prstGeom prst="rect">
                <a:avLst/>
              </a:prstGeom>
              <a:noFill/>
            </p:spPr>
            <p:txBody>
              <a:bodyPr wrap="none">
                <a:normAutofit/>
              </a:bodyPr>
              <a:lstStyle/>
              <a:p>
                <a:r>
                  <a:rPr lang="zh-CN" altLang="en-US" sz="800" b="1">
                    <a:solidFill>
                      <a:schemeClr val="bg1"/>
                    </a:solidFill>
                    <a:latin typeface="微软雅黑" panose="020B0503020204020204" pitchFamily="34" charset="-122"/>
                    <a:ea typeface="微软雅黑" panose="020B0503020204020204" pitchFamily="34" charset="-122"/>
                  </a:rPr>
                  <a:t>关键词</a:t>
                </a:r>
              </a:p>
            </p:txBody>
          </p:sp>
          <p:sp>
            <p:nvSpPr>
              <p:cNvPr id="20" name="TextBox 35"/>
              <p:cNvSpPr txBox="1"/>
              <p:nvPr/>
            </p:nvSpPr>
            <p:spPr>
              <a:xfrm>
                <a:off x="4137865" y="5349954"/>
                <a:ext cx="646331" cy="313932"/>
              </a:xfrm>
              <a:prstGeom prst="rect">
                <a:avLst/>
              </a:prstGeom>
              <a:noFill/>
            </p:spPr>
            <p:txBody>
              <a:bodyPr wrap="none">
                <a:normAutofit/>
              </a:bodyPr>
              <a:lstStyle/>
              <a:p>
                <a:r>
                  <a:rPr lang="zh-CN" altLang="en-US" sz="900" b="1">
                    <a:solidFill>
                      <a:schemeClr val="bg1"/>
                    </a:solidFill>
                    <a:latin typeface="微软雅黑" panose="020B0503020204020204" pitchFamily="34" charset="-122"/>
                    <a:ea typeface="微软雅黑" panose="020B0503020204020204" pitchFamily="34" charset="-122"/>
                  </a:rPr>
                  <a:t>关键词</a:t>
                </a:r>
              </a:p>
            </p:txBody>
          </p:sp>
          <p:grpSp>
            <p:nvGrpSpPr>
              <p:cNvPr id="21" name="Group 47"/>
              <p:cNvGrpSpPr/>
              <p:nvPr/>
            </p:nvGrpSpPr>
            <p:grpSpPr>
              <a:xfrm>
                <a:off x="6019295" y="1254506"/>
                <a:ext cx="4538853" cy="897874"/>
                <a:chOff x="6019295" y="1303195"/>
                <a:chExt cx="4538853" cy="897874"/>
              </a:xfrm>
            </p:grpSpPr>
            <p:sp>
              <p:nvSpPr>
                <p:cNvPr id="31" name="TextBox 45"/>
                <p:cNvSpPr txBox="1"/>
                <p:nvPr/>
              </p:nvSpPr>
              <p:spPr>
                <a:xfrm>
                  <a:off x="6019295" y="1303195"/>
                  <a:ext cx="4538853" cy="362343"/>
                </a:xfrm>
                <a:prstGeom prst="rect">
                  <a:avLst/>
                </a:prstGeom>
                <a:noFill/>
              </p:spPr>
              <p:txBody>
                <a:bodyPr wrap="none" anchor="ctr">
                  <a:norm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2" name="Rectangle 46"/>
                <p:cNvSpPr/>
                <p:nvPr/>
              </p:nvSpPr>
              <p:spPr>
                <a:xfrm>
                  <a:off x="6019295" y="1665538"/>
                  <a:ext cx="4538853" cy="535531"/>
                </a:xfrm>
                <a:prstGeom prst="rect">
                  <a:avLst/>
                </a:prstGeom>
              </p:spPr>
              <p:txBody>
                <a:bodyPr wrap="square">
                  <a:no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2" name="Group 48"/>
              <p:cNvGrpSpPr/>
              <p:nvPr/>
            </p:nvGrpSpPr>
            <p:grpSpPr>
              <a:xfrm>
                <a:off x="6019295" y="2477618"/>
                <a:ext cx="4538853" cy="897874"/>
                <a:chOff x="6019295" y="1303195"/>
                <a:chExt cx="4538853" cy="897874"/>
              </a:xfrm>
            </p:grpSpPr>
            <p:sp>
              <p:nvSpPr>
                <p:cNvPr id="29" name="TextBox 49"/>
                <p:cNvSpPr txBox="1"/>
                <p:nvPr/>
              </p:nvSpPr>
              <p:spPr>
                <a:xfrm>
                  <a:off x="6019295" y="1303195"/>
                  <a:ext cx="4538853" cy="362343"/>
                </a:xfrm>
                <a:prstGeom prst="rect">
                  <a:avLst/>
                </a:prstGeom>
                <a:noFill/>
              </p:spPr>
              <p:txBody>
                <a:bodyPr wrap="none" anchor="ctr">
                  <a:norm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0" name="Rectangle 50"/>
                <p:cNvSpPr/>
                <p:nvPr/>
              </p:nvSpPr>
              <p:spPr>
                <a:xfrm>
                  <a:off x="6019295" y="1665538"/>
                  <a:ext cx="4538853" cy="535531"/>
                </a:xfrm>
                <a:prstGeom prst="rect">
                  <a:avLst/>
                </a:prstGeom>
              </p:spPr>
              <p:txBody>
                <a:bodyPr wrap="square">
                  <a:no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3" name="Group 51"/>
              <p:cNvGrpSpPr/>
              <p:nvPr/>
            </p:nvGrpSpPr>
            <p:grpSpPr>
              <a:xfrm>
                <a:off x="6019295" y="3556325"/>
                <a:ext cx="4538853" cy="897874"/>
                <a:chOff x="6019295" y="1303195"/>
                <a:chExt cx="4538853" cy="897874"/>
              </a:xfrm>
            </p:grpSpPr>
            <p:sp>
              <p:nvSpPr>
                <p:cNvPr id="27" name="TextBox 52"/>
                <p:cNvSpPr txBox="1"/>
                <p:nvPr/>
              </p:nvSpPr>
              <p:spPr>
                <a:xfrm>
                  <a:off x="6019295" y="1303195"/>
                  <a:ext cx="4538853" cy="362343"/>
                </a:xfrm>
                <a:prstGeom prst="rect">
                  <a:avLst/>
                </a:prstGeom>
                <a:noFill/>
              </p:spPr>
              <p:txBody>
                <a:bodyPr wrap="none" anchor="ctr">
                  <a:norm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8" name="Rectangle 53"/>
                <p:cNvSpPr/>
                <p:nvPr/>
              </p:nvSpPr>
              <p:spPr>
                <a:xfrm>
                  <a:off x="6019295" y="1665538"/>
                  <a:ext cx="4538853" cy="535531"/>
                </a:xfrm>
                <a:prstGeom prst="rect">
                  <a:avLst/>
                </a:prstGeom>
              </p:spPr>
              <p:txBody>
                <a:bodyPr wrap="square">
                  <a:no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4" name="Group 54"/>
              <p:cNvGrpSpPr/>
              <p:nvPr/>
            </p:nvGrpSpPr>
            <p:grpSpPr>
              <a:xfrm>
                <a:off x="6019295" y="4710438"/>
                <a:ext cx="4538853" cy="897874"/>
                <a:chOff x="6019295" y="1303195"/>
                <a:chExt cx="4538853" cy="897874"/>
              </a:xfrm>
            </p:grpSpPr>
            <p:sp>
              <p:nvSpPr>
                <p:cNvPr id="25" name="TextBox 55"/>
                <p:cNvSpPr txBox="1"/>
                <p:nvPr/>
              </p:nvSpPr>
              <p:spPr>
                <a:xfrm>
                  <a:off x="6019295" y="1303195"/>
                  <a:ext cx="4538853" cy="362343"/>
                </a:xfrm>
                <a:prstGeom prst="rect">
                  <a:avLst/>
                </a:prstGeom>
                <a:noFill/>
              </p:spPr>
              <p:txBody>
                <a:bodyPr wrap="none" anchor="ctr">
                  <a:norm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6" name="Rectangle 56"/>
                <p:cNvSpPr/>
                <p:nvPr/>
              </p:nvSpPr>
              <p:spPr>
                <a:xfrm>
                  <a:off x="6019295" y="1665538"/>
                  <a:ext cx="4538853" cy="535531"/>
                </a:xfrm>
                <a:prstGeom prst="rect">
                  <a:avLst/>
                </a:prstGeom>
              </p:spPr>
              <p:txBody>
                <a:bodyPr wrap="square">
                  <a:no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cxnSp>
          <p:nvCxnSpPr>
            <p:cNvPr id="5" name="Straight Connector 37"/>
            <p:cNvCxnSpPr/>
            <p:nvPr/>
          </p:nvCxnSpPr>
          <p:spPr>
            <a:xfrm>
              <a:off x="6096000" y="2349260"/>
              <a:ext cx="457250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8"/>
            <p:cNvCxnSpPr/>
            <p:nvPr/>
          </p:nvCxnSpPr>
          <p:spPr>
            <a:xfrm>
              <a:off x="6096000" y="3439507"/>
              <a:ext cx="457250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9"/>
            <p:cNvCxnSpPr/>
            <p:nvPr/>
          </p:nvCxnSpPr>
          <p:spPr>
            <a:xfrm>
              <a:off x="6096000" y="4529754"/>
              <a:ext cx="457250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83061615"/>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f7dcf01-6a0f-4fcd-b523-a845d2963cf0"/>
          <p:cNvGrpSpPr>
            <a:grpSpLocks noChangeAspect="1"/>
          </p:cNvGrpSpPr>
          <p:nvPr/>
        </p:nvGrpSpPr>
        <p:grpSpPr>
          <a:xfrm>
            <a:off x="-163773" y="1079155"/>
            <a:ext cx="9324528" cy="3367016"/>
            <a:chOff x="-218364" y="1438874"/>
            <a:chExt cx="12432704" cy="4489354"/>
          </a:xfrm>
        </p:grpSpPr>
        <p:cxnSp>
          <p:nvCxnSpPr>
            <p:cNvPr id="4" name="Straight Connector 4"/>
            <p:cNvCxnSpPr/>
            <p:nvPr/>
          </p:nvCxnSpPr>
          <p:spPr>
            <a:xfrm>
              <a:off x="8281552" y="4407779"/>
              <a:ext cx="0" cy="152044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Freeform: Shape 5"/>
            <p:cNvSpPr>
              <a:spLocks/>
            </p:cNvSpPr>
            <p:nvPr/>
          </p:nvSpPr>
          <p:spPr bwMode="auto">
            <a:xfrm>
              <a:off x="-218364" y="2420888"/>
              <a:ext cx="12432704" cy="3014961"/>
            </a:xfrm>
            <a:custGeom>
              <a:avLst/>
              <a:gdLst>
                <a:gd name="T0" fmla="*/ 0 w 10768"/>
                <a:gd name="T1" fmla="*/ 2802 h 2802"/>
                <a:gd name="T2" fmla="*/ 2630 w 10768"/>
                <a:gd name="T3" fmla="*/ 2802 h 2802"/>
                <a:gd name="T4" fmla="*/ 5091 w 10768"/>
                <a:gd name="T5" fmla="*/ 1359 h 2802"/>
                <a:gd name="T6" fmla="*/ 7891 w 10768"/>
                <a:gd name="T7" fmla="*/ 1593 h 2802"/>
                <a:gd name="T8" fmla="*/ 8777 w 10768"/>
                <a:gd name="T9" fmla="*/ 424 h 2802"/>
                <a:gd name="T10" fmla="*/ 10768 w 10768"/>
                <a:gd name="T11" fmla="*/ 0 h 2802"/>
                <a:gd name="connsiteX0" fmla="*/ 0 w 10000"/>
                <a:gd name="connsiteY0" fmla="*/ 10000 h 10000"/>
                <a:gd name="connsiteX1" fmla="*/ 2442 w 10000"/>
                <a:gd name="connsiteY1" fmla="*/ 10000 h 10000"/>
                <a:gd name="connsiteX2" fmla="*/ 4728 w 10000"/>
                <a:gd name="connsiteY2" fmla="*/ 4850 h 10000"/>
                <a:gd name="connsiteX3" fmla="*/ 7297 w 10000"/>
                <a:gd name="connsiteY3" fmla="*/ 6798 h 10000"/>
                <a:gd name="connsiteX4" fmla="*/ 8151 w 10000"/>
                <a:gd name="connsiteY4" fmla="*/ 1513 h 10000"/>
                <a:gd name="connsiteX5" fmla="*/ 10000 w 10000"/>
                <a:gd name="connsiteY5" fmla="*/ 0 h 10000"/>
                <a:gd name="connsiteX0" fmla="*/ 0 w 10552"/>
                <a:gd name="connsiteY0" fmla="*/ 9969 h 9969"/>
                <a:gd name="connsiteX1" fmla="*/ 2442 w 10552"/>
                <a:gd name="connsiteY1" fmla="*/ 9969 h 9969"/>
                <a:gd name="connsiteX2" fmla="*/ 4728 w 10552"/>
                <a:gd name="connsiteY2" fmla="*/ 4819 h 9969"/>
                <a:gd name="connsiteX3" fmla="*/ 7297 w 10552"/>
                <a:gd name="connsiteY3" fmla="*/ 6767 h 9969"/>
                <a:gd name="connsiteX4" fmla="*/ 8151 w 10552"/>
                <a:gd name="connsiteY4" fmla="*/ 1482 h 9969"/>
                <a:gd name="connsiteX5" fmla="*/ 10552 w 10552"/>
                <a:gd name="connsiteY5" fmla="*/ 0 h 9969"/>
                <a:gd name="connsiteX0" fmla="*/ 0 w 10000"/>
                <a:gd name="connsiteY0" fmla="*/ 10000 h 10000"/>
                <a:gd name="connsiteX1" fmla="*/ 2314 w 10000"/>
                <a:gd name="connsiteY1" fmla="*/ 10000 h 10000"/>
                <a:gd name="connsiteX2" fmla="*/ 4941 w 10000"/>
                <a:gd name="connsiteY2" fmla="*/ 5403 h 10000"/>
                <a:gd name="connsiteX3" fmla="*/ 6915 w 10000"/>
                <a:gd name="connsiteY3" fmla="*/ 6788 h 10000"/>
                <a:gd name="connsiteX4" fmla="*/ 7725 w 10000"/>
                <a:gd name="connsiteY4" fmla="*/ 1487 h 10000"/>
                <a:gd name="connsiteX5" fmla="*/ 10000 w 10000"/>
                <a:gd name="connsiteY5" fmla="*/ 0 h 10000"/>
                <a:gd name="connsiteX0" fmla="*/ 0 w 10000"/>
                <a:gd name="connsiteY0" fmla="*/ 10000 h 10000"/>
                <a:gd name="connsiteX1" fmla="*/ 3118 w 10000"/>
                <a:gd name="connsiteY1" fmla="*/ 10000 h 10000"/>
                <a:gd name="connsiteX2" fmla="*/ 4941 w 10000"/>
                <a:gd name="connsiteY2" fmla="*/ 5403 h 10000"/>
                <a:gd name="connsiteX3" fmla="*/ 6915 w 10000"/>
                <a:gd name="connsiteY3" fmla="*/ 6788 h 10000"/>
                <a:gd name="connsiteX4" fmla="*/ 7725 w 10000"/>
                <a:gd name="connsiteY4" fmla="*/ 1487 h 10000"/>
                <a:gd name="connsiteX5" fmla="*/ 10000 w 10000"/>
                <a:gd name="connsiteY5" fmla="*/ 0 h 10000"/>
                <a:gd name="connsiteX0" fmla="*/ 0 w 10000"/>
                <a:gd name="connsiteY0" fmla="*/ 10000 h 10000"/>
                <a:gd name="connsiteX1" fmla="*/ 3118 w 10000"/>
                <a:gd name="connsiteY1" fmla="*/ 10000 h 10000"/>
                <a:gd name="connsiteX2" fmla="*/ 5230 w 10000"/>
                <a:gd name="connsiteY2" fmla="*/ 5845 h 10000"/>
                <a:gd name="connsiteX3" fmla="*/ 6915 w 10000"/>
                <a:gd name="connsiteY3" fmla="*/ 6788 h 10000"/>
                <a:gd name="connsiteX4" fmla="*/ 7725 w 10000"/>
                <a:gd name="connsiteY4" fmla="*/ 1487 h 10000"/>
                <a:gd name="connsiteX5" fmla="*/ 1000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10000"/>
                  </a:moveTo>
                  <a:lnTo>
                    <a:pt x="3118" y="10000"/>
                  </a:lnTo>
                  <a:lnTo>
                    <a:pt x="5230" y="5845"/>
                  </a:lnTo>
                  <a:lnTo>
                    <a:pt x="6915" y="6788"/>
                  </a:lnTo>
                  <a:lnTo>
                    <a:pt x="7725" y="1487"/>
                  </a:lnTo>
                  <a:cubicBezTo>
                    <a:pt x="8308" y="981"/>
                    <a:pt x="9416" y="506"/>
                    <a:pt x="10000" y="0"/>
                  </a:cubicBezTo>
                </a:path>
              </a:pathLst>
            </a:custGeom>
            <a:noFill/>
            <a:ln w="76200">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 name="Straight Connector 9"/>
            <p:cNvCxnSpPr/>
            <p:nvPr/>
          </p:nvCxnSpPr>
          <p:spPr>
            <a:xfrm>
              <a:off x="3623831" y="3193231"/>
              <a:ext cx="0" cy="22451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13"/>
            <p:cNvCxnSpPr/>
            <p:nvPr/>
          </p:nvCxnSpPr>
          <p:spPr>
            <a:xfrm>
              <a:off x="6232618" y="2545287"/>
              <a:ext cx="0" cy="167249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17"/>
            <p:cNvCxnSpPr/>
            <p:nvPr/>
          </p:nvCxnSpPr>
          <p:spPr>
            <a:xfrm>
              <a:off x="9261568" y="1438874"/>
              <a:ext cx="0" cy="144418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Freeform: Shape 28"/>
            <p:cNvSpPr>
              <a:spLocks/>
            </p:cNvSpPr>
            <p:nvPr/>
          </p:nvSpPr>
          <p:spPr bwMode="auto">
            <a:xfrm>
              <a:off x="624282" y="2611193"/>
              <a:ext cx="2637111" cy="2632335"/>
            </a:xfrm>
            <a:custGeom>
              <a:avLst/>
              <a:gdLst>
                <a:gd name="T0" fmla="*/ 2208 w 2208"/>
                <a:gd name="T1" fmla="*/ 1170 h 2204"/>
                <a:gd name="T2" fmla="*/ 2208 w 2208"/>
                <a:gd name="T3" fmla="*/ 1170 h 2204"/>
                <a:gd name="T4" fmla="*/ 2208 w 2208"/>
                <a:gd name="T5" fmla="*/ 2204 h 2204"/>
                <a:gd name="T6" fmla="*/ 2208 w 2208"/>
                <a:gd name="T7" fmla="*/ 2204 h 2204"/>
                <a:gd name="T8" fmla="*/ 2208 w 2208"/>
                <a:gd name="T9" fmla="*/ 1170 h 2204"/>
                <a:gd name="T10" fmla="*/ 971 w 2208"/>
                <a:gd name="T11" fmla="*/ 0 h 2204"/>
                <a:gd name="T12" fmla="*/ 0 w 2208"/>
                <a:gd name="T13" fmla="*/ 0 h 2204"/>
                <a:gd name="T14" fmla="*/ 0 w 2208"/>
                <a:gd name="T15" fmla="*/ 2204 h 2204"/>
                <a:gd name="T16" fmla="*/ 968 w 2208"/>
                <a:gd name="T17" fmla="*/ 2204 h 2204"/>
                <a:gd name="T18" fmla="*/ 968 w 2208"/>
                <a:gd name="T19" fmla="*/ 2203 h 2204"/>
                <a:gd name="T20" fmla="*/ 0 w 2208"/>
                <a:gd name="T21" fmla="*/ 2203 h 2204"/>
                <a:gd name="T22" fmla="*/ 0 w 2208"/>
                <a:gd name="T23" fmla="*/ 1029 h 2204"/>
                <a:gd name="T24" fmla="*/ 3 w 2208"/>
                <a:gd name="T25" fmla="*/ 1029 h 2204"/>
                <a:gd name="T26" fmla="*/ 3 w 2208"/>
                <a:gd name="T27" fmla="*/ 1 h 2204"/>
                <a:gd name="T28" fmla="*/ 971 w 2208"/>
                <a:gd name="T29" fmla="*/ 1 h 2204"/>
                <a:gd name="T30" fmla="*/ 971 w 2208"/>
                <a:gd name="T31" fmla="*/ 0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08" h="2204">
                  <a:moveTo>
                    <a:pt x="2208" y="1170"/>
                  </a:moveTo>
                  <a:lnTo>
                    <a:pt x="2208" y="1170"/>
                  </a:lnTo>
                  <a:lnTo>
                    <a:pt x="2208" y="2204"/>
                  </a:lnTo>
                  <a:lnTo>
                    <a:pt x="2208" y="2204"/>
                  </a:lnTo>
                  <a:lnTo>
                    <a:pt x="2208" y="1170"/>
                  </a:lnTo>
                  <a:moveTo>
                    <a:pt x="971" y="0"/>
                  </a:moveTo>
                  <a:lnTo>
                    <a:pt x="0" y="0"/>
                  </a:lnTo>
                  <a:lnTo>
                    <a:pt x="0" y="2204"/>
                  </a:lnTo>
                  <a:lnTo>
                    <a:pt x="968" y="2204"/>
                  </a:lnTo>
                  <a:lnTo>
                    <a:pt x="968" y="2203"/>
                  </a:lnTo>
                  <a:lnTo>
                    <a:pt x="0" y="2203"/>
                  </a:lnTo>
                  <a:lnTo>
                    <a:pt x="0" y="1029"/>
                  </a:lnTo>
                  <a:lnTo>
                    <a:pt x="3" y="1029"/>
                  </a:lnTo>
                  <a:lnTo>
                    <a:pt x="3" y="1"/>
                  </a:lnTo>
                  <a:lnTo>
                    <a:pt x="971" y="1"/>
                  </a:lnTo>
                  <a:lnTo>
                    <a:pt x="9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Group 1065"/>
            <p:cNvGrpSpPr/>
            <p:nvPr/>
          </p:nvGrpSpPr>
          <p:grpSpPr>
            <a:xfrm>
              <a:off x="995306" y="3344318"/>
              <a:ext cx="1986147" cy="2016747"/>
              <a:chOff x="1214288" y="2784295"/>
              <a:chExt cx="1550258" cy="1574145"/>
            </a:xfrm>
          </p:grpSpPr>
          <p:sp>
            <p:nvSpPr>
              <p:cNvPr id="35" name="Freeform: Shape 29"/>
              <p:cNvSpPr>
                <a:spLocks/>
              </p:cNvSpPr>
              <p:nvPr/>
            </p:nvSpPr>
            <p:spPr bwMode="auto">
              <a:xfrm>
                <a:off x="2512539" y="3387438"/>
                <a:ext cx="194678" cy="170791"/>
              </a:xfrm>
              <a:custGeom>
                <a:avLst/>
                <a:gdLst>
                  <a:gd name="T0" fmla="*/ 47 w 236"/>
                  <a:gd name="T1" fmla="*/ 209 h 209"/>
                  <a:gd name="T2" fmla="*/ 223 w 236"/>
                  <a:gd name="T3" fmla="*/ 72 h 209"/>
                  <a:gd name="T4" fmla="*/ 183 w 236"/>
                  <a:gd name="T5" fmla="*/ 15 h 209"/>
                  <a:gd name="T6" fmla="*/ 103 w 236"/>
                  <a:gd name="T7" fmla="*/ 65 h 209"/>
                  <a:gd name="T8" fmla="*/ 113 w 236"/>
                  <a:gd name="T9" fmla="*/ 14 h 209"/>
                  <a:gd name="T10" fmla="*/ 0 w 236"/>
                  <a:gd name="T11" fmla="*/ 114 h 209"/>
                  <a:gd name="T12" fmla="*/ 47 w 236"/>
                  <a:gd name="T13" fmla="*/ 209 h 209"/>
                </a:gdLst>
                <a:ahLst/>
                <a:cxnLst>
                  <a:cxn ang="0">
                    <a:pos x="T0" y="T1"/>
                  </a:cxn>
                  <a:cxn ang="0">
                    <a:pos x="T2" y="T3"/>
                  </a:cxn>
                  <a:cxn ang="0">
                    <a:pos x="T4" y="T5"/>
                  </a:cxn>
                  <a:cxn ang="0">
                    <a:pos x="T6" y="T7"/>
                  </a:cxn>
                  <a:cxn ang="0">
                    <a:pos x="T8" y="T9"/>
                  </a:cxn>
                  <a:cxn ang="0">
                    <a:pos x="T10" y="T11"/>
                  </a:cxn>
                  <a:cxn ang="0">
                    <a:pos x="T12" y="T13"/>
                  </a:cxn>
                </a:cxnLst>
                <a:rect l="0" t="0" r="r" b="b"/>
                <a:pathLst>
                  <a:path w="236" h="209">
                    <a:moveTo>
                      <a:pt x="47" y="209"/>
                    </a:moveTo>
                    <a:cubicBezTo>
                      <a:pt x="47" y="209"/>
                      <a:pt x="211" y="115"/>
                      <a:pt x="223" y="72"/>
                    </a:cubicBezTo>
                    <a:cubicBezTo>
                      <a:pt x="236" y="29"/>
                      <a:pt x="210" y="8"/>
                      <a:pt x="183" y="15"/>
                    </a:cubicBezTo>
                    <a:cubicBezTo>
                      <a:pt x="159" y="21"/>
                      <a:pt x="103" y="65"/>
                      <a:pt x="103" y="65"/>
                    </a:cubicBezTo>
                    <a:cubicBezTo>
                      <a:pt x="103" y="65"/>
                      <a:pt x="165" y="27"/>
                      <a:pt x="113" y="14"/>
                    </a:cubicBezTo>
                    <a:cubicBezTo>
                      <a:pt x="61" y="0"/>
                      <a:pt x="0" y="114"/>
                      <a:pt x="0" y="114"/>
                    </a:cubicBezTo>
                    <a:lnTo>
                      <a:pt x="47" y="209"/>
                    </a:lnTo>
                    <a:close/>
                  </a:path>
                </a:pathLst>
              </a:custGeom>
              <a:solidFill>
                <a:srgbClr val="EBB1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30"/>
              <p:cNvSpPr>
                <a:spLocks/>
              </p:cNvSpPr>
              <p:nvPr/>
            </p:nvSpPr>
            <p:spPr bwMode="auto">
              <a:xfrm>
                <a:off x="2102879" y="3251283"/>
                <a:ext cx="464600" cy="402494"/>
              </a:xfrm>
              <a:custGeom>
                <a:avLst/>
                <a:gdLst>
                  <a:gd name="T0" fmla="*/ 511 w 564"/>
                  <a:gd name="T1" fmla="*/ 240 h 489"/>
                  <a:gd name="T2" fmla="*/ 502 w 564"/>
                  <a:gd name="T3" fmla="*/ 243 h 489"/>
                  <a:gd name="T4" fmla="*/ 266 w 564"/>
                  <a:gd name="T5" fmla="*/ 323 h 489"/>
                  <a:gd name="T6" fmla="*/ 146 w 564"/>
                  <a:gd name="T7" fmla="*/ 37 h 489"/>
                  <a:gd name="T8" fmla="*/ 54 w 564"/>
                  <a:gd name="T9" fmla="*/ 23 h 489"/>
                  <a:gd name="T10" fmla="*/ 16 w 564"/>
                  <a:gd name="T11" fmla="*/ 120 h 489"/>
                  <a:gd name="T12" fmla="*/ 158 w 564"/>
                  <a:gd name="T13" fmla="*/ 444 h 489"/>
                  <a:gd name="T14" fmla="*/ 212 w 564"/>
                  <a:gd name="T15" fmla="*/ 486 h 489"/>
                  <a:gd name="T16" fmla="*/ 249 w 564"/>
                  <a:gd name="T17" fmla="*/ 484 h 489"/>
                  <a:gd name="T18" fmla="*/ 550 w 564"/>
                  <a:gd name="T19" fmla="*/ 382 h 489"/>
                  <a:gd name="T20" fmla="*/ 564 w 564"/>
                  <a:gd name="T21" fmla="*/ 376 h 489"/>
                  <a:gd name="T22" fmla="*/ 511 w 564"/>
                  <a:gd name="T23" fmla="*/ 24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4" h="489">
                    <a:moveTo>
                      <a:pt x="511" y="240"/>
                    </a:moveTo>
                    <a:cubicBezTo>
                      <a:pt x="508" y="241"/>
                      <a:pt x="505" y="242"/>
                      <a:pt x="502" y="243"/>
                    </a:cubicBezTo>
                    <a:cubicBezTo>
                      <a:pt x="266" y="323"/>
                      <a:pt x="266" y="323"/>
                      <a:pt x="266" y="323"/>
                    </a:cubicBezTo>
                    <a:cubicBezTo>
                      <a:pt x="146" y="37"/>
                      <a:pt x="146" y="37"/>
                      <a:pt x="146" y="37"/>
                    </a:cubicBezTo>
                    <a:cubicBezTo>
                      <a:pt x="130" y="0"/>
                      <a:pt x="91" y="7"/>
                      <a:pt x="54" y="23"/>
                    </a:cubicBezTo>
                    <a:cubicBezTo>
                      <a:pt x="17" y="40"/>
                      <a:pt x="0" y="83"/>
                      <a:pt x="16" y="120"/>
                    </a:cubicBezTo>
                    <a:cubicBezTo>
                      <a:pt x="158" y="444"/>
                      <a:pt x="158" y="444"/>
                      <a:pt x="158" y="444"/>
                    </a:cubicBezTo>
                    <a:cubicBezTo>
                      <a:pt x="168" y="467"/>
                      <a:pt x="189" y="482"/>
                      <a:pt x="212" y="486"/>
                    </a:cubicBezTo>
                    <a:cubicBezTo>
                      <a:pt x="224" y="489"/>
                      <a:pt x="237" y="488"/>
                      <a:pt x="249" y="484"/>
                    </a:cubicBezTo>
                    <a:cubicBezTo>
                      <a:pt x="550" y="382"/>
                      <a:pt x="550" y="382"/>
                      <a:pt x="550" y="382"/>
                    </a:cubicBezTo>
                    <a:cubicBezTo>
                      <a:pt x="555" y="380"/>
                      <a:pt x="559" y="378"/>
                      <a:pt x="564" y="376"/>
                    </a:cubicBezTo>
                    <a:cubicBezTo>
                      <a:pt x="543" y="331"/>
                      <a:pt x="519" y="289"/>
                      <a:pt x="511" y="240"/>
                    </a:cubicBezTo>
                    <a:close/>
                  </a:path>
                </a:pathLst>
              </a:custGeom>
              <a:solidFill>
                <a:srgbClr val="E3E5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Shape 1023"/>
              <p:cNvSpPr>
                <a:spLocks/>
              </p:cNvSpPr>
              <p:nvPr/>
            </p:nvSpPr>
            <p:spPr bwMode="auto">
              <a:xfrm>
                <a:off x="2148264" y="3162902"/>
                <a:ext cx="101519" cy="103908"/>
              </a:xfrm>
              <a:custGeom>
                <a:avLst/>
                <a:gdLst>
                  <a:gd name="T0" fmla="*/ 33 w 85"/>
                  <a:gd name="T1" fmla="*/ 0 h 87"/>
                  <a:gd name="T2" fmla="*/ 0 w 85"/>
                  <a:gd name="T3" fmla="*/ 33 h 87"/>
                  <a:gd name="T4" fmla="*/ 71 w 85"/>
                  <a:gd name="T5" fmla="*/ 87 h 87"/>
                  <a:gd name="T6" fmla="*/ 85 w 85"/>
                  <a:gd name="T7" fmla="*/ 44 h 87"/>
                  <a:gd name="T8" fmla="*/ 33 w 85"/>
                  <a:gd name="T9" fmla="*/ 0 h 87"/>
                </a:gdLst>
                <a:ahLst/>
                <a:cxnLst>
                  <a:cxn ang="0">
                    <a:pos x="T0" y="T1"/>
                  </a:cxn>
                  <a:cxn ang="0">
                    <a:pos x="T2" y="T3"/>
                  </a:cxn>
                  <a:cxn ang="0">
                    <a:pos x="T4" y="T5"/>
                  </a:cxn>
                  <a:cxn ang="0">
                    <a:pos x="T6" y="T7"/>
                  </a:cxn>
                  <a:cxn ang="0">
                    <a:pos x="T8" y="T9"/>
                  </a:cxn>
                </a:cxnLst>
                <a:rect l="0" t="0" r="r" b="b"/>
                <a:pathLst>
                  <a:path w="85" h="87">
                    <a:moveTo>
                      <a:pt x="33" y="0"/>
                    </a:moveTo>
                    <a:lnTo>
                      <a:pt x="0" y="33"/>
                    </a:lnTo>
                    <a:lnTo>
                      <a:pt x="71" y="87"/>
                    </a:lnTo>
                    <a:lnTo>
                      <a:pt x="85" y="44"/>
                    </a:lnTo>
                    <a:lnTo>
                      <a:pt x="33" y="0"/>
                    </a:lnTo>
                    <a:close/>
                  </a:path>
                </a:pathLst>
              </a:custGeom>
              <a:solidFill>
                <a:srgbClr val="E3AE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Shape 1024"/>
              <p:cNvSpPr>
                <a:spLocks/>
              </p:cNvSpPr>
              <p:nvPr/>
            </p:nvSpPr>
            <p:spPr bwMode="auto">
              <a:xfrm>
                <a:off x="1368358" y="4150624"/>
                <a:ext cx="217371" cy="207816"/>
              </a:xfrm>
              <a:custGeom>
                <a:avLst/>
                <a:gdLst>
                  <a:gd name="T0" fmla="*/ 115 w 265"/>
                  <a:gd name="T1" fmla="*/ 0 h 252"/>
                  <a:gd name="T2" fmla="*/ 85 w 265"/>
                  <a:gd name="T3" fmla="*/ 20 h 252"/>
                  <a:gd name="T4" fmla="*/ 0 w 265"/>
                  <a:gd name="T5" fmla="*/ 86 h 252"/>
                  <a:gd name="T6" fmla="*/ 55 w 265"/>
                  <a:gd name="T7" fmla="*/ 141 h 252"/>
                  <a:gd name="T8" fmla="*/ 90 w 265"/>
                  <a:gd name="T9" fmla="*/ 137 h 252"/>
                  <a:gd name="T10" fmla="*/ 153 w 265"/>
                  <a:gd name="T11" fmla="*/ 249 h 252"/>
                  <a:gd name="T12" fmla="*/ 251 w 265"/>
                  <a:gd name="T13" fmla="*/ 252 h 252"/>
                  <a:gd name="T14" fmla="*/ 204 w 265"/>
                  <a:gd name="T15" fmla="*/ 199 h 252"/>
                  <a:gd name="T16" fmla="*/ 179 w 265"/>
                  <a:gd name="T17" fmla="*/ 126 h 252"/>
                  <a:gd name="T18" fmla="*/ 193 w 265"/>
                  <a:gd name="T19" fmla="*/ 68 h 252"/>
                  <a:gd name="T20" fmla="*/ 115 w 265"/>
                  <a:gd name="T2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 h="252">
                    <a:moveTo>
                      <a:pt x="115" y="0"/>
                    </a:moveTo>
                    <a:cubicBezTo>
                      <a:pt x="115" y="0"/>
                      <a:pt x="106" y="7"/>
                      <a:pt x="85" y="20"/>
                    </a:cubicBezTo>
                    <a:cubicBezTo>
                      <a:pt x="64" y="33"/>
                      <a:pt x="0" y="86"/>
                      <a:pt x="0" y="86"/>
                    </a:cubicBezTo>
                    <a:cubicBezTo>
                      <a:pt x="55" y="141"/>
                      <a:pt x="55" y="141"/>
                      <a:pt x="55" y="141"/>
                    </a:cubicBezTo>
                    <a:cubicBezTo>
                      <a:pt x="90" y="137"/>
                      <a:pt x="90" y="137"/>
                      <a:pt x="90" y="137"/>
                    </a:cubicBezTo>
                    <a:cubicBezTo>
                      <a:pt x="90" y="137"/>
                      <a:pt x="90" y="231"/>
                      <a:pt x="153" y="249"/>
                    </a:cubicBezTo>
                    <a:cubicBezTo>
                      <a:pt x="214" y="249"/>
                      <a:pt x="228" y="252"/>
                      <a:pt x="251" y="252"/>
                    </a:cubicBezTo>
                    <a:cubicBezTo>
                      <a:pt x="265" y="229"/>
                      <a:pt x="221" y="212"/>
                      <a:pt x="204" y="199"/>
                    </a:cubicBezTo>
                    <a:cubicBezTo>
                      <a:pt x="186" y="186"/>
                      <a:pt x="184" y="147"/>
                      <a:pt x="179" y="126"/>
                    </a:cubicBezTo>
                    <a:cubicBezTo>
                      <a:pt x="175" y="106"/>
                      <a:pt x="193" y="68"/>
                      <a:pt x="193" y="68"/>
                    </a:cubicBezTo>
                    <a:lnTo>
                      <a:pt x="115" y="0"/>
                    </a:lnTo>
                    <a:close/>
                  </a:path>
                </a:pathLst>
              </a:custGeom>
              <a:solidFill>
                <a:srgbClr val="1E1A1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Shape 1025"/>
              <p:cNvSpPr>
                <a:spLocks/>
              </p:cNvSpPr>
              <p:nvPr/>
            </p:nvSpPr>
            <p:spPr bwMode="auto">
              <a:xfrm>
                <a:off x="1438824" y="3555841"/>
                <a:ext cx="543426" cy="673610"/>
              </a:xfrm>
              <a:custGeom>
                <a:avLst/>
                <a:gdLst>
                  <a:gd name="T0" fmla="*/ 626 w 661"/>
                  <a:gd name="T1" fmla="*/ 96 h 818"/>
                  <a:gd name="T2" fmla="*/ 534 w 661"/>
                  <a:gd name="T3" fmla="*/ 20 h 818"/>
                  <a:gd name="T4" fmla="*/ 467 w 661"/>
                  <a:gd name="T5" fmla="*/ 7 h 818"/>
                  <a:gd name="T6" fmla="*/ 417 w 661"/>
                  <a:gd name="T7" fmla="*/ 55 h 818"/>
                  <a:gd name="T8" fmla="*/ 299 w 661"/>
                  <a:gd name="T9" fmla="*/ 422 h 818"/>
                  <a:gd name="T10" fmla="*/ 8 w 661"/>
                  <a:gd name="T11" fmla="*/ 708 h 818"/>
                  <a:gd name="T12" fmla="*/ 119 w 661"/>
                  <a:gd name="T13" fmla="*/ 818 h 818"/>
                  <a:gd name="T14" fmla="*/ 121 w 661"/>
                  <a:gd name="T15" fmla="*/ 816 h 818"/>
                  <a:gd name="T16" fmla="*/ 417 w 661"/>
                  <a:gd name="T17" fmla="*/ 510 h 818"/>
                  <a:gd name="T18" fmla="*/ 639 w 661"/>
                  <a:gd name="T19" fmla="*/ 195 h 818"/>
                  <a:gd name="T20" fmla="*/ 626 w 661"/>
                  <a:gd name="T21" fmla="*/ 96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1" h="818">
                    <a:moveTo>
                      <a:pt x="626" y="96"/>
                    </a:moveTo>
                    <a:cubicBezTo>
                      <a:pt x="534" y="20"/>
                      <a:pt x="534" y="20"/>
                      <a:pt x="534" y="20"/>
                    </a:cubicBezTo>
                    <a:cubicBezTo>
                      <a:pt x="515" y="5"/>
                      <a:pt x="490" y="0"/>
                      <a:pt x="467" y="7"/>
                    </a:cubicBezTo>
                    <a:cubicBezTo>
                      <a:pt x="443" y="13"/>
                      <a:pt x="425" y="31"/>
                      <a:pt x="417" y="55"/>
                    </a:cubicBezTo>
                    <a:cubicBezTo>
                      <a:pt x="417" y="55"/>
                      <a:pt x="308" y="407"/>
                      <a:pt x="299" y="422"/>
                    </a:cubicBezTo>
                    <a:cubicBezTo>
                      <a:pt x="290" y="436"/>
                      <a:pt x="8" y="708"/>
                      <a:pt x="8" y="708"/>
                    </a:cubicBezTo>
                    <a:cubicBezTo>
                      <a:pt x="0" y="716"/>
                      <a:pt x="85" y="794"/>
                      <a:pt x="119" y="818"/>
                    </a:cubicBezTo>
                    <a:cubicBezTo>
                      <a:pt x="120" y="818"/>
                      <a:pt x="121" y="817"/>
                      <a:pt x="121" y="816"/>
                    </a:cubicBezTo>
                    <a:cubicBezTo>
                      <a:pt x="121" y="816"/>
                      <a:pt x="402" y="525"/>
                      <a:pt x="417" y="510"/>
                    </a:cubicBezTo>
                    <a:cubicBezTo>
                      <a:pt x="432" y="494"/>
                      <a:pt x="639" y="195"/>
                      <a:pt x="639" y="195"/>
                    </a:cubicBezTo>
                    <a:cubicBezTo>
                      <a:pt x="661" y="163"/>
                      <a:pt x="656" y="120"/>
                      <a:pt x="626" y="96"/>
                    </a:cubicBezTo>
                    <a:close/>
                  </a:path>
                </a:pathLst>
              </a:custGeom>
              <a:solidFill>
                <a:srgbClr val="4C3B2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1026"/>
              <p:cNvSpPr>
                <a:spLocks/>
              </p:cNvSpPr>
              <p:nvPr/>
            </p:nvSpPr>
            <p:spPr bwMode="auto">
              <a:xfrm>
                <a:off x="2528066" y="3271587"/>
                <a:ext cx="77632" cy="42996"/>
              </a:xfrm>
              <a:custGeom>
                <a:avLst/>
                <a:gdLst>
                  <a:gd name="T0" fmla="*/ 93 w 94"/>
                  <a:gd name="T1" fmla="*/ 17 h 52"/>
                  <a:gd name="T2" fmla="*/ 33 w 94"/>
                  <a:gd name="T3" fmla="*/ 11 h 52"/>
                  <a:gd name="T4" fmla="*/ 7 w 94"/>
                  <a:gd name="T5" fmla="*/ 39 h 52"/>
                  <a:gd name="T6" fmla="*/ 93 w 94"/>
                  <a:gd name="T7" fmla="*/ 17 h 52"/>
                </a:gdLst>
                <a:ahLst/>
                <a:cxnLst>
                  <a:cxn ang="0">
                    <a:pos x="T0" y="T1"/>
                  </a:cxn>
                  <a:cxn ang="0">
                    <a:pos x="T2" y="T3"/>
                  </a:cxn>
                  <a:cxn ang="0">
                    <a:pos x="T4" y="T5"/>
                  </a:cxn>
                  <a:cxn ang="0">
                    <a:pos x="T6" y="T7"/>
                  </a:cxn>
                </a:cxnLst>
                <a:rect l="0" t="0" r="r" b="b"/>
                <a:pathLst>
                  <a:path w="94" h="52">
                    <a:moveTo>
                      <a:pt x="93" y="17"/>
                    </a:moveTo>
                    <a:cubicBezTo>
                      <a:pt x="94" y="15"/>
                      <a:pt x="61" y="0"/>
                      <a:pt x="33" y="11"/>
                    </a:cubicBezTo>
                    <a:cubicBezTo>
                      <a:pt x="5" y="22"/>
                      <a:pt x="0" y="26"/>
                      <a:pt x="7" y="39"/>
                    </a:cubicBezTo>
                    <a:cubicBezTo>
                      <a:pt x="14" y="52"/>
                      <a:pt x="76" y="45"/>
                      <a:pt x="93" y="17"/>
                    </a:cubicBezTo>
                    <a:close/>
                  </a:path>
                </a:pathLst>
              </a:custGeom>
              <a:solidFill>
                <a:srgbClr val="B0810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1027"/>
              <p:cNvSpPr>
                <a:spLocks/>
              </p:cNvSpPr>
              <p:nvPr/>
            </p:nvSpPr>
            <p:spPr bwMode="auto">
              <a:xfrm>
                <a:off x="2456405" y="3265615"/>
                <a:ext cx="308141" cy="567313"/>
              </a:xfrm>
              <a:custGeom>
                <a:avLst/>
                <a:gdLst>
                  <a:gd name="T0" fmla="*/ 265 w 375"/>
                  <a:gd name="T1" fmla="*/ 165 h 689"/>
                  <a:gd name="T2" fmla="*/ 313 w 375"/>
                  <a:gd name="T3" fmla="*/ 55 h 689"/>
                  <a:gd name="T4" fmla="*/ 284 w 375"/>
                  <a:gd name="T5" fmla="*/ 18 h 689"/>
                  <a:gd name="T6" fmla="*/ 221 w 375"/>
                  <a:gd name="T7" fmla="*/ 4 h 689"/>
                  <a:gd name="T8" fmla="*/ 168 w 375"/>
                  <a:gd name="T9" fmla="*/ 30 h 689"/>
                  <a:gd name="T10" fmla="*/ 100 w 375"/>
                  <a:gd name="T11" fmla="*/ 29 h 689"/>
                  <a:gd name="T12" fmla="*/ 171 w 375"/>
                  <a:gd name="T13" fmla="*/ 19 h 689"/>
                  <a:gd name="T14" fmla="*/ 93 w 375"/>
                  <a:gd name="T15" fmla="*/ 48 h 689"/>
                  <a:gd name="T16" fmla="*/ 159 w 375"/>
                  <a:gd name="T17" fmla="*/ 183 h 689"/>
                  <a:gd name="T18" fmla="*/ 18 w 375"/>
                  <a:gd name="T19" fmla="*/ 417 h 689"/>
                  <a:gd name="T20" fmla="*/ 188 w 375"/>
                  <a:gd name="T21" fmla="*/ 679 h 689"/>
                  <a:gd name="T22" fmla="*/ 364 w 375"/>
                  <a:gd name="T23" fmla="*/ 444 h 689"/>
                  <a:gd name="T24" fmla="*/ 265 w 375"/>
                  <a:gd name="T25" fmla="*/ 16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5" h="689">
                    <a:moveTo>
                      <a:pt x="265" y="165"/>
                    </a:moveTo>
                    <a:cubicBezTo>
                      <a:pt x="266" y="160"/>
                      <a:pt x="313" y="55"/>
                      <a:pt x="313" y="55"/>
                    </a:cubicBezTo>
                    <a:cubicBezTo>
                      <a:pt x="313" y="55"/>
                      <a:pt x="326" y="12"/>
                      <a:pt x="284" y="18"/>
                    </a:cubicBezTo>
                    <a:cubicBezTo>
                      <a:pt x="245" y="23"/>
                      <a:pt x="258" y="0"/>
                      <a:pt x="221" y="4"/>
                    </a:cubicBezTo>
                    <a:cubicBezTo>
                      <a:pt x="184" y="9"/>
                      <a:pt x="194" y="19"/>
                      <a:pt x="168" y="30"/>
                    </a:cubicBezTo>
                    <a:cubicBezTo>
                      <a:pt x="142" y="42"/>
                      <a:pt x="71" y="54"/>
                      <a:pt x="100" y="29"/>
                    </a:cubicBezTo>
                    <a:cubicBezTo>
                      <a:pt x="126" y="8"/>
                      <a:pt x="153" y="17"/>
                      <a:pt x="171" y="19"/>
                    </a:cubicBezTo>
                    <a:cubicBezTo>
                      <a:pt x="125" y="1"/>
                      <a:pt x="72" y="21"/>
                      <a:pt x="93" y="48"/>
                    </a:cubicBezTo>
                    <a:cubicBezTo>
                      <a:pt x="115" y="75"/>
                      <a:pt x="164" y="183"/>
                      <a:pt x="159" y="183"/>
                    </a:cubicBezTo>
                    <a:cubicBezTo>
                      <a:pt x="154" y="183"/>
                      <a:pt x="36" y="344"/>
                      <a:pt x="18" y="417"/>
                    </a:cubicBezTo>
                    <a:cubicBezTo>
                      <a:pt x="0" y="489"/>
                      <a:pt x="38" y="669"/>
                      <a:pt x="188" y="679"/>
                    </a:cubicBezTo>
                    <a:cubicBezTo>
                      <a:pt x="337" y="689"/>
                      <a:pt x="352" y="568"/>
                      <a:pt x="364" y="444"/>
                    </a:cubicBezTo>
                    <a:cubicBezTo>
                      <a:pt x="375" y="321"/>
                      <a:pt x="262" y="194"/>
                      <a:pt x="265" y="16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1028"/>
              <p:cNvSpPr>
                <a:spLocks/>
              </p:cNvSpPr>
              <p:nvPr/>
            </p:nvSpPr>
            <p:spPr bwMode="auto">
              <a:xfrm>
                <a:off x="2573451" y="3400576"/>
                <a:ext cx="118240" cy="33442"/>
              </a:xfrm>
              <a:custGeom>
                <a:avLst/>
                <a:gdLst>
                  <a:gd name="T0" fmla="*/ 15 w 143"/>
                  <a:gd name="T1" fmla="*/ 10 h 41"/>
                  <a:gd name="T2" fmla="*/ 122 w 143"/>
                  <a:gd name="T3" fmla="*/ 3 h 41"/>
                  <a:gd name="T4" fmla="*/ 88 w 143"/>
                  <a:gd name="T5" fmla="*/ 37 h 41"/>
                  <a:gd name="T6" fmla="*/ 10 w 143"/>
                  <a:gd name="T7" fmla="*/ 28 h 41"/>
                  <a:gd name="T8" fmla="*/ 15 w 143"/>
                  <a:gd name="T9" fmla="*/ 10 h 41"/>
                </a:gdLst>
                <a:ahLst/>
                <a:cxnLst>
                  <a:cxn ang="0">
                    <a:pos x="T0" y="T1"/>
                  </a:cxn>
                  <a:cxn ang="0">
                    <a:pos x="T2" y="T3"/>
                  </a:cxn>
                  <a:cxn ang="0">
                    <a:pos x="T4" y="T5"/>
                  </a:cxn>
                  <a:cxn ang="0">
                    <a:pos x="T6" y="T7"/>
                  </a:cxn>
                  <a:cxn ang="0">
                    <a:pos x="T8" y="T9"/>
                  </a:cxn>
                </a:cxnLst>
                <a:rect l="0" t="0" r="r" b="b"/>
                <a:pathLst>
                  <a:path w="143" h="41">
                    <a:moveTo>
                      <a:pt x="15" y="10"/>
                    </a:moveTo>
                    <a:cubicBezTo>
                      <a:pt x="15" y="10"/>
                      <a:pt x="29" y="41"/>
                      <a:pt x="122" y="3"/>
                    </a:cubicBezTo>
                    <a:cubicBezTo>
                      <a:pt x="130" y="0"/>
                      <a:pt x="143" y="32"/>
                      <a:pt x="88" y="37"/>
                    </a:cubicBezTo>
                    <a:cubicBezTo>
                      <a:pt x="33" y="41"/>
                      <a:pt x="20" y="35"/>
                      <a:pt x="10" y="28"/>
                    </a:cubicBezTo>
                    <a:cubicBezTo>
                      <a:pt x="0" y="21"/>
                      <a:pt x="15" y="10"/>
                      <a:pt x="15" y="10"/>
                    </a:cubicBezTo>
                    <a:close/>
                  </a:path>
                </a:pathLst>
              </a:custGeom>
              <a:solidFill>
                <a:srgbClr val="503D2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1029"/>
              <p:cNvSpPr>
                <a:spLocks/>
              </p:cNvSpPr>
              <p:nvPr/>
            </p:nvSpPr>
            <p:spPr bwMode="auto">
              <a:xfrm>
                <a:off x="2550758" y="3545092"/>
                <a:ext cx="114657" cy="182735"/>
              </a:xfrm>
              <a:custGeom>
                <a:avLst/>
                <a:gdLst>
                  <a:gd name="T0" fmla="*/ 139 w 139"/>
                  <a:gd name="T1" fmla="*/ 141 h 222"/>
                  <a:gd name="T2" fmla="*/ 135 w 139"/>
                  <a:gd name="T3" fmla="*/ 161 h 222"/>
                  <a:gd name="T4" fmla="*/ 131 w 139"/>
                  <a:gd name="T5" fmla="*/ 168 h 222"/>
                  <a:gd name="T6" fmla="*/ 116 w 139"/>
                  <a:gd name="T7" fmla="*/ 184 h 222"/>
                  <a:gd name="T8" fmla="*/ 96 w 139"/>
                  <a:gd name="T9" fmla="*/ 194 h 222"/>
                  <a:gd name="T10" fmla="*/ 64 w 139"/>
                  <a:gd name="T11" fmla="*/ 195 h 222"/>
                  <a:gd name="T12" fmla="*/ 43 w 139"/>
                  <a:gd name="T13" fmla="*/ 190 h 222"/>
                  <a:gd name="T14" fmla="*/ 0 w 139"/>
                  <a:gd name="T15" fmla="*/ 166 h 222"/>
                  <a:gd name="T16" fmla="*/ 9 w 139"/>
                  <a:gd name="T17" fmla="*/ 135 h 222"/>
                  <a:gd name="T18" fmla="*/ 12 w 139"/>
                  <a:gd name="T19" fmla="*/ 117 h 222"/>
                  <a:gd name="T20" fmla="*/ 18 w 139"/>
                  <a:gd name="T21" fmla="*/ 116 h 222"/>
                  <a:gd name="T22" fmla="*/ 27 w 139"/>
                  <a:gd name="T23" fmla="*/ 119 h 222"/>
                  <a:gd name="T24" fmla="*/ 37 w 139"/>
                  <a:gd name="T25" fmla="*/ 122 h 222"/>
                  <a:gd name="T26" fmla="*/ 48 w 139"/>
                  <a:gd name="T27" fmla="*/ 124 h 222"/>
                  <a:gd name="T28" fmla="*/ 55 w 139"/>
                  <a:gd name="T29" fmla="*/ 122 h 222"/>
                  <a:gd name="T30" fmla="*/ 58 w 139"/>
                  <a:gd name="T31" fmla="*/ 121 h 222"/>
                  <a:gd name="T32" fmla="*/ 37 w 139"/>
                  <a:gd name="T33" fmla="*/ 95 h 222"/>
                  <a:gd name="T34" fmla="*/ 8 w 139"/>
                  <a:gd name="T35" fmla="*/ 70 h 222"/>
                  <a:gd name="T36" fmla="*/ 3 w 139"/>
                  <a:gd name="T37" fmla="*/ 56 h 222"/>
                  <a:gd name="T38" fmla="*/ 3 w 139"/>
                  <a:gd name="T39" fmla="*/ 54 h 222"/>
                  <a:gd name="T40" fmla="*/ 8 w 139"/>
                  <a:gd name="T41" fmla="*/ 42 h 222"/>
                  <a:gd name="T42" fmla="*/ 37 w 139"/>
                  <a:gd name="T43" fmla="*/ 19 h 222"/>
                  <a:gd name="T44" fmla="*/ 71 w 139"/>
                  <a:gd name="T45" fmla="*/ 17 h 222"/>
                  <a:gd name="T46" fmla="*/ 83 w 139"/>
                  <a:gd name="T47" fmla="*/ 19 h 222"/>
                  <a:gd name="T48" fmla="*/ 114 w 139"/>
                  <a:gd name="T49" fmla="*/ 24 h 222"/>
                  <a:gd name="T50" fmla="*/ 124 w 139"/>
                  <a:gd name="T51" fmla="*/ 27 h 222"/>
                  <a:gd name="T52" fmla="*/ 133 w 139"/>
                  <a:gd name="T53" fmla="*/ 31 h 222"/>
                  <a:gd name="T54" fmla="*/ 139 w 139"/>
                  <a:gd name="T55" fmla="*/ 37 h 222"/>
                  <a:gd name="T56" fmla="*/ 138 w 139"/>
                  <a:gd name="T57" fmla="*/ 53 h 222"/>
                  <a:gd name="T58" fmla="*/ 136 w 139"/>
                  <a:gd name="T59" fmla="*/ 78 h 222"/>
                  <a:gd name="T60" fmla="*/ 134 w 139"/>
                  <a:gd name="T61" fmla="*/ 90 h 222"/>
                  <a:gd name="T62" fmla="*/ 129 w 139"/>
                  <a:gd name="T63" fmla="*/ 92 h 222"/>
                  <a:gd name="T64" fmla="*/ 121 w 139"/>
                  <a:gd name="T65" fmla="*/ 90 h 222"/>
                  <a:gd name="T66" fmla="*/ 114 w 139"/>
                  <a:gd name="T67" fmla="*/ 85 h 222"/>
                  <a:gd name="T68" fmla="*/ 93 w 139"/>
                  <a:gd name="T69" fmla="*/ 77 h 222"/>
                  <a:gd name="T70" fmla="*/ 92 w 139"/>
                  <a:gd name="T71" fmla="*/ 78 h 222"/>
                  <a:gd name="T72" fmla="*/ 122 w 139"/>
                  <a:gd name="T73" fmla="*/ 107 h 222"/>
                  <a:gd name="T74" fmla="*/ 139 w 139"/>
                  <a:gd name="T75" fmla="*/ 141 h 222"/>
                  <a:gd name="T76" fmla="*/ 72 w 139"/>
                  <a:gd name="T77" fmla="*/ 0 h 222"/>
                  <a:gd name="T78" fmla="*/ 101 w 139"/>
                  <a:gd name="T79" fmla="*/ 4 h 222"/>
                  <a:gd name="T80" fmla="*/ 99 w 139"/>
                  <a:gd name="T81" fmla="*/ 23 h 222"/>
                  <a:gd name="T82" fmla="*/ 69 w 139"/>
                  <a:gd name="T83" fmla="*/ 23 h 222"/>
                  <a:gd name="T84" fmla="*/ 72 w 139"/>
                  <a:gd name="T85" fmla="*/ 0 h 222"/>
                  <a:gd name="T86" fmla="*/ 54 w 139"/>
                  <a:gd name="T87" fmla="*/ 186 h 222"/>
                  <a:gd name="T88" fmla="*/ 88 w 139"/>
                  <a:gd name="T89" fmla="*/ 191 h 222"/>
                  <a:gd name="T90" fmla="*/ 84 w 139"/>
                  <a:gd name="T91" fmla="*/ 222 h 222"/>
                  <a:gd name="T92" fmla="*/ 50 w 139"/>
                  <a:gd name="T93" fmla="*/ 217 h 222"/>
                  <a:gd name="T94" fmla="*/ 54 w 139"/>
                  <a:gd name="T95" fmla="*/ 18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9" h="222">
                    <a:moveTo>
                      <a:pt x="139" y="141"/>
                    </a:moveTo>
                    <a:cubicBezTo>
                      <a:pt x="139" y="149"/>
                      <a:pt x="138" y="156"/>
                      <a:pt x="135" y="161"/>
                    </a:cubicBezTo>
                    <a:cubicBezTo>
                      <a:pt x="134" y="163"/>
                      <a:pt x="133" y="165"/>
                      <a:pt x="131" y="168"/>
                    </a:cubicBezTo>
                    <a:cubicBezTo>
                      <a:pt x="129" y="173"/>
                      <a:pt x="124" y="179"/>
                      <a:pt x="116" y="184"/>
                    </a:cubicBezTo>
                    <a:cubicBezTo>
                      <a:pt x="109" y="189"/>
                      <a:pt x="102" y="193"/>
                      <a:pt x="96" y="194"/>
                    </a:cubicBezTo>
                    <a:cubicBezTo>
                      <a:pt x="87" y="196"/>
                      <a:pt x="76" y="197"/>
                      <a:pt x="64" y="195"/>
                    </a:cubicBezTo>
                    <a:cubicBezTo>
                      <a:pt x="57" y="194"/>
                      <a:pt x="50" y="193"/>
                      <a:pt x="43" y="190"/>
                    </a:cubicBezTo>
                    <a:cubicBezTo>
                      <a:pt x="24" y="184"/>
                      <a:pt x="10" y="176"/>
                      <a:pt x="0" y="166"/>
                    </a:cubicBezTo>
                    <a:cubicBezTo>
                      <a:pt x="2" y="157"/>
                      <a:pt x="5" y="147"/>
                      <a:pt x="9" y="135"/>
                    </a:cubicBezTo>
                    <a:cubicBezTo>
                      <a:pt x="10" y="129"/>
                      <a:pt x="12" y="123"/>
                      <a:pt x="12" y="117"/>
                    </a:cubicBezTo>
                    <a:cubicBezTo>
                      <a:pt x="13" y="116"/>
                      <a:pt x="15" y="116"/>
                      <a:pt x="18" y="116"/>
                    </a:cubicBezTo>
                    <a:cubicBezTo>
                      <a:pt x="20" y="116"/>
                      <a:pt x="23" y="117"/>
                      <a:pt x="27" y="119"/>
                    </a:cubicBezTo>
                    <a:cubicBezTo>
                      <a:pt x="32" y="120"/>
                      <a:pt x="35" y="121"/>
                      <a:pt x="37" y="122"/>
                    </a:cubicBezTo>
                    <a:cubicBezTo>
                      <a:pt x="42" y="123"/>
                      <a:pt x="45" y="123"/>
                      <a:pt x="48" y="124"/>
                    </a:cubicBezTo>
                    <a:cubicBezTo>
                      <a:pt x="47" y="124"/>
                      <a:pt x="50" y="123"/>
                      <a:pt x="55" y="122"/>
                    </a:cubicBezTo>
                    <a:cubicBezTo>
                      <a:pt x="56" y="122"/>
                      <a:pt x="57" y="122"/>
                      <a:pt x="58" y="121"/>
                    </a:cubicBezTo>
                    <a:cubicBezTo>
                      <a:pt x="61" y="114"/>
                      <a:pt x="54" y="105"/>
                      <a:pt x="37" y="95"/>
                    </a:cubicBezTo>
                    <a:cubicBezTo>
                      <a:pt x="24" y="87"/>
                      <a:pt x="15" y="79"/>
                      <a:pt x="8" y="70"/>
                    </a:cubicBezTo>
                    <a:cubicBezTo>
                      <a:pt x="6" y="68"/>
                      <a:pt x="4" y="63"/>
                      <a:pt x="3" y="56"/>
                    </a:cubicBezTo>
                    <a:cubicBezTo>
                      <a:pt x="3" y="55"/>
                      <a:pt x="3" y="55"/>
                      <a:pt x="3" y="54"/>
                    </a:cubicBezTo>
                    <a:cubicBezTo>
                      <a:pt x="4" y="52"/>
                      <a:pt x="5" y="48"/>
                      <a:pt x="8" y="42"/>
                    </a:cubicBezTo>
                    <a:cubicBezTo>
                      <a:pt x="14" y="31"/>
                      <a:pt x="24" y="23"/>
                      <a:pt x="37" y="19"/>
                    </a:cubicBezTo>
                    <a:cubicBezTo>
                      <a:pt x="45" y="17"/>
                      <a:pt x="57" y="17"/>
                      <a:pt x="71" y="17"/>
                    </a:cubicBezTo>
                    <a:cubicBezTo>
                      <a:pt x="76" y="18"/>
                      <a:pt x="80" y="18"/>
                      <a:pt x="83" y="19"/>
                    </a:cubicBezTo>
                    <a:cubicBezTo>
                      <a:pt x="95" y="21"/>
                      <a:pt x="105" y="23"/>
                      <a:pt x="114" y="24"/>
                    </a:cubicBezTo>
                    <a:cubicBezTo>
                      <a:pt x="116" y="25"/>
                      <a:pt x="120" y="26"/>
                      <a:pt x="124" y="27"/>
                    </a:cubicBezTo>
                    <a:cubicBezTo>
                      <a:pt x="133" y="31"/>
                      <a:pt x="133" y="31"/>
                      <a:pt x="133" y="31"/>
                    </a:cubicBezTo>
                    <a:cubicBezTo>
                      <a:pt x="135" y="33"/>
                      <a:pt x="137" y="35"/>
                      <a:pt x="139" y="37"/>
                    </a:cubicBezTo>
                    <a:cubicBezTo>
                      <a:pt x="139" y="38"/>
                      <a:pt x="139" y="44"/>
                      <a:pt x="138" y="53"/>
                    </a:cubicBezTo>
                    <a:cubicBezTo>
                      <a:pt x="137" y="69"/>
                      <a:pt x="136" y="78"/>
                      <a:pt x="136" y="78"/>
                    </a:cubicBezTo>
                    <a:cubicBezTo>
                      <a:pt x="136" y="81"/>
                      <a:pt x="136" y="85"/>
                      <a:pt x="134" y="90"/>
                    </a:cubicBezTo>
                    <a:cubicBezTo>
                      <a:pt x="133" y="92"/>
                      <a:pt x="131" y="93"/>
                      <a:pt x="129" y="92"/>
                    </a:cubicBezTo>
                    <a:cubicBezTo>
                      <a:pt x="127" y="92"/>
                      <a:pt x="124" y="91"/>
                      <a:pt x="121" y="90"/>
                    </a:cubicBezTo>
                    <a:cubicBezTo>
                      <a:pt x="119" y="88"/>
                      <a:pt x="116" y="87"/>
                      <a:pt x="114" y="85"/>
                    </a:cubicBezTo>
                    <a:cubicBezTo>
                      <a:pt x="104" y="80"/>
                      <a:pt x="98" y="78"/>
                      <a:pt x="93" y="77"/>
                    </a:cubicBezTo>
                    <a:cubicBezTo>
                      <a:pt x="92" y="78"/>
                      <a:pt x="92" y="78"/>
                      <a:pt x="92" y="78"/>
                    </a:cubicBezTo>
                    <a:cubicBezTo>
                      <a:pt x="98" y="87"/>
                      <a:pt x="108" y="97"/>
                      <a:pt x="122" y="107"/>
                    </a:cubicBezTo>
                    <a:cubicBezTo>
                      <a:pt x="133" y="115"/>
                      <a:pt x="139" y="127"/>
                      <a:pt x="139" y="141"/>
                    </a:cubicBezTo>
                    <a:close/>
                    <a:moveTo>
                      <a:pt x="72" y="0"/>
                    </a:moveTo>
                    <a:cubicBezTo>
                      <a:pt x="101" y="4"/>
                      <a:pt x="101" y="4"/>
                      <a:pt x="101" y="4"/>
                    </a:cubicBezTo>
                    <a:cubicBezTo>
                      <a:pt x="99" y="23"/>
                      <a:pt x="99" y="23"/>
                      <a:pt x="99" y="23"/>
                    </a:cubicBezTo>
                    <a:cubicBezTo>
                      <a:pt x="69" y="23"/>
                      <a:pt x="69" y="23"/>
                      <a:pt x="69" y="23"/>
                    </a:cubicBezTo>
                    <a:lnTo>
                      <a:pt x="72" y="0"/>
                    </a:lnTo>
                    <a:close/>
                    <a:moveTo>
                      <a:pt x="54" y="186"/>
                    </a:moveTo>
                    <a:cubicBezTo>
                      <a:pt x="88" y="191"/>
                      <a:pt x="88" y="191"/>
                      <a:pt x="88" y="191"/>
                    </a:cubicBezTo>
                    <a:cubicBezTo>
                      <a:pt x="84" y="222"/>
                      <a:pt x="84" y="222"/>
                      <a:pt x="84" y="222"/>
                    </a:cubicBezTo>
                    <a:cubicBezTo>
                      <a:pt x="50" y="217"/>
                      <a:pt x="50" y="217"/>
                      <a:pt x="50" y="217"/>
                    </a:cubicBezTo>
                    <a:lnTo>
                      <a:pt x="54" y="18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1045"/>
              <p:cNvSpPr>
                <a:spLocks/>
              </p:cNvSpPr>
              <p:nvPr/>
            </p:nvSpPr>
            <p:spPr bwMode="auto">
              <a:xfrm>
                <a:off x="2597338" y="3426852"/>
                <a:ext cx="16721" cy="13138"/>
              </a:xfrm>
              <a:custGeom>
                <a:avLst/>
                <a:gdLst>
                  <a:gd name="T0" fmla="*/ 0 w 20"/>
                  <a:gd name="T1" fmla="*/ 17 h 17"/>
                  <a:gd name="T2" fmla="*/ 14 w 20"/>
                  <a:gd name="T3" fmla="*/ 7 h 17"/>
                  <a:gd name="T4" fmla="*/ 20 w 20"/>
                  <a:gd name="T5" fmla="*/ 0 h 17"/>
                  <a:gd name="T6" fmla="*/ 0 w 20"/>
                  <a:gd name="T7" fmla="*/ 17 h 17"/>
                </a:gdLst>
                <a:ahLst/>
                <a:cxnLst>
                  <a:cxn ang="0">
                    <a:pos x="T0" y="T1"/>
                  </a:cxn>
                  <a:cxn ang="0">
                    <a:pos x="T2" y="T3"/>
                  </a:cxn>
                  <a:cxn ang="0">
                    <a:pos x="T4" y="T5"/>
                  </a:cxn>
                  <a:cxn ang="0">
                    <a:pos x="T6" y="T7"/>
                  </a:cxn>
                </a:cxnLst>
                <a:rect l="0" t="0" r="r" b="b"/>
                <a:pathLst>
                  <a:path w="20" h="17">
                    <a:moveTo>
                      <a:pt x="0" y="17"/>
                    </a:moveTo>
                    <a:cubicBezTo>
                      <a:pt x="0" y="17"/>
                      <a:pt x="7" y="13"/>
                      <a:pt x="14" y="7"/>
                    </a:cubicBezTo>
                    <a:cubicBezTo>
                      <a:pt x="16" y="5"/>
                      <a:pt x="18" y="3"/>
                      <a:pt x="20" y="0"/>
                    </a:cubicBezTo>
                    <a:cubicBezTo>
                      <a:pt x="8" y="10"/>
                      <a:pt x="0" y="17"/>
                      <a:pt x="0" y="17"/>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1046"/>
              <p:cNvSpPr>
                <a:spLocks/>
              </p:cNvSpPr>
              <p:nvPr/>
            </p:nvSpPr>
            <p:spPr bwMode="auto">
              <a:xfrm>
                <a:off x="2609281" y="3425657"/>
                <a:ext cx="5972" cy="5972"/>
              </a:xfrm>
              <a:custGeom>
                <a:avLst/>
                <a:gdLst>
                  <a:gd name="T0" fmla="*/ 0 w 8"/>
                  <a:gd name="T1" fmla="*/ 8 h 8"/>
                  <a:gd name="T2" fmla="*/ 8 w 8"/>
                  <a:gd name="T3" fmla="*/ 0 h 8"/>
                  <a:gd name="T4" fmla="*/ 6 w 8"/>
                  <a:gd name="T5" fmla="*/ 1 h 8"/>
                  <a:gd name="T6" fmla="*/ 0 w 8"/>
                  <a:gd name="T7" fmla="*/ 8 h 8"/>
                </a:gdLst>
                <a:ahLst/>
                <a:cxnLst>
                  <a:cxn ang="0">
                    <a:pos x="T0" y="T1"/>
                  </a:cxn>
                  <a:cxn ang="0">
                    <a:pos x="T2" y="T3"/>
                  </a:cxn>
                  <a:cxn ang="0">
                    <a:pos x="T4" y="T5"/>
                  </a:cxn>
                  <a:cxn ang="0">
                    <a:pos x="T6" y="T7"/>
                  </a:cxn>
                </a:cxnLst>
                <a:rect l="0" t="0" r="r" b="b"/>
                <a:pathLst>
                  <a:path w="8" h="8">
                    <a:moveTo>
                      <a:pt x="0" y="8"/>
                    </a:moveTo>
                    <a:cubicBezTo>
                      <a:pt x="3" y="6"/>
                      <a:pt x="5" y="3"/>
                      <a:pt x="8" y="0"/>
                    </a:cubicBezTo>
                    <a:cubicBezTo>
                      <a:pt x="7" y="1"/>
                      <a:pt x="7" y="1"/>
                      <a:pt x="6" y="1"/>
                    </a:cubicBezTo>
                    <a:cubicBezTo>
                      <a:pt x="4" y="4"/>
                      <a:pt x="2" y="6"/>
                      <a:pt x="0" y="8"/>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1047"/>
              <p:cNvSpPr>
                <a:spLocks/>
              </p:cNvSpPr>
              <p:nvPr/>
            </p:nvSpPr>
            <p:spPr bwMode="auto">
              <a:xfrm>
                <a:off x="2614059" y="3420880"/>
                <a:ext cx="5972" cy="5972"/>
              </a:xfrm>
              <a:custGeom>
                <a:avLst/>
                <a:gdLst>
                  <a:gd name="T0" fmla="*/ 0 w 7"/>
                  <a:gd name="T1" fmla="*/ 7 h 7"/>
                  <a:gd name="T2" fmla="*/ 2 w 7"/>
                  <a:gd name="T3" fmla="*/ 6 h 7"/>
                  <a:gd name="T4" fmla="*/ 7 w 7"/>
                  <a:gd name="T5" fmla="*/ 0 h 7"/>
                  <a:gd name="T6" fmla="*/ 0 w 7"/>
                  <a:gd name="T7" fmla="*/ 7 h 7"/>
                </a:gdLst>
                <a:ahLst/>
                <a:cxnLst>
                  <a:cxn ang="0">
                    <a:pos x="T0" y="T1"/>
                  </a:cxn>
                  <a:cxn ang="0">
                    <a:pos x="T2" y="T3"/>
                  </a:cxn>
                  <a:cxn ang="0">
                    <a:pos x="T4" y="T5"/>
                  </a:cxn>
                  <a:cxn ang="0">
                    <a:pos x="T6" y="T7"/>
                  </a:cxn>
                </a:cxnLst>
                <a:rect l="0" t="0" r="r" b="b"/>
                <a:pathLst>
                  <a:path w="7" h="7">
                    <a:moveTo>
                      <a:pt x="0" y="7"/>
                    </a:moveTo>
                    <a:cubicBezTo>
                      <a:pt x="1" y="7"/>
                      <a:pt x="1" y="7"/>
                      <a:pt x="2" y="6"/>
                    </a:cubicBezTo>
                    <a:cubicBezTo>
                      <a:pt x="4" y="4"/>
                      <a:pt x="6" y="2"/>
                      <a:pt x="7" y="0"/>
                    </a:cubicBezTo>
                    <a:cubicBezTo>
                      <a:pt x="5" y="2"/>
                      <a:pt x="3" y="5"/>
                      <a:pt x="0" y="7"/>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1051"/>
              <p:cNvSpPr>
                <a:spLocks/>
              </p:cNvSpPr>
              <p:nvPr/>
            </p:nvSpPr>
            <p:spPr bwMode="auto">
              <a:xfrm>
                <a:off x="2524483" y="3391021"/>
                <a:ext cx="118240" cy="85993"/>
              </a:xfrm>
              <a:custGeom>
                <a:avLst/>
                <a:gdLst>
                  <a:gd name="T0" fmla="*/ 137 w 143"/>
                  <a:gd name="T1" fmla="*/ 21 h 104"/>
                  <a:gd name="T2" fmla="*/ 89 w 143"/>
                  <a:gd name="T3" fmla="*/ 5 h 104"/>
                  <a:gd name="T4" fmla="*/ 0 w 143"/>
                  <a:gd name="T5" fmla="*/ 84 h 104"/>
                  <a:gd name="T6" fmla="*/ 6 w 143"/>
                  <a:gd name="T7" fmla="*/ 104 h 104"/>
                  <a:gd name="T8" fmla="*/ 137 w 143"/>
                  <a:gd name="T9" fmla="*/ 21 h 104"/>
                </a:gdLst>
                <a:ahLst/>
                <a:cxnLst>
                  <a:cxn ang="0">
                    <a:pos x="T0" y="T1"/>
                  </a:cxn>
                  <a:cxn ang="0">
                    <a:pos x="T2" y="T3"/>
                  </a:cxn>
                  <a:cxn ang="0">
                    <a:pos x="T4" y="T5"/>
                  </a:cxn>
                  <a:cxn ang="0">
                    <a:pos x="T6" y="T7"/>
                  </a:cxn>
                  <a:cxn ang="0">
                    <a:pos x="T8" y="T9"/>
                  </a:cxn>
                </a:cxnLst>
                <a:rect l="0" t="0" r="r" b="b"/>
                <a:pathLst>
                  <a:path w="143" h="104">
                    <a:moveTo>
                      <a:pt x="137" y="21"/>
                    </a:moveTo>
                    <a:cubicBezTo>
                      <a:pt x="143" y="0"/>
                      <a:pt x="113" y="1"/>
                      <a:pt x="89" y="5"/>
                    </a:cubicBezTo>
                    <a:cubicBezTo>
                      <a:pt x="53" y="10"/>
                      <a:pt x="19" y="55"/>
                      <a:pt x="0" y="84"/>
                    </a:cubicBezTo>
                    <a:cubicBezTo>
                      <a:pt x="2" y="87"/>
                      <a:pt x="6" y="104"/>
                      <a:pt x="6" y="104"/>
                    </a:cubicBezTo>
                    <a:cubicBezTo>
                      <a:pt x="54" y="85"/>
                      <a:pt x="131" y="40"/>
                      <a:pt x="137" y="21"/>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1052"/>
              <p:cNvSpPr>
                <a:spLocks/>
              </p:cNvSpPr>
              <p:nvPr/>
            </p:nvSpPr>
            <p:spPr bwMode="auto">
              <a:xfrm>
                <a:off x="1804293" y="3994165"/>
                <a:ext cx="140933" cy="218565"/>
              </a:xfrm>
              <a:custGeom>
                <a:avLst/>
                <a:gdLst>
                  <a:gd name="T0" fmla="*/ 85 w 172"/>
                  <a:gd name="T1" fmla="*/ 0 h 266"/>
                  <a:gd name="T2" fmla="*/ 0 w 172"/>
                  <a:gd name="T3" fmla="*/ 59 h 266"/>
                  <a:gd name="T4" fmla="*/ 31 w 172"/>
                  <a:gd name="T5" fmla="*/ 109 h 266"/>
                  <a:gd name="T6" fmla="*/ 62 w 172"/>
                  <a:gd name="T7" fmla="*/ 104 h 266"/>
                  <a:gd name="T8" fmla="*/ 69 w 172"/>
                  <a:gd name="T9" fmla="*/ 179 h 266"/>
                  <a:gd name="T10" fmla="*/ 132 w 172"/>
                  <a:gd name="T11" fmla="*/ 253 h 266"/>
                  <a:gd name="T12" fmla="*/ 151 w 172"/>
                  <a:gd name="T13" fmla="*/ 197 h 266"/>
                  <a:gd name="T14" fmla="*/ 146 w 172"/>
                  <a:gd name="T15" fmla="*/ 116 h 266"/>
                  <a:gd name="T16" fmla="*/ 172 w 172"/>
                  <a:gd name="T17" fmla="*/ 81 h 266"/>
                  <a:gd name="T18" fmla="*/ 85 w 172"/>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266">
                    <a:moveTo>
                      <a:pt x="85" y="0"/>
                    </a:moveTo>
                    <a:cubicBezTo>
                      <a:pt x="0" y="59"/>
                      <a:pt x="0" y="59"/>
                      <a:pt x="0" y="59"/>
                    </a:cubicBezTo>
                    <a:cubicBezTo>
                      <a:pt x="31" y="109"/>
                      <a:pt x="31" y="109"/>
                      <a:pt x="31" y="109"/>
                    </a:cubicBezTo>
                    <a:cubicBezTo>
                      <a:pt x="31" y="109"/>
                      <a:pt x="59" y="95"/>
                      <a:pt x="62" y="104"/>
                    </a:cubicBezTo>
                    <a:cubicBezTo>
                      <a:pt x="64" y="113"/>
                      <a:pt x="63" y="157"/>
                      <a:pt x="69" y="179"/>
                    </a:cubicBezTo>
                    <a:cubicBezTo>
                      <a:pt x="74" y="200"/>
                      <a:pt x="105" y="240"/>
                      <a:pt x="132" y="253"/>
                    </a:cubicBezTo>
                    <a:cubicBezTo>
                      <a:pt x="159" y="266"/>
                      <a:pt x="160" y="222"/>
                      <a:pt x="151" y="197"/>
                    </a:cubicBezTo>
                    <a:cubicBezTo>
                      <a:pt x="145" y="181"/>
                      <a:pt x="139" y="124"/>
                      <a:pt x="146" y="116"/>
                    </a:cubicBezTo>
                    <a:cubicBezTo>
                      <a:pt x="152" y="108"/>
                      <a:pt x="172" y="81"/>
                      <a:pt x="172" y="81"/>
                    </a:cubicBezTo>
                    <a:lnTo>
                      <a:pt x="85"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1053"/>
              <p:cNvSpPr>
                <a:spLocks/>
              </p:cNvSpPr>
              <p:nvPr/>
            </p:nvSpPr>
            <p:spPr bwMode="auto">
              <a:xfrm>
                <a:off x="1787573" y="3571367"/>
                <a:ext cx="427575" cy="513568"/>
              </a:xfrm>
              <a:custGeom>
                <a:avLst/>
                <a:gdLst>
                  <a:gd name="T0" fmla="*/ 494 w 519"/>
                  <a:gd name="T1" fmla="*/ 279 h 625"/>
                  <a:gd name="T2" fmla="*/ 290 w 519"/>
                  <a:gd name="T3" fmla="*/ 90 h 625"/>
                  <a:gd name="T4" fmla="*/ 96 w 519"/>
                  <a:gd name="T5" fmla="*/ 0 h 625"/>
                  <a:gd name="T6" fmla="*/ 30 w 519"/>
                  <a:gd name="T7" fmla="*/ 49 h 625"/>
                  <a:gd name="T8" fmla="*/ 1 w 519"/>
                  <a:gd name="T9" fmla="*/ 110 h 625"/>
                  <a:gd name="T10" fmla="*/ 33 w 519"/>
                  <a:gd name="T11" fmla="*/ 169 h 625"/>
                  <a:gd name="T12" fmla="*/ 297 w 519"/>
                  <a:gd name="T13" fmla="*/ 351 h 625"/>
                  <a:gd name="T14" fmla="*/ 97 w 519"/>
                  <a:gd name="T15" fmla="*/ 508 h 625"/>
                  <a:gd name="T16" fmla="*/ 181 w 519"/>
                  <a:gd name="T17" fmla="*/ 625 h 625"/>
                  <a:gd name="T18" fmla="*/ 488 w 519"/>
                  <a:gd name="T19" fmla="*/ 393 h 625"/>
                  <a:gd name="T20" fmla="*/ 518 w 519"/>
                  <a:gd name="T21" fmla="*/ 338 h 625"/>
                  <a:gd name="T22" fmla="*/ 494 w 519"/>
                  <a:gd name="T23" fmla="*/ 279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9" h="625">
                    <a:moveTo>
                      <a:pt x="494" y="279"/>
                    </a:moveTo>
                    <a:cubicBezTo>
                      <a:pt x="290" y="90"/>
                      <a:pt x="290" y="90"/>
                      <a:pt x="290" y="90"/>
                    </a:cubicBezTo>
                    <a:cubicBezTo>
                      <a:pt x="290" y="90"/>
                      <a:pt x="189" y="48"/>
                      <a:pt x="96" y="0"/>
                    </a:cubicBezTo>
                    <a:cubicBezTo>
                      <a:pt x="30" y="49"/>
                      <a:pt x="30" y="49"/>
                      <a:pt x="30" y="49"/>
                    </a:cubicBezTo>
                    <a:cubicBezTo>
                      <a:pt x="11" y="64"/>
                      <a:pt x="0" y="86"/>
                      <a:pt x="1" y="110"/>
                    </a:cubicBezTo>
                    <a:cubicBezTo>
                      <a:pt x="1" y="134"/>
                      <a:pt x="13" y="156"/>
                      <a:pt x="33" y="169"/>
                    </a:cubicBezTo>
                    <a:cubicBezTo>
                      <a:pt x="297" y="351"/>
                      <a:pt x="297" y="351"/>
                      <a:pt x="297" y="351"/>
                    </a:cubicBezTo>
                    <a:cubicBezTo>
                      <a:pt x="97" y="508"/>
                      <a:pt x="97" y="508"/>
                      <a:pt x="97" y="508"/>
                    </a:cubicBezTo>
                    <a:cubicBezTo>
                      <a:pt x="140" y="560"/>
                      <a:pt x="153" y="585"/>
                      <a:pt x="181" y="625"/>
                    </a:cubicBezTo>
                    <a:cubicBezTo>
                      <a:pt x="186" y="623"/>
                      <a:pt x="488" y="393"/>
                      <a:pt x="488" y="393"/>
                    </a:cubicBezTo>
                    <a:cubicBezTo>
                      <a:pt x="506" y="380"/>
                      <a:pt x="517" y="360"/>
                      <a:pt x="518" y="338"/>
                    </a:cubicBezTo>
                    <a:cubicBezTo>
                      <a:pt x="519" y="316"/>
                      <a:pt x="510" y="294"/>
                      <a:pt x="494" y="279"/>
                    </a:cubicBezTo>
                    <a:close/>
                  </a:path>
                </a:pathLst>
              </a:custGeom>
              <a:solidFill>
                <a:srgbClr val="5845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1054"/>
              <p:cNvSpPr>
                <a:spLocks/>
              </p:cNvSpPr>
              <p:nvPr/>
            </p:nvSpPr>
            <p:spPr bwMode="auto">
              <a:xfrm>
                <a:off x="1739799" y="3517622"/>
                <a:ext cx="275893" cy="279477"/>
              </a:xfrm>
              <a:custGeom>
                <a:avLst/>
                <a:gdLst>
                  <a:gd name="T0" fmla="*/ 335 w 335"/>
                  <a:gd name="T1" fmla="*/ 159 h 339"/>
                  <a:gd name="T2" fmla="*/ 237 w 335"/>
                  <a:gd name="T3" fmla="*/ 335 h 339"/>
                  <a:gd name="T4" fmla="*/ 31 w 335"/>
                  <a:gd name="T5" fmla="*/ 193 h 339"/>
                  <a:gd name="T6" fmla="*/ 102 w 335"/>
                  <a:gd name="T7" fmla="*/ 0 h 339"/>
                  <a:gd name="T8" fmla="*/ 335 w 335"/>
                  <a:gd name="T9" fmla="*/ 159 h 339"/>
                </a:gdLst>
                <a:ahLst/>
                <a:cxnLst>
                  <a:cxn ang="0">
                    <a:pos x="T0" y="T1"/>
                  </a:cxn>
                  <a:cxn ang="0">
                    <a:pos x="T2" y="T3"/>
                  </a:cxn>
                  <a:cxn ang="0">
                    <a:pos x="T4" y="T5"/>
                  </a:cxn>
                  <a:cxn ang="0">
                    <a:pos x="T6" y="T7"/>
                  </a:cxn>
                  <a:cxn ang="0">
                    <a:pos x="T8" y="T9"/>
                  </a:cxn>
                </a:cxnLst>
                <a:rect l="0" t="0" r="r" b="b"/>
                <a:pathLst>
                  <a:path w="335" h="339">
                    <a:moveTo>
                      <a:pt x="335" y="159"/>
                    </a:moveTo>
                    <a:cubicBezTo>
                      <a:pt x="335" y="159"/>
                      <a:pt x="308" y="339"/>
                      <a:pt x="237" y="335"/>
                    </a:cubicBezTo>
                    <a:cubicBezTo>
                      <a:pt x="177" y="300"/>
                      <a:pt x="62" y="257"/>
                      <a:pt x="31" y="193"/>
                    </a:cubicBezTo>
                    <a:cubicBezTo>
                      <a:pt x="0" y="129"/>
                      <a:pt x="102" y="0"/>
                      <a:pt x="102" y="0"/>
                    </a:cubicBezTo>
                    <a:lnTo>
                      <a:pt x="335" y="159"/>
                    </a:lnTo>
                    <a:close/>
                  </a:path>
                </a:pathLst>
              </a:custGeom>
              <a:solidFill>
                <a:srgbClr val="5845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Shape 1055"/>
              <p:cNvSpPr>
                <a:spLocks/>
              </p:cNvSpPr>
              <p:nvPr/>
            </p:nvSpPr>
            <p:spPr bwMode="auto">
              <a:xfrm>
                <a:off x="1804293" y="3178428"/>
                <a:ext cx="429964" cy="466989"/>
              </a:xfrm>
              <a:custGeom>
                <a:avLst/>
                <a:gdLst>
                  <a:gd name="T0" fmla="*/ 423 w 523"/>
                  <a:gd name="T1" fmla="*/ 23 h 567"/>
                  <a:gd name="T2" fmla="*/ 294 w 523"/>
                  <a:gd name="T3" fmla="*/ 38 h 567"/>
                  <a:gd name="T4" fmla="*/ 0 w 523"/>
                  <a:gd name="T5" fmla="*/ 446 h 567"/>
                  <a:gd name="T6" fmla="*/ 270 w 523"/>
                  <a:gd name="T7" fmla="*/ 567 h 567"/>
                  <a:gd name="T8" fmla="*/ 523 w 523"/>
                  <a:gd name="T9" fmla="*/ 101 h 567"/>
                  <a:gd name="T10" fmla="*/ 423 w 523"/>
                  <a:gd name="T11" fmla="*/ 23 h 567"/>
                </a:gdLst>
                <a:ahLst/>
                <a:cxnLst>
                  <a:cxn ang="0">
                    <a:pos x="T0" y="T1"/>
                  </a:cxn>
                  <a:cxn ang="0">
                    <a:pos x="T2" y="T3"/>
                  </a:cxn>
                  <a:cxn ang="0">
                    <a:pos x="T4" y="T5"/>
                  </a:cxn>
                  <a:cxn ang="0">
                    <a:pos x="T6" y="T7"/>
                  </a:cxn>
                  <a:cxn ang="0">
                    <a:pos x="T8" y="T9"/>
                  </a:cxn>
                  <a:cxn ang="0">
                    <a:pos x="T10" y="T11"/>
                  </a:cxn>
                </a:cxnLst>
                <a:rect l="0" t="0" r="r" b="b"/>
                <a:pathLst>
                  <a:path w="523" h="567">
                    <a:moveTo>
                      <a:pt x="423" y="23"/>
                    </a:moveTo>
                    <a:cubicBezTo>
                      <a:pt x="423" y="23"/>
                      <a:pt x="340" y="0"/>
                      <a:pt x="294" y="38"/>
                    </a:cubicBezTo>
                    <a:cubicBezTo>
                      <a:pt x="214" y="104"/>
                      <a:pt x="16" y="420"/>
                      <a:pt x="0" y="446"/>
                    </a:cubicBezTo>
                    <a:cubicBezTo>
                      <a:pt x="83" y="474"/>
                      <a:pt x="83" y="486"/>
                      <a:pt x="270" y="567"/>
                    </a:cubicBezTo>
                    <a:cubicBezTo>
                      <a:pt x="459" y="353"/>
                      <a:pt x="523" y="101"/>
                      <a:pt x="523" y="101"/>
                    </a:cubicBezTo>
                    <a:lnTo>
                      <a:pt x="423" y="23"/>
                    </a:lnTo>
                    <a:close/>
                  </a:path>
                </a:pathLst>
              </a:custGeom>
              <a:solidFill>
                <a:schemeClr val="bg1">
                  <a:lumMod val="85000"/>
                </a:schemeClr>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1056"/>
              <p:cNvSpPr>
                <a:spLocks/>
              </p:cNvSpPr>
              <p:nvPr/>
            </p:nvSpPr>
            <p:spPr bwMode="auto">
              <a:xfrm>
                <a:off x="2151847" y="2872676"/>
                <a:ext cx="347554" cy="419215"/>
              </a:xfrm>
              <a:custGeom>
                <a:avLst/>
                <a:gdLst>
                  <a:gd name="T0" fmla="*/ 409 w 422"/>
                  <a:gd name="T1" fmla="*/ 121 h 509"/>
                  <a:gd name="T2" fmla="*/ 261 w 422"/>
                  <a:gd name="T3" fmla="*/ 422 h 509"/>
                  <a:gd name="T4" fmla="*/ 2 w 422"/>
                  <a:gd name="T5" fmla="*/ 250 h 509"/>
                  <a:gd name="T6" fmla="*/ 130 w 422"/>
                  <a:gd name="T7" fmla="*/ 26 h 509"/>
                  <a:gd name="T8" fmla="*/ 291 w 422"/>
                  <a:gd name="T9" fmla="*/ 26 h 509"/>
                  <a:gd name="T10" fmla="*/ 409 w 422"/>
                  <a:gd name="T11" fmla="*/ 121 h 509"/>
                </a:gdLst>
                <a:ahLst/>
                <a:cxnLst>
                  <a:cxn ang="0">
                    <a:pos x="T0" y="T1"/>
                  </a:cxn>
                  <a:cxn ang="0">
                    <a:pos x="T2" y="T3"/>
                  </a:cxn>
                  <a:cxn ang="0">
                    <a:pos x="T4" y="T5"/>
                  </a:cxn>
                  <a:cxn ang="0">
                    <a:pos x="T6" y="T7"/>
                  </a:cxn>
                  <a:cxn ang="0">
                    <a:pos x="T8" y="T9"/>
                  </a:cxn>
                  <a:cxn ang="0">
                    <a:pos x="T10" y="T11"/>
                  </a:cxn>
                </a:cxnLst>
                <a:rect l="0" t="0" r="r" b="b"/>
                <a:pathLst>
                  <a:path w="422" h="509">
                    <a:moveTo>
                      <a:pt x="409" y="121"/>
                    </a:moveTo>
                    <a:cubicBezTo>
                      <a:pt x="397" y="170"/>
                      <a:pt x="377" y="334"/>
                      <a:pt x="261" y="422"/>
                    </a:cubicBezTo>
                    <a:cubicBezTo>
                      <a:pt x="145" y="509"/>
                      <a:pt x="4" y="360"/>
                      <a:pt x="2" y="250"/>
                    </a:cubicBezTo>
                    <a:cubicBezTo>
                      <a:pt x="0" y="140"/>
                      <a:pt x="66" y="45"/>
                      <a:pt x="130" y="26"/>
                    </a:cubicBezTo>
                    <a:cubicBezTo>
                      <a:pt x="194" y="6"/>
                      <a:pt x="202" y="0"/>
                      <a:pt x="291" y="26"/>
                    </a:cubicBezTo>
                    <a:cubicBezTo>
                      <a:pt x="380" y="53"/>
                      <a:pt x="422" y="71"/>
                      <a:pt x="409" y="121"/>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1057"/>
              <p:cNvSpPr>
                <a:spLocks/>
              </p:cNvSpPr>
              <p:nvPr/>
            </p:nvSpPr>
            <p:spPr bwMode="auto">
              <a:xfrm>
                <a:off x="2121989" y="2784295"/>
                <a:ext cx="440713" cy="304558"/>
              </a:xfrm>
              <a:custGeom>
                <a:avLst/>
                <a:gdLst>
                  <a:gd name="T0" fmla="*/ 422 w 535"/>
                  <a:gd name="T1" fmla="*/ 232 h 370"/>
                  <a:gd name="T2" fmla="*/ 499 w 535"/>
                  <a:gd name="T3" fmla="*/ 86 h 370"/>
                  <a:gd name="T4" fmla="*/ 370 w 535"/>
                  <a:gd name="T5" fmla="*/ 73 h 370"/>
                  <a:gd name="T6" fmla="*/ 238 w 535"/>
                  <a:gd name="T7" fmla="*/ 8 h 370"/>
                  <a:gd name="T8" fmla="*/ 15 w 535"/>
                  <a:gd name="T9" fmla="*/ 233 h 370"/>
                  <a:gd name="T10" fmla="*/ 48 w 535"/>
                  <a:gd name="T11" fmla="*/ 366 h 370"/>
                  <a:gd name="T12" fmla="*/ 110 w 535"/>
                  <a:gd name="T13" fmla="*/ 314 h 370"/>
                  <a:gd name="T14" fmla="*/ 163 w 535"/>
                  <a:gd name="T15" fmla="*/ 215 h 370"/>
                  <a:gd name="T16" fmla="*/ 158 w 535"/>
                  <a:gd name="T17" fmla="*/ 315 h 370"/>
                  <a:gd name="T18" fmla="*/ 202 w 535"/>
                  <a:gd name="T19" fmla="*/ 321 h 370"/>
                  <a:gd name="T20" fmla="*/ 226 w 535"/>
                  <a:gd name="T21" fmla="*/ 169 h 370"/>
                  <a:gd name="T22" fmla="*/ 422 w 535"/>
                  <a:gd name="T23" fmla="*/ 23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5" h="370">
                    <a:moveTo>
                      <a:pt x="422" y="232"/>
                    </a:moveTo>
                    <a:cubicBezTo>
                      <a:pt x="519" y="305"/>
                      <a:pt x="535" y="98"/>
                      <a:pt x="499" y="86"/>
                    </a:cubicBezTo>
                    <a:cubicBezTo>
                      <a:pt x="463" y="75"/>
                      <a:pt x="442" y="117"/>
                      <a:pt x="370" y="73"/>
                    </a:cubicBezTo>
                    <a:cubicBezTo>
                      <a:pt x="322" y="44"/>
                      <a:pt x="301" y="13"/>
                      <a:pt x="238" y="8"/>
                    </a:cubicBezTo>
                    <a:cubicBezTo>
                      <a:pt x="132" y="0"/>
                      <a:pt x="29" y="151"/>
                      <a:pt x="15" y="233"/>
                    </a:cubicBezTo>
                    <a:cubicBezTo>
                      <a:pt x="0" y="316"/>
                      <a:pt x="28" y="370"/>
                      <a:pt x="48" y="366"/>
                    </a:cubicBezTo>
                    <a:cubicBezTo>
                      <a:pt x="69" y="362"/>
                      <a:pt x="101" y="346"/>
                      <a:pt x="110" y="314"/>
                    </a:cubicBezTo>
                    <a:cubicBezTo>
                      <a:pt x="119" y="282"/>
                      <a:pt x="122" y="200"/>
                      <a:pt x="163" y="215"/>
                    </a:cubicBezTo>
                    <a:cubicBezTo>
                      <a:pt x="203" y="229"/>
                      <a:pt x="158" y="315"/>
                      <a:pt x="158" y="315"/>
                    </a:cubicBezTo>
                    <a:cubicBezTo>
                      <a:pt x="158" y="315"/>
                      <a:pt x="192" y="335"/>
                      <a:pt x="202" y="321"/>
                    </a:cubicBezTo>
                    <a:cubicBezTo>
                      <a:pt x="211" y="307"/>
                      <a:pt x="186" y="201"/>
                      <a:pt x="226" y="169"/>
                    </a:cubicBezTo>
                    <a:cubicBezTo>
                      <a:pt x="265" y="138"/>
                      <a:pt x="324" y="160"/>
                      <a:pt x="422" y="23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1058"/>
              <p:cNvSpPr>
                <a:spLocks/>
              </p:cNvSpPr>
              <p:nvPr/>
            </p:nvSpPr>
            <p:spPr bwMode="auto">
              <a:xfrm>
                <a:off x="1455545" y="3357580"/>
                <a:ext cx="156459" cy="169597"/>
              </a:xfrm>
              <a:custGeom>
                <a:avLst/>
                <a:gdLst>
                  <a:gd name="T0" fmla="*/ 142 w 190"/>
                  <a:gd name="T1" fmla="*/ 0 h 207"/>
                  <a:gd name="T2" fmla="*/ 33 w 190"/>
                  <a:gd name="T3" fmla="*/ 100 h 207"/>
                  <a:gd name="T4" fmla="*/ 39 w 190"/>
                  <a:gd name="T5" fmla="*/ 176 h 207"/>
                  <a:gd name="T6" fmla="*/ 116 w 190"/>
                  <a:gd name="T7" fmla="*/ 158 h 207"/>
                  <a:gd name="T8" fmla="*/ 137 w 190"/>
                  <a:gd name="T9" fmla="*/ 196 h 207"/>
                  <a:gd name="T10" fmla="*/ 190 w 190"/>
                  <a:gd name="T11" fmla="*/ 86 h 207"/>
                  <a:gd name="T12" fmla="*/ 142 w 190"/>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90" h="207">
                    <a:moveTo>
                      <a:pt x="142" y="0"/>
                    </a:moveTo>
                    <a:cubicBezTo>
                      <a:pt x="142" y="0"/>
                      <a:pt x="71" y="33"/>
                      <a:pt x="33" y="100"/>
                    </a:cubicBezTo>
                    <a:cubicBezTo>
                      <a:pt x="0" y="159"/>
                      <a:pt x="18" y="169"/>
                      <a:pt x="39" y="176"/>
                    </a:cubicBezTo>
                    <a:cubicBezTo>
                      <a:pt x="96" y="195"/>
                      <a:pt x="116" y="158"/>
                      <a:pt x="116" y="158"/>
                    </a:cubicBezTo>
                    <a:cubicBezTo>
                      <a:pt x="116" y="158"/>
                      <a:pt x="96" y="207"/>
                      <a:pt x="137" y="196"/>
                    </a:cubicBezTo>
                    <a:cubicBezTo>
                      <a:pt x="178" y="186"/>
                      <a:pt x="190" y="86"/>
                      <a:pt x="190" y="86"/>
                    </a:cubicBezTo>
                    <a:lnTo>
                      <a:pt x="142" y="0"/>
                    </a:ln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Shape 1059"/>
              <p:cNvSpPr>
                <a:spLocks/>
              </p:cNvSpPr>
              <p:nvPr/>
            </p:nvSpPr>
            <p:spPr bwMode="auto">
              <a:xfrm>
                <a:off x="1555870" y="3190372"/>
                <a:ext cx="598366" cy="262756"/>
              </a:xfrm>
              <a:custGeom>
                <a:avLst/>
                <a:gdLst>
                  <a:gd name="T0" fmla="*/ 677 w 726"/>
                  <a:gd name="T1" fmla="*/ 4 h 319"/>
                  <a:gd name="T2" fmla="*/ 325 w 726"/>
                  <a:gd name="T3" fmla="*/ 1 h 319"/>
                  <a:gd name="T4" fmla="*/ 281 w 726"/>
                  <a:gd name="T5" fmla="*/ 13 h 319"/>
                  <a:gd name="T6" fmla="*/ 0 w 726"/>
                  <a:gd name="T7" fmla="*/ 196 h 319"/>
                  <a:gd name="T8" fmla="*/ 81 w 726"/>
                  <a:gd name="T9" fmla="*/ 319 h 319"/>
                  <a:gd name="T10" fmla="*/ 341 w 726"/>
                  <a:gd name="T11" fmla="*/ 150 h 319"/>
                  <a:gd name="T12" fmla="*/ 625 w 726"/>
                  <a:gd name="T13" fmla="*/ 165 h 319"/>
                  <a:gd name="T14" fmla="*/ 724 w 726"/>
                  <a:gd name="T15" fmla="*/ 97 h 319"/>
                  <a:gd name="T16" fmla="*/ 677 w 726"/>
                  <a:gd name="T17" fmla="*/ 4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6" h="319">
                    <a:moveTo>
                      <a:pt x="677" y="4"/>
                    </a:moveTo>
                    <a:cubicBezTo>
                      <a:pt x="325" y="1"/>
                      <a:pt x="325" y="1"/>
                      <a:pt x="325" y="1"/>
                    </a:cubicBezTo>
                    <a:cubicBezTo>
                      <a:pt x="309" y="0"/>
                      <a:pt x="294" y="5"/>
                      <a:pt x="281" y="13"/>
                    </a:cubicBezTo>
                    <a:cubicBezTo>
                      <a:pt x="0" y="196"/>
                      <a:pt x="0" y="196"/>
                      <a:pt x="0" y="196"/>
                    </a:cubicBezTo>
                    <a:cubicBezTo>
                      <a:pt x="26" y="239"/>
                      <a:pt x="50" y="281"/>
                      <a:pt x="81" y="319"/>
                    </a:cubicBezTo>
                    <a:cubicBezTo>
                      <a:pt x="341" y="150"/>
                      <a:pt x="341" y="150"/>
                      <a:pt x="341" y="150"/>
                    </a:cubicBezTo>
                    <a:cubicBezTo>
                      <a:pt x="625" y="165"/>
                      <a:pt x="625" y="165"/>
                      <a:pt x="625" y="165"/>
                    </a:cubicBezTo>
                    <a:cubicBezTo>
                      <a:pt x="666" y="167"/>
                      <a:pt x="722" y="138"/>
                      <a:pt x="724" y="97"/>
                    </a:cubicBezTo>
                    <a:cubicBezTo>
                      <a:pt x="726" y="56"/>
                      <a:pt x="717" y="6"/>
                      <a:pt x="677" y="4"/>
                    </a:cubicBezTo>
                    <a:close/>
                  </a:path>
                </a:pathLst>
              </a:custGeom>
              <a:solidFill>
                <a:schemeClr val="bg1">
                  <a:lumMod val="95000"/>
                </a:schemeClr>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1060"/>
              <p:cNvSpPr>
                <a:spLocks/>
              </p:cNvSpPr>
              <p:nvPr/>
            </p:nvSpPr>
            <p:spPr bwMode="auto">
              <a:xfrm>
                <a:off x="1437630" y="3283530"/>
                <a:ext cx="89576" cy="45385"/>
              </a:xfrm>
              <a:custGeom>
                <a:avLst/>
                <a:gdLst>
                  <a:gd name="T0" fmla="*/ 106 w 108"/>
                  <a:gd name="T1" fmla="*/ 29 h 54"/>
                  <a:gd name="T2" fmla="*/ 41 w 108"/>
                  <a:gd name="T3" fmla="*/ 4 h 54"/>
                  <a:gd name="T4" fmla="*/ 4 w 108"/>
                  <a:gd name="T5" fmla="*/ 27 h 54"/>
                  <a:gd name="T6" fmla="*/ 106 w 108"/>
                  <a:gd name="T7" fmla="*/ 29 h 54"/>
                </a:gdLst>
                <a:ahLst/>
                <a:cxnLst>
                  <a:cxn ang="0">
                    <a:pos x="T0" y="T1"/>
                  </a:cxn>
                  <a:cxn ang="0">
                    <a:pos x="T2" y="T3"/>
                  </a:cxn>
                  <a:cxn ang="0">
                    <a:pos x="T4" y="T5"/>
                  </a:cxn>
                  <a:cxn ang="0">
                    <a:pos x="T6" y="T7"/>
                  </a:cxn>
                </a:cxnLst>
                <a:rect l="0" t="0" r="r" b="b"/>
                <a:pathLst>
                  <a:path w="108" h="54">
                    <a:moveTo>
                      <a:pt x="106" y="29"/>
                    </a:moveTo>
                    <a:cubicBezTo>
                      <a:pt x="108" y="27"/>
                      <a:pt x="76" y="0"/>
                      <a:pt x="41" y="4"/>
                    </a:cubicBezTo>
                    <a:cubicBezTo>
                      <a:pt x="7" y="8"/>
                      <a:pt x="0" y="10"/>
                      <a:pt x="4" y="27"/>
                    </a:cubicBezTo>
                    <a:cubicBezTo>
                      <a:pt x="8" y="43"/>
                      <a:pt x="79" y="54"/>
                      <a:pt x="106" y="29"/>
                    </a:cubicBezTo>
                    <a:close/>
                  </a:path>
                </a:pathLst>
              </a:custGeom>
              <a:solidFill>
                <a:srgbClr val="B8890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Shape 1061"/>
              <p:cNvSpPr>
                <a:spLocks/>
              </p:cNvSpPr>
              <p:nvPr/>
            </p:nvSpPr>
            <p:spPr bwMode="auto">
              <a:xfrm>
                <a:off x="1214288" y="3272781"/>
                <a:ext cx="445490" cy="695108"/>
              </a:xfrm>
              <a:custGeom>
                <a:avLst/>
                <a:gdLst>
                  <a:gd name="T0" fmla="*/ 430 w 542"/>
                  <a:gd name="T1" fmla="*/ 223 h 845"/>
                  <a:gd name="T2" fmla="*/ 514 w 542"/>
                  <a:gd name="T3" fmla="*/ 115 h 845"/>
                  <a:gd name="T4" fmla="*/ 494 w 542"/>
                  <a:gd name="T5" fmla="*/ 66 h 845"/>
                  <a:gd name="T6" fmla="*/ 428 w 542"/>
                  <a:gd name="T7" fmla="*/ 32 h 845"/>
                  <a:gd name="T8" fmla="*/ 362 w 542"/>
                  <a:gd name="T9" fmla="*/ 46 h 845"/>
                  <a:gd name="T10" fmla="*/ 287 w 542"/>
                  <a:gd name="T11" fmla="*/ 24 h 845"/>
                  <a:gd name="T12" fmla="*/ 368 w 542"/>
                  <a:gd name="T13" fmla="*/ 34 h 845"/>
                  <a:gd name="T14" fmla="*/ 273 w 542"/>
                  <a:gd name="T15" fmla="*/ 43 h 845"/>
                  <a:gd name="T16" fmla="*/ 306 w 542"/>
                  <a:gd name="T17" fmla="*/ 212 h 845"/>
                  <a:gd name="T18" fmla="*/ 119 w 542"/>
                  <a:gd name="T19" fmla="*/ 440 h 845"/>
                  <a:gd name="T20" fmla="*/ 238 w 542"/>
                  <a:gd name="T21" fmla="*/ 785 h 845"/>
                  <a:gd name="T22" fmla="*/ 483 w 542"/>
                  <a:gd name="T23" fmla="*/ 506 h 845"/>
                  <a:gd name="T24" fmla="*/ 430 w 542"/>
                  <a:gd name="T25" fmla="*/ 223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2" h="845">
                    <a:moveTo>
                      <a:pt x="430" y="223"/>
                    </a:moveTo>
                    <a:cubicBezTo>
                      <a:pt x="432" y="218"/>
                      <a:pt x="514" y="115"/>
                      <a:pt x="514" y="115"/>
                    </a:cubicBezTo>
                    <a:cubicBezTo>
                      <a:pt x="514" y="115"/>
                      <a:pt x="542" y="72"/>
                      <a:pt x="494" y="66"/>
                    </a:cubicBezTo>
                    <a:cubicBezTo>
                      <a:pt x="449" y="60"/>
                      <a:pt x="470" y="38"/>
                      <a:pt x="428" y="32"/>
                    </a:cubicBezTo>
                    <a:cubicBezTo>
                      <a:pt x="385" y="27"/>
                      <a:pt x="394" y="40"/>
                      <a:pt x="362" y="46"/>
                    </a:cubicBezTo>
                    <a:cubicBezTo>
                      <a:pt x="330" y="51"/>
                      <a:pt x="246" y="43"/>
                      <a:pt x="287" y="24"/>
                    </a:cubicBezTo>
                    <a:cubicBezTo>
                      <a:pt x="321" y="8"/>
                      <a:pt x="348" y="27"/>
                      <a:pt x="368" y="34"/>
                    </a:cubicBezTo>
                    <a:cubicBezTo>
                      <a:pt x="323" y="0"/>
                      <a:pt x="258" y="7"/>
                      <a:pt x="273" y="43"/>
                    </a:cubicBezTo>
                    <a:cubicBezTo>
                      <a:pt x="289" y="79"/>
                      <a:pt x="312" y="213"/>
                      <a:pt x="306" y="212"/>
                    </a:cubicBezTo>
                    <a:cubicBezTo>
                      <a:pt x="301" y="211"/>
                      <a:pt x="200" y="328"/>
                      <a:pt x="119" y="440"/>
                    </a:cubicBezTo>
                    <a:cubicBezTo>
                      <a:pt x="38" y="553"/>
                      <a:pt x="0" y="724"/>
                      <a:pt x="238" y="785"/>
                    </a:cubicBezTo>
                    <a:cubicBezTo>
                      <a:pt x="476" y="845"/>
                      <a:pt x="485" y="601"/>
                      <a:pt x="483" y="506"/>
                    </a:cubicBezTo>
                    <a:cubicBezTo>
                      <a:pt x="481" y="411"/>
                      <a:pt x="418" y="255"/>
                      <a:pt x="430" y="22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Shape 1062"/>
              <p:cNvSpPr>
                <a:spLocks/>
              </p:cNvSpPr>
              <p:nvPr/>
            </p:nvSpPr>
            <p:spPr bwMode="auto">
              <a:xfrm>
                <a:off x="1450768" y="3438795"/>
                <a:ext cx="127795" cy="51357"/>
              </a:xfrm>
              <a:custGeom>
                <a:avLst/>
                <a:gdLst>
                  <a:gd name="T0" fmla="*/ 20 w 155"/>
                  <a:gd name="T1" fmla="*/ 0 h 62"/>
                  <a:gd name="T2" fmla="*/ 141 w 155"/>
                  <a:gd name="T3" fmla="*/ 24 h 62"/>
                  <a:gd name="T4" fmla="*/ 93 w 155"/>
                  <a:gd name="T5" fmla="*/ 51 h 62"/>
                  <a:gd name="T6" fmla="*/ 9 w 155"/>
                  <a:gd name="T7" fmla="*/ 18 h 62"/>
                  <a:gd name="T8" fmla="*/ 20 w 155"/>
                  <a:gd name="T9" fmla="*/ 0 h 62"/>
                </a:gdLst>
                <a:ahLst/>
                <a:cxnLst>
                  <a:cxn ang="0">
                    <a:pos x="T0" y="T1"/>
                  </a:cxn>
                  <a:cxn ang="0">
                    <a:pos x="T2" y="T3"/>
                  </a:cxn>
                  <a:cxn ang="0">
                    <a:pos x="T4" y="T5"/>
                  </a:cxn>
                  <a:cxn ang="0">
                    <a:pos x="T6" y="T7"/>
                  </a:cxn>
                  <a:cxn ang="0">
                    <a:pos x="T8" y="T9"/>
                  </a:cxn>
                </a:cxnLst>
                <a:rect l="0" t="0" r="r" b="b"/>
                <a:pathLst>
                  <a:path w="155" h="62">
                    <a:moveTo>
                      <a:pt x="20" y="0"/>
                    </a:moveTo>
                    <a:cubicBezTo>
                      <a:pt x="20" y="0"/>
                      <a:pt x="26" y="38"/>
                      <a:pt x="141" y="24"/>
                    </a:cubicBezTo>
                    <a:cubicBezTo>
                      <a:pt x="150" y="22"/>
                      <a:pt x="155" y="62"/>
                      <a:pt x="93" y="51"/>
                    </a:cubicBezTo>
                    <a:cubicBezTo>
                      <a:pt x="31" y="40"/>
                      <a:pt x="19" y="29"/>
                      <a:pt x="9" y="18"/>
                    </a:cubicBezTo>
                    <a:cubicBezTo>
                      <a:pt x="0" y="8"/>
                      <a:pt x="20" y="0"/>
                      <a:pt x="20" y="0"/>
                    </a:cubicBezTo>
                    <a:close/>
                  </a:path>
                </a:pathLst>
              </a:custGeom>
              <a:solidFill>
                <a:srgbClr val="5845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1063"/>
              <p:cNvSpPr>
                <a:spLocks/>
              </p:cNvSpPr>
              <p:nvPr/>
            </p:nvSpPr>
            <p:spPr bwMode="auto">
              <a:xfrm>
                <a:off x="1375524" y="3614364"/>
                <a:ext cx="143321" cy="203039"/>
              </a:xfrm>
              <a:custGeom>
                <a:avLst/>
                <a:gdLst>
                  <a:gd name="T0" fmla="*/ 161 w 174"/>
                  <a:gd name="T1" fmla="*/ 165 h 246"/>
                  <a:gd name="T2" fmla="*/ 154 w 174"/>
                  <a:gd name="T3" fmla="*/ 187 h 246"/>
                  <a:gd name="T4" fmla="*/ 149 w 174"/>
                  <a:gd name="T5" fmla="*/ 193 h 246"/>
                  <a:gd name="T6" fmla="*/ 130 w 174"/>
                  <a:gd name="T7" fmla="*/ 210 h 246"/>
                  <a:gd name="T8" fmla="*/ 105 w 174"/>
                  <a:gd name="T9" fmla="*/ 218 h 246"/>
                  <a:gd name="T10" fmla="*/ 69 w 174"/>
                  <a:gd name="T11" fmla="*/ 215 h 246"/>
                  <a:gd name="T12" fmla="*/ 46 w 174"/>
                  <a:gd name="T13" fmla="*/ 206 h 246"/>
                  <a:gd name="T14" fmla="*/ 0 w 174"/>
                  <a:gd name="T15" fmla="*/ 173 h 246"/>
                  <a:gd name="T16" fmla="*/ 13 w 174"/>
                  <a:gd name="T17" fmla="*/ 140 h 246"/>
                  <a:gd name="T18" fmla="*/ 20 w 174"/>
                  <a:gd name="T19" fmla="*/ 121 h 246"/>
                  <a:gd name="T20" fmla="*/ 26 w 174"/>
                  <a:gd name="T21" fmla="*/ 121 h 246"/>
                  <a:gd name="T22" fmla="*/ 37 w 174"/>
                  <a:gd name="T23" fmla="*/ 125 h 246"/>
                  <a:gd name="T24" fmla="*/ 47 w 174"/>
                  <a:gd name="T25" fmla="*/ 129 h 246"/>
                  <a:gd name="T26" fmla="*/ 59 w 174"/>
                  <a:gd name="T27" fmla="*/ 133 h 246"/>
                  <a:gd name="T28" fmla="*/ 68 w 174"/>
                  <a:gd name="T29" fmla="*/ 133 h 246"/>
                  <a:gd name="T30" fmla="*/ 72 w 174"/>
                  <a:gd name="T31" fmla="*/ 132 h 246"/>
                  <a:gd name="T32" fmla="*/ 50 w 174"/>
                  <a:gd name="T33" fmla="*/ 100 h 246"/>
                  <a:gd name="T34" fmla="*/ 20 w 174"/>
                  <a:gd name="T35" fmla="*/ 68 h 246"/>
                  <a:gd name="T36" fmla="*/ 17 w 174"/>
                  <a:gd name="T37" fmla="*/ 52 h 246"/>
                  <a:gd name="T38" fmla="*/ 17 w 174"/>
                  <a:gd name="T39" fmla="*/ 50 h 246"/>
                  <a:gd name="T40" fmla="*/ 24 w 174"/>
                  <a:gd name="T41" fmla="*/ 38 h 246"/>
                  <a:gd name="T42" fmla="*/ 60 w 174"/>
                  <a:gd name="T43" fmla="*/ 17 h 246"/>
                  <a:gd name="T44" fmla="*/ 100 w 174"/>
                  <a:gd name="T45" fmla="*/ 20 h 246"/>
                  <a:gd name="T46" fmla="*/ 113 w 174"/>
                  <a:gd name="T47" fmla="*/ 23 h 246"/>
                  <a:gd name="T48" fmla="*/ 148 w 174"/>
                  <a:gd name="T49" fmla="*/ 33 h 246"/>
                  <a:gd name="T50" fmla="*/ 158 w 174"/>
                  <a:gd name="T51" fmla="*/ 38 h 246"/>
                  <a:gd name="T52" fmla="*/ 168 w 174"/>
                  <a:gd name="T53" fmla="*/ 44 h 246"/>
                  <a:gd name="T54" fmla="*/ 174 w 174"/>
                  <a:gd name="T55" fmla="*/ 51 h 246"/>
                  <a:gd name="T56" fmla="*/ 171 w 174"/>
                  <a:gd name="T57" fmla="*/ 68 h 246"/>
                  <a:gd name="T58" fmla="*/ 166 w 174"/>
                  <a:gd name="T59" fmla="*/ 96 h 246"/>
                  <a:gd name="T60" fmla="*/ 162 w 174"/>
                  <a:gd name="T61" fmla="*/ 108 h 246"/>
                  <a:gd name="T62" fmla="*/ 156 w 174"/>
                  <a:gd name="T63" fmla="*/ 110 h 246"/>
                  <a:gd name="T64" fmla="*/ 148 w 174"/>
                  <a:gd name="T65" fmla="*/ 106 h 246"/>
                  <a:gd name="T66" fmla="*/ 140 w 174"/>
                  <a:gd name="T67" fmla="*/ 100 h 246"/>
                  <a:gd name="T68" fmla="*/ 117 w 174"/>
                  <a:gd name="T69" fmla="*/ 89 h 246"/>
                  <a:gd name="T70" fmla="*/ 116 w 174"/>
                  <a:gd name="T71" fmla="*/ 89 h 246"/>
                  <a:gd name="T72" fmla="*/ 146 w 174"/>
                  <a:gd name="T73" fmla="*/ 125 h 246"/>
                  <a:gd name="T74" fmla="*/ 161 w 174"/>
                  <a:gd name="T75" fmla="*/ 165 h 246"/>
                  <a:gd name="T76" fmla="*/ 103 w 174"/>
                  <a:gd name="T77" fmla="*/ 0 h 246"/>
                  <a:gd name="T78" fmla="*/ 135 w 174"/>
                  <a:gd name="T79" fmla="*/ 9 h 246"/>
                  <a:gd name="T80" fmla="*/ 131 w 174"/>
                  <a:gd name="T81" fmla="*/ 30 h 246"/>
                  <a:gd name="T82" fmla="*/ 96 w 174"/>
                  <a:gd name="T83" fmla="*/ 26 h 246"/>
                  <a:gd name="T84" fmla="*/ 103 w 174"/>
                  <a:gd name="T85" fmla="*/ 0 h 246"/>
                  <a:gd name="T86" fmla="*/ 59 w 174"/>
                  <a:gd name="T87" fmla="*/ 203 h 246"/>
                  <a:gd name="T88" fmla="*/ 97 w 174"/>
                  <a:gd name="T89" fmla="*/ 213 h 246"/>
                  <a:gd name="T90" fmla="*/ 88 w 174"/>
                  <a:gd name="T91" fmla="*/ 246 h 246"/>
                  <a:gd name="T92" fmla="*/ 50 w 174"/>
                  <a:gd name="T93" fmla="*/ 237 h 246"/>
                  <a:gd name="T94" fmla="*/ 59 w 174"/>
                  <a:gd name="T95" fmla="*/ 203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 h="246">
                    <a:moveTo>
                      <a:pt x="161" y="165"/>
                    </a:moveTo>
                    <a:cubicBezTo>
                      <a:pt x="160" y="174"/>
                      <a:pt x="158" y="181"/>
                      <a:pt x="154" y="187"/>
                    </a:cubicBezTo>
                    <a:cubicBezTo>
                      <a:pt x="153" y="189"/>
                      <a:pt x="151" y="191"/>
                      <a:pt x="149" y="193"/>
                    </a:cubicBezTo>
                    <a:cubicBezTo>
                      <a:pt x="146" y="200"/>
                      <a:pt x="139" y="205"/>
                      <a:pt x="130" y="210"/>
                    </a:cubicBezTo>
                    <a:cubicBezTo>
                      <a:pt x="121" y="214"/>
                      <a:pt x="113" y="217"/>
                      <a:pt x="105" y="218"/>
                    </a:cubicBezTo>
                    <a:cubicBezTo>
                      <a:pt x="95" y="219"/>
                      <a:pt x="83" y="218"/>
                      <a:pt x="69" y="215"/>
                    </a:cubicBezTo>
                    <a:cubicBezTo>
                      <a:pt x="61" y="212"/>
                      <a:pt x="53" y="210"/>
                      <a:pt x="46" y="206"/>
                    </a:cubicBezTo>
                    <a:cubicBezTo>
                      <a:pt x="25" y="197"/>
                      <a:pt x="9" y="186"/>
                      <a:pt x="0" y="173"/>
                    </a:cubicBezTo>
                    <a:cubicBezTo>
                      <a:pt x="3" y="164"/>
                      <a:pt x="8" y="153"/>
                      <a:pt x="13" y="140"/>
                    </a:cubicBezTo>
                    <a:cubicBezTo>
                      <a:pt x="16" y="134"/>
                      <a:pt x="18" y="127"/>
                      <a:pt x="20" y="121"/>
                    </a:cubicBezTo>
                    <a:cubicBezTo>
                      <a:pt x="21" y="120"/>
                      <a:pt x="23" y="120"/>
                      <a:pt x="26" y="121"/>
                    </a:cubicBezTo>
                    <a:cubicBezTo>
                      <a:pt x="28" y="121"/>
                      <a:pt x="32" y="123"/>
                      <a:pt x="37" y="125"/>
                    </a:cubicBezTo>
                    <a:cubicBezTo>
                      <a:pt x="42" y="127"/>
                      <a:pt x="45" y="129"/>
                      <a:pt x="47" y="129"/>
                    </a:cubicBezTo>
                    <a:cubicBezTo>
                      <a:pt x="53" y="131"/>
                      <a:pt x="57" y="133"/>
                      <a:pt x="59" y="133"/>
                    </a:cubicBezTo>
                    <a:cubicBezTo>
                      <a:pt x="59" y="133"/>
                      <a:pt x="62" y="133"/>
                      <a:pt x="68" y="133"/>
                    </a:cubicBezTo>
                    <a:cubicBezTo>
                      <a:pt x="69" y="133"/>
                      <a:pt x="70" y="132"/>
                      <a:pt x="72" y="132"/>
                    </a:cubicBezTo>
                    <a:cubicBezTo>
                      <a:pt x="75" y="125"/>
                      <a:pt x="68" y="114"/>
                      <a:pt x="50" y="100"/>
                    </a:cubicBezTo>
                    <a:cubicBezTo>
                      <a:pt x="37" y="90"/>
                      <a:pt x="27" y="79"/>
                      <a:pt x="20" y="68"/>
                    </a:cubicBezTo>
                    <a:cubicBezTo>
                      <a:pt x="19" y="66"/>
                      <a:pt x="17" y="60"/>
                      <a:pt x="17" y="52"/>
                    </a:cubicBezTo>
                    <a:cubicBezTo>
                      <a:pt x="17" y="52"/>
                      <a:pt x="17" y="51"/>
                      <a:pt x="17" y="50"/>
                    </a:cubicBezTo>
                    <a:cubicBezTo>
                      <a:pt x="18" y="48"/>
                      <a:pt x="20" y="44"/>
                      <a:pt x="24" y="38"/>
                    </a:cubicBezTo>
                    <a:cubicBezTo>
                      <a:pt x="32" y="26"/>
                      <a:pt x="44" y="19"/>
                      <a:pt x="60" y="17"/>
                    </a:cubicBezTo>
                    <a:cubicBezTo>
                      <a:pt x="70" y="16"/>
                      <a:pt x="83" y="17"/>
                      <a:pt x="100" y="20"/>
                    </a:cubicBezTo>
                    <a:cubicBezTo>
                      <a:pt x="104" y="20"/>
                      <a:pt x="109" y="21"/>
                      <a:pt x="113" y="23"/>
                    </a:cubicBezTo>
                    <a:cubicBezTo>
                      <a:pt x="126" y="26"/>
                      <a:pt x="137" y="30"/>
                      <a:pt x="148" y="33"/>
                    </a:cubicBezTo>
                    <a:cubicBezTo>
                      <a:pt x="150" y="34"/>
                      <a:pt x="154" y="36"/>
                      <a:pt x="158" y="38"/>
                    </a:cubicBezTo>
                    <a:cubicBezTo>
                      <a:pt x="168" y="44"/>
                      <a:pt x="168" y="44"/>
                      <a:pt x="168" y="44"/>
                    </a:cubicBezTo>
                    <a:cubicBezTo>
                      <a:pt x="171" y="46"/>
                      <a:pt x="173" y="48"/>
                      <a:pt x="174" y="51"/>
                    </a:cubicBezTo>
                    <a:cubicBezTo>
                      <a:pt x="174" y="52"/>
                      <a:pt x="173" y="58"/>
                      <a:pt x="171" y="68"/>
                    </a:cubicBezTo>
                    <a:cubicBezTo>
                      <a:pt x="168" y="86"/>
                      <a:pt x="166" y="95"/>
                      <a:pt x="166" y="96"/>
                    </a:cubicBezTo>
                    <a:cubicBezTo>
                      <a:pt x="166" y="99"/>
                      <a:pt x="164" y="103"/>
                      <a:pt x="162" y="108"/>
                    </a:cubicBezTo>
                    <a:cubicBezTo>
                      <a:pt x="161" y="110"/>
                      <a:pt x="159" y="111"/>
                      <a:pt x="156" y="110"/>
                    </a:cubicBezTo>
                    <a:cubicBezTo>
                      <a:pt x="153" y="110"/>
                      <a:pt x="151" y="108"/>
                      <a:pt x="148" y="106"/>
                    </a:cubicBezTo>
                    <a:cubicBezTo>
                      <a:pt x="145" y="104"/>
                      <a:pt x="142" y="102"/>
                      <a:pt x="140" y="100"/>
                    </a:cubicBezTo>
                    <a:cubicBezTo>
                      <a:pt x="130" y="94"/>
                      <a:pt x="122" y="90"/>
                      <a:pt x="117" y="89"/>
                    </a:cubicBezTo>
                    <a:cubicBezTo>
                      <a:pt x="116" y="89"/>
                      <a:pt x="116" y="89"/>
                      <a:pt x="116" y="89"/>
                    </a:cubicBezTo>
                    <a:cubicBezTo>
                      <a:pt x="122" y="101"/>
                      <a:pt x="132" y="112"/>
                      <a:pt x="146" y="125"/>
                    </a:cubicBezTo>
                    <a:cubicBezTo>
                      <a:pt x="158" y="136"/>
                      <a:pt x="163" y="149"/>
                      <a:pt x="161" y="165"/>
                    </a:cubicBezTo>
                    <a:close/>
                    <a:moveTo>
                      <a:pt x="103" y="0"/>
                    </a:moveTo>
                    <a:cubicBezTo>
                      <a:pt x="135" y="9"/>
                      <a:pt x="135" y="9"/>
                      <a:pt x="135" y="9"/>
                    </a:cubicBezTo>
                    <a:cubicBezTo>
                      <a:pt x="131" y="30"/>
                      <a:pt x="131" y="30"/>
                      <a:pt x="131" y="30"/>
                    </a:cubicBezTo>
                    <a:cubicBezTo>
                      <a:pt x="96" y="26"/>
                      <a:pt x="96" y="26"/>
                      <a:pt x="96" y="26"/>
                    </a:cubicBezTo>
                    <a:lnTo>
                      <a:pt x="103" y="0"/>
                    </a:lnTo>
                    <a:close/>
                    <a:moveTo>
                      <a:pt x="59" y="203"/>
                    </a:moveTo>
                    <a:cubicBezTo>
                      <a:pt x="97" y="213"/>
                      <a:pt x="97" y="213"/>
                      <a:pt x="97" y="213"/>
                    </a:cubicBezTo>
                    <a:cubicBezTo>
                      <a:pt x="88" y="246"/>
                      <a:pt x="88" y="246"/>
                      <a:pt x="88" y="246"/>
                    </a:cubicBezTo>
                    <a:cubicBezTo>
                      <a:pt x="50" y="237"/>
                      <a:pt x="50" y="237"/>
                      <a:pt x="50" y="237"/>
                    </a:cubicBezTo>
                    <a:lnTo>
                      <a:pt x="59" y="203"/>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1064"/>
              <p:cNvSpPr>
                <a:spLocks/>
              </p:cNvSpPr>
              <p:nvPr/>
            </p:nvSpPr>
            <p:spPr bwMode="auto">
              <a:xfrm>
                <a:off x="1533177" y="3426852"/>
                <a:ext cx="77632" cy="111074"/>
              </a:xfrm>
              <a:custGeom>
                <a:avLst/>
                <a:gdLst>
                  <a:gd name="T0" fmla="*/ 21 w 94"/>
                  <a:gd name="T1" fmla="*/ 85 h 134"/>
                  <a:gd name="T2" fmla="*/ 41 w 94"/>
                  <a:gd name="T3" fmla="*/ 123 h 134"/>
                  <a:gd name="T4" fmla="*/ 94 w 94"/>
                  <a:gd name="T5" fmla="*/ 13 h 134"/>
                  <a:gd name="T6" fmla="*/ 87 w 94"/>
                  <a:gd name="T7" fmla="*/ 0 h 134"/>
                  <a:gd name="T8" fmla="*/ 21 w 94"/>
                  <a:gd name="T9" fmla="*/ 85 h 134"/>
                </a:gdLst>
                <a:ahLst/>
                <a:cxnLst>
                  <a:cxn ang="0">
                    <a:pos x="T0" y="T1"/>
                  </a:cxn>
                  <a:cxn ang="0">
                    <a:pos x="T2" y="T3"/>
                  </a:cxn>
                  <a:cxn ang="0">
                    <a:pos x="T4" y="T5"/>
                  </a:cxn>
                  <a:cxn ang="0">
                    <a:pos x="T6" y="T7"/>
                  </a:cxn>
                  <a:cxn ang="0">
                    <a:pos x="T8" y="T9"/>
                  </a:cxn>
                </a:cxnLst>
                <a:rect l="0" t="0" r="r" b="b"/>
                <a:pathLst>
                  <a:path w="94" h="134">
                    <a:moveTo>
                      <a:pt x="21" y="85"/>
                    </a:moveTo>
                    <a:cubicBezTo>
                      <a:pt x="21" y="85"/>
                      <a:pt x="0" y="134"/>
                      <a:pt x="41" y="123"/>
                    </a:cubicBezTo>
                    <a:cubicBezTo>
                      <a:pt x="82" y="113"/>
                      <a:pt x="94" y="13"/>
                      <a:pt x="94" y="13"/>
                    </a:cubicBezTo>
                    <a:cubicBezTo>
                      <a:pt x="87" y="0"/>
                      <a:pt x="87" y="0"/>
                      <a:pt x="87" y="0"/>
                    </a:cubicBezTo>
                    <a:cubicBezTo>
                      <a:pt x="55" y="22"/>
                      <a:pt x="21" y="85"/>
                      <a:pt x="21" y="85"/>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74"/>
            <p:cNvGrpSpPr/>
            <p:nvPr/>
          </p:nvGrpSpPr>
          <p:grpSpPr>
            <a:xfrm>
              <a:off x="3321689" y="5142884"/>
              <a:ext cx="604284" cy="568078"/>
              <a:chOff x="2033442" y="222709"/>
              <a:chExt cx="1520692" cy="1429580"/>
            </a:xfrm>
          </p:grpSpPr>
          <p:sp>
            <p:nvSpPr>
              <p:cNvPr id="33" name="Heptagon 75"/>
              <p:cNvSpPr/>
              <p:nvPr/>
            </p:nvSpPr>
            <p:spPr>
              <a:xfrm>
                <a:off x="2033442" y="222709"/>
                <a:ext cx="1520692" cy="1429580"/>
              </a:xfrm>
              <a:prstGeom prst="heptagon">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76"/>
              <p:cNvSpPr>
                <a:spLocks/>
              </p:cNvSpPr>
              <p:nvPr/>
            </p:nvSpPr>
            <p:spPr bwMode="auto">
              <a:xfrm>
                <a:off x="2364680" y="508391"/>
                <a:ext cx="858217" cy="858217"/>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77"/>
            <p:cNvGrpSpPr/>
            <p:nvPr/>
          </p:nvGrpSpPr>
          <p:grpSpPr>
            <a:xfrm flipH="1">
              <a:off x="8947167" y="2604081"/>
              <a:ext cx="650100" cy="611149"/>
              <a:chOff x="6185784" y="222709"/>
              <a:chExt cx="1520692" cy="1429580"/>
            </a:xfrm>
          </p:grpSpPr>
          <p:sp>
            <p:nvSpPr>
              <p:cNvPr id="31" name="Heptagon 78"/>
              <p:cNvSpPr/>
              <p:nvPr/>
            </p:nvSpPr>
            <p:spPr>
              <a:xfrm>
                <a:off x="6185784" y="222709"/>
                <a:ext cx="1520692" cy="1429580"/>
              </a:xfrm>
              <a:prstGeom prst="heptagon">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79"/>
              <p:cNvSpPr>
                <a:spLocks/>
              </p:cNvSpPr>
              <p:nvPr/>
            </p:nvSpPr>
            <p:spPr bwMode="auto">
              <a:xfrm>
                <a:off x="6517022" y="508391"/>
                <a:ext cx="858217" cy="858217"/>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Group 80"/>
            <p:cNvGrpSpPr/>
            <p:nvPr/>
          </p:nvGrpSpPr>
          <p:grpSpPr>
            <a:xfrm flipH="1">
              <a:off x="5905683" y="3975632"/>
              <a:ext cx="650100" cy="611149"/>
              <a:chOff x="3417556" y="222709"/>
              <a:chExt cx="1520692" cy="1429580"/>
            </a:xfrm>
          </p:grpSpPr>
          <p:sp>
            <p:nvSpPr>
              <p:cNvPr id="29" name="Heptagon 81"/>
              <p:cNvSpPr/>
              <p:nvPr/>
            </p:nvSpPr>
            <p:spPr>
              <a:xfrm>
                <a:off x="3417556" y="222709"/>
                <a:ext cx="1520692" cy="1429580"/>
              </a:xfrm>
              <a:prstGeom prst="heptagon">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Shape 82"/>
              <p:cNvSpPr>
                <a:spLocks/>
              </p:cNvSpPr>
              <p:nvPr/>
            </p:nvSpPr>
            <p:spPr bwMode="auto">
              <a:xfrm>
                <a:off x="3748794" y="508391"/>
                <a:ext cx="858217" cy="858217"/>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4" name="Group 86"/>
            <p:cNvGrpSpPr/>
            <p:nvPr/>
          </p:nvGrpSpPr>
          <p:grpSpPr>
            <a:xfrm flipH="1">
              <a:off x="7915959" y="4102592"/>
              <a:ext cx="650100" cy="611149"/>
              <a:chOff x="7569900" y="222709"/>
              <a:chExt cx="1520692" cy="1429580"/>
            </a:xfrm>
          </p:grpSpPr>
          <p:sp>
            <p:nvSpPr>
              <p:cNvPr id="27" name="Heptagon 87"/>
              <p:cNvSpPr/>
              <p:nvPr/>
            </p:nvSpPr>
            <p:spPr>
              <a:xfrm>
                <a:off x="7569900" y="222709"/>
                <a:ext cx="1520692" cy="1429580"/>
              </a:xfrm>
              <a:prstGeom prst="heptagon">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Shape 88"/>
              <p:cNvSpPr>
                <a:spLocks/>
              </p:cNvSpPr>
              <p:nvPr/>
            </p:nvSpPr>
            <p:spPr bwMode="auto">
              <a:xfrm>
                <a:off x="7901138" y="508391"/>
                <a:ext cx="858217" cy="858217"/>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55"/>
            <p:cNvGrpSpPr/>
            <p:nvPr/>
          </p:nvGrpSpPr>
          <p:grpSpPr>
            <a:xfrm>
              <a:off x="3623831" y="3474218"/>
              <a:ext cx="2495623" cy="707886"/>
              <a:chOff x="1523492" y="2821689"/>
              <a:chExt cx="2327662" cy="707886"/>
            </a:xfrm>
          </p:grpSpPr>
          <p:sp>
            <p:nvSpPr>
              <p:cNvPr id="25" name="TextBox 56"/>
              <p:cNvSpPr txBox="1">
                <a:spLocks/>
              </p:cNvSpPr>
              <p:nvPr/>
            </p:nvSpPr>
            <p:spPr bwMode="auto">
              <a:xfrm>
                <a:off x="1523492" y="2821689"/>
                <a:ext cx="1744554" cy="246221"/>
              </a:xfrm>
              <a:prstGeom prst="rect">
                <a:avLst/>
              </a:prstGeom>
              <a:noFill/>
              <a:ln w="9525">
                <a:noFill/>
                <a:miter lim="800000"/>
                <a:headEnd/>
                <a:tailEnd/>
              </a:ln>
            </p:spPr>
            <p:txBody>
              <a:bodyPr wrap="none" lIns="360000" tIns="0" rIns="216000" bIns="0" anchor="ctr" anchorCtr="0">
                <a:normAutofit fontScale="92500" lnSpcReduction="10000"/>
                <a:scene3d>
                  <a:camera prst="orthographicFront"/>
                  <a:lightRig rig="threePt" dir="t"/>
                </a:scene3d>
                <a:sp3d>
                  <a:bevelT w="0" h="0"/>
                </a:sp3d>
              </a:bodyPr>
              <a:lstStyle/>
              <a:p>
                <a:pPr marL="0" lvl="1"/>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26" name="TextBox 57"/>
              <p:cNvSpPr txBox="1">
                <a:spLocks/>
              </p:cNvSpPr>
              <p:nvPr/>
            </p:nvSpPr>
            <p:spPr bwMode="auto">
              <a:xfrm>
                <a:off x="1523492" y="3067910"/>
                <a:ext cx="2327662" cy="461665"/>
              </a:xfrm>
              <a:prstGeom prst="rect">
                <a:avLst/>
              </a:prstGeom>
              <a:noFill/>
              <a:ln w="9525">
                <a:noFill/>
                <a:miter lim="800000"/>
                <a:headEnd/>
                <a:tailEnd/>
              </a:ln>
            </p:spPr>
            <p:txBody>
              <a:bodyPr wrap="square" lIns="360000" tIns="0" rIns="216000" bIns="0" anchor="ctr" anchorCtr="0">
                <a:normAutofit/>
                <a:scene3d>
                  <a:camera prst="orthographicFront"/>
                  <a:lightRig rig="threePt" dir="t"/>
                </a:scene3d>
                <a:sp3d>
                  <a:bevelT w="0" h="0"/>
                </a:sp3d>
              </a:bodyPr>
              <a:lstStyle/>
              <a:p>
                <a:pPr algn="l">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6" name="Group 58"/>
            <p:cNvGrpSpPr/>
            <p:nvPr/>
          </p:nvGrpSpPr>
          <p:grpSpPr>
            <a:xfrm>
              <a:off x="6232618" y="2931863"/>
              <a:ext cx="2495623" cy="707886"/>
              <a:chOff x="1523492" y="2821689"/>
              <a:chExt cx="2327662" cy="707886"/>
            </a:xfrm>
          </p:grpSpPr>
          <p:sp>
            <p:nvSpPr>
              <p:cNvPr id="23" name="TextBox 59"/>
              <p:cNvSpPr txBox="1">
                <a:spLocks/>
              </p:cNvSpPr>
              <p:nvPr/>
            </p:nvSpPr>
            <p:spPr bwMode="auto">
              <a:xfrm>
                <a:off x="1523492" y="2821689"/>
                <a:ext cx="1744554" cy="246221"/>
              </a:xfrm>
              <a:prstGeom prst="rect">
                <a:avLst/>
              </a:prstGeom>
              <a:noFill/>
              <a:ln w="9525">
                <a:noFill/>
                <a:miter lim="800000"/>
                <a:headEnd/>
                <a:tailEnd/>
              </a:ln>
            </p:spPr>
            <p:txBody>
              <a:bodyPr wrap="none" lIns="360000" tIns="0" rIns="216000" bIns="0" anchor="ctr" anchorCtr="0">
                <a:normAutofit fontScale="92500" lnSpcReduction="10000"/>
                <a:scene3d>
                  <a:camera prst="orthographicFront"/>
                  <a:lightRig rig="threePt" dir="t"/>
                </a:scene3d>
                <a:sp3d>
                  <a:bevelT w="0" h="0"/>
                </a:sp3d>
              </a:bodyPr>
              <a:lstStyle/>
              <a:p>
                <a:pPr marL="0" lvl="1"/>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24" name="TextBox 60"/>
              <p:cNvSpPr txBox="1">
                <a:spLocks/>
              </p:cNvSpPr>
              <p:nvPr/>
            </p:nvSpPr>
            <p:spPr bwMode="auto">
              <a:xfrm>
                <a:off x="1523492" y="3067910"/>
                <a:ext cx="2327662" cy="461665"/>
              </a:xfrm>
              <a:prstGeom prst="rect">
                <a:avLst/>
              </a:prstGeom>
              <a:noFill/>
              <a:ln w="9525">
                <a:noFill/>
                <a:miter lim="800000"/>
                <a:headEnd/>
                <a:tailEnd/>
              </a:ln>
            </p:spPr>
            <p:txBody>
              <a:bodyPr wrap="square" lIns="360000" tIns="0" rIns="216000" bIns="0" anchor="ctr" anchorCtr="0">
                <a:normAutofit/>
                <a:scene3d>
                  <a:camera prst="orthographicFront"/>
                  <a:lightRig rig="threePt" dir="t"/>
                </a:scene3d>
                <a:sp3d>
                  <a:bevelT w="0" h="0"/>
                </a:sp3d>
              </a:bodyPr>
              <a:lstStyle/>
              <a:p>
                <a:pPr algn="l">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7" name="Group 61"/>
            <p:cNvGrpSpPr/>
            <p:nvPr/>
          </p:nvGrpSpPr>
          <p:grpSpPr>
            <a:xfrm>
              <a:off x="9261568" y="1691109"/>
              <a:ext cx="2495623" cy="707886"/>
              <a:chOff x="1523492" y="2821689"/>
              <a:chExt cx="2327662" cy="707886"/>
            </a:xfrm>
          </p:grpSpPr>
          <p:sp>
            <p:nvSpPr>
              <p:cNvPr id="21" name="TextBox 62"/>
              <p:cNvSpPr txBox="1">
                <a:spLocks/>
              </p:cNvSpPr>
              <p:nvPr/>
            </p:nvSpPr>
            <p:spPr bwMode="auto">
              <a:xfrm>
                <a:off x="1523492" y="2821689"/>
                <a:ext cx="1744554" cy="246221"/>
              </a:xfrm>
              <a:prstGeom prst="rect">
                <a:avLst/>
              </a:prstGeom>
              <a:noFill/>
              <a:ln w="9525">
                <a:noFill/>
                <a:miter lim="800000"/>
                <a:headEnd/>
                <a:tailEnd/>
              </a:ln>
            </p:spPr>
            <p:txBody>
              <a:bodyPr wrap="none" lIns="360000" tIns="0" rIns="216000" bIns="0" anchor="ctr" anchorCtr="0">
                <a:normAutofit fontScale="92500" lnSpcReduction="10000"/>
                <a:scene3d>
                  <a:camera prst="orthographicFront"/>
                  <a:lightRig rig="threePt" dir="t"/>
                </a:scene3d>
                <a:sp3d>
                  <a:bevelT w="0" h="0"/>
                </a:sp3d>
              </a:bodyPr>
              <a:lstStyle/>
              <a:p>
                <a:pPr marL="0" lvl="1"/>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22" name="TextBox 63"/>
              <p:cNvSpPr txBox="1">
                <a:spLocks/>
              </p:cNvSpPr>
              <p:nvPr/>
            </p:nvSpPr>
            <p:spPr bwMode="auto">
              <a:xfrm>
                <a:off x="1523492" y="3067910"/>
                <a:ext cx="2327662" cy="461665"/>
              </a:xfrm>
              <a:prstGeom prst="rect">
                <a:avLst/>
              </a:prstGeom>
              <a:noFill/>
              <a:ln w="9525">
                <a:noFill/>
                <a:miter lim="800000"/>
                <a:headEnd/>
                <a:tailEnd/>
              </a:ln>
            </p:spPr>
            <p:txBody>
              <a:bodyPr wrap="square" lIns="360000" tIns="0" rIns="216000" bIns="0" anchor="ctr" anchorCtr="0">
                <a:normAutofit/>
                <a:scene3d>
                  <a:camera prst="orthographicFront"/>
                  <a:lightRig rig="threePt" dir="t"/>
                </a:scene3d>
                <a:sp3d>
                  <a:bevelT w="0" h="0"/>
                </a:sp3d>
              </a:bodyPr>
              <a:lstStyle/>
              <a:p>
                <a:pPr algn="l">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8" name="Group 64"/>
            <p:cNvGrpSpPr/>
            <p:nvPr/>
          </p:nvGrpSpPr>
          <p:grpSpPr>
            <a:xfrm>
              <a:off x="8281552" y="5003076"/>
              <a:ext cx="2495623" cy="707886"/>
              <a:chOff x="1523492" y="2821689"/>
              <a:chExt cx="2327662" cy="707886"/>
            </a:xfrm>
          </p:grpSpPr>
          <p:sp>
            <p:nvSpPr>
              <p:cNvPr id="19" name="TextBox 65"/>
              <p:cNvSpPr txBox="1">
                <a:spLocks/>
              </p:cNvSpPr>
              <p:nvPr/>
            </p:nvSpPr>
            <p:spPr bwMode="auto">
              <a:xfrm>
                <a:off x="1523492" y="2821689"/>
                <a:ext cx="1744554" cy="246221"/>
              </a:xfrm>
              <a:prstGeom prst="rect">
                <a:avLst/>
              </a:prstGeom>
              <a:noFill/>
              <a:ln w="9525">
                <a:noFill/>
                <a:miter lim="800000"/>
                <a:headEnd/>
                <a:tailEnd/>
              </a:ln>
            </p:spPr>
            <p:txBody>
              <a:bodyPr wrap="none" lIns="360000" tIns="0" rIns="216000" bIns="0" anchor="ctr" anchorCtr="0">
                <a:normAutofit fontScale="92500" lnSpcReduction="10000"/>
                <a:scene3d>
                  <a:camera prst="orthographicFront"/>
                  <a:lightRig rig="threePt" dir="t"/>
                </a:scene3d>
                <a:sp3d>
                  <a:bevelT w="0" h="0"/>
                </a:sp3d>
              </a:bodyPr>
              <a:lstStyle/>
              <a:p>
                <a:pPr marL="0" lvl="1"/>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20" name="TextBox 66"/>
              <p:cNvSpPr txBox="1">
                <a:spLocks/>
              </p:cNvSpPr>
              <p:nvPr/>
            </p:nvSpPr>
            <p:spPr bwMode="auto">
              <a:xfrm>
                <a:off x="1523492" y="3067910"/>
                <a:ext cx="2327662" cy="461665"/>
              </a:xfrm>
              <a:prstGeom prst="rect">
                <a:avLst/>
              </a:prstGeom>
              <a:noFill/>
              <a:ln w="9525">
                <a:noFill/>
                <a:miter lim="800000"/>
                <a:headEnd/>
                <a:tailEnd/>
              </a:ln>
            </p:spPr>
            <p:txBody>
              <a:bodyPr wrap="square" lIns="360000" tIns="0" rIns="216000" bIns="0" anchor="ctr" anchorCtr="0">
                <a:normAutofit/>
                <a:scene3d>
                  <a:camera prst="orthographicFront"/>
                  <a:lightRig rig="threePt" dir="t"/>
                </a:scene3d>
                <a:sp3d>
                  <a:bevelT w="0" h="0"/>
                </a:sp3d>
              </a:bodyPr>
              <a:lstStyle/>
              <a:p>
                <a:pPr algn="l">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4175173013"/>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9" name="矩形 28"/>
          <p:cNvSpPr/>
          <p:nvPr/>
        </p:nvSpPr>
        <p:spPr>
          <a:xfrm>
            <a:off x="3984928" y="2139702"/>
            <a:ext cx="2819320" cy="307777"/>
          </a:xfrm>
          <a:prstGeom prst="rect">
            <a:avLst/>
          </a:prstGeom>
        </p:spPr>
        <p:txBody>
          <a:bodyPr wrap="square" lIns="0" tIns="0" rIns="0" bIns="0">
            <a:spAutoFit/>
          </a:bodyPr>
          <a:lstStyle/>
          <a:p>
            <a:r>
              <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9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3994293"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5004048"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3994293"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5004048"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a:extLst>
              <a:ext uri="{FF2B5EF4-FFF2-40B4-BE49-F238E27FC236}">
                <a16:creationId xmlns:a16="http://schemas.microsoft.com/office/drawing/2014/main" id="{8D5992B8-8BA3-4DA7-B8FD-7152122C4F4D}"/>
              </a:ext>
            </a:extLst>
          </p:cNvPr>
          <p:cNvSpPr txBox="1"/>
          <p:nvPr/>
        </p:nvSpPr>
        <p:spPr>
          <a:xfrm>
            <a:off x="2875116" y="1923678"/>
            <a:ext cx="1120820" cy="1200329"/>
          </a:xfrm>
          <a:prstGeom prst="rect">
            <a:avLst/>
          </a:prstGeom>
          <a:noFill/>
        </p:spPr>
        <p:txBody>
          <a:bodyPr wrap="none" rtlCol="0">
            <a:spAutoFit/>
          </a:bodyPr>
          <a:lstStyle/>
          <a:p>
            <a:r>
              <a:rPr lang="en-US" altLang="zh-CN" sz="7200" dirty="0">
                <a:solidFill>
                  <a:schemeClr val="accent1"/>
                </a:solidFill>
              </a:rPr>
              <a:t>04</a:t>
            </a:r>
            <a:endParaRPr lang="zh-CN" altLang="en-US" sz="7200" dirty="0">
              <a:solidFill>
                <a:schemeClr val="accent1"/>
              </a:solidFill>
            </a:endParaRPr>
          </a:p>
        </p:txBody>
      </p:sp>
    </p:spTree>
    <p:extLst>
      <p:ext uri="{BB962C8B-B14F-4D97-AF65-F5344CB8AC3E}">
        <p14:creationId xmlns:p14="http://schemas.microsoft.com/office/powerpoint/2010/main" val="3408753706"/>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0-#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1"/>
          <a:stretch>
            <a:fillRect/>
          </a:stretch>
        </p:blipFill>
        <p:spPr>
          <a:xfrm>
            <a:off x="1893" y="2587"/>
            <a:ext cx="9144018" cy="5148082"/>
          </a:xfrm>
          <a:prstGeom prst="rect">
            <a:avLst/>
          </a:prstGeom>
        </p:spPr>
      </p:pic>
      <p:sp>
        <p:nvSpPr>
          <p:cNvPr id="5" name="椭圆 4">
            <a:extLst>
              <a:ext uri="{FF2B5EF4-FFF2-40B4-BE49-F238E27FC236}">
                <a16:creationId xmlns:a16="http://schemas.microsoft.com/office/drawing/2014/main" id="{CD4FA91C-76B3-47D4-ADE5-33CBA23AD709}"/>
              </a:ext>
            </a:extLst>
          </p:cNvPr>
          <p:cNvSpPr/>
          <p:nvPr/>
        </p:nvSpPr>
        <p:spPr>
          <a:xfrm>
            <a:off x="1421535" y="1779662"/>
            <a:ext cx="1710305" cy="171137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10" name="MH_Number_1">
            <a:extLst>
              <a:ext uri="{FF2B5EF4-FFF2-40B4-BE49-F238E27FC236}">
                <a16:creationId xmlns:a16="http://schemas.microsoft.com/office/drawing/2014/main" id="{E3E46BE7-7A09-4B23-B1B8-1E929463FC7A}"/>
              </a:ext>
            </a:extLst>
          </p:cNvPr>
          <p:cNvSpPr/>
          <p:nvPr>
            <p:custDataLst>
              <p:tags r:id="rId1"/>
            </p:custDataLst>
          </p:nvPr>
        </p:nvSpPr>
        <p:spPr>
          <a:xfrm>
            <a:off x="3995936" y="1439863"/>
            <a:ext cx="511175" cy="511175"/>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5" name="MH_Entry_1">
            <a:extLst>
              <a:ext uri="{FF2B5EF4-FFF2-40B4-BE49-F238E27FC236}">
                <a16:creationId xmlns:a16="http://schemas.microsoft.com/office/drawing/2014/main" id="{FEC2FC7A-1007-49D4-9913-C97F57A36A5F}"/>
              </a:ext>
            </a:extLst>
          </p:cNvPr>
          <p:cNvSpPr/>
          <p:nvPr>
            <p:custDataLst>
              <p:tags r:id="rId2"/>
            </p:custDataLst>
          </p:nvPr>
        </p:nvSpPr>
        <p:spPr>
          <a:xfrm>
            <a:off x="4945657" y="1563638"/>
            <a:ext cx="2368550" cy="2762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b="1" dirty="0">
                <a:solidFill>
                  <a:schemeClr val="bg1">
                    <a:lumMod val="50000"/>
                  </a:schemeClr>
                </a:solidFill>
                <a:latin typeface="微软雅黑" pitchFamily="34" charset="-122"/>
                <a:ea typeface="微软雅黑" pitchFamily="34" charset="-122"/>
              </a:rPr>
              <a:t>年度工作概述</a:t>
            </a:r>
          </a:p>
        </p:txBody>
      </p:sp>
      <p:sp>
        <p:nvSpPr>
          <p:cNvPr id="16" name="MH_Number_2">
            <a:extLst>
              <a:ext uri="{FF2B5EF4-FFF2-40B4-BE49-F238E27FC236}">
                <a16:creationId xmlns:a16="http://schemas.microsoft.com/office/drawing/2014/main" id="{44C2E7CE-38A6-4346-BDE8-CE78FFE0629F}"/>
              </a:ext>
            </a:extLst>
          </p:cNvPr>
          <p:cNvSpPr/>
          <p:nvPr>
            <p:custDataLst>
              <p:tags r:id="rId3"/>
            </p:custDataLst>
          </p:nvPr>
        </p:nvSpPr>
        <p:spPr>
          <a:xfrm>
            <a:off x="3995936" y="2057400"/>
            <a:ext cx="511175" cy="514183"/>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MH_Entry_2">
            <a:extLst>
              <a:ext uri="{FF2B5EF4-FFF2-40B4-BE49-F238E27FC236}">
                <a16:creationId xmlns:a16="http://schemas.microsoft.com/office/drawing/2014/main" id="{CB4B3C41-83E0-4FB7-8DF5-E046043AFF82}"/>
              </a:ext>
            </a:extLst>
          </p:cNvPr>
          <p:cNvSpPr/>
          <p:nvPr>
            <p:custDataLst>
              <p:tags r:id="rId4"/>
            </p:custDataLst>
          </p:nvPr>
        </p:nvSpPr>
        <p:spPr>
          <a:xfrm>
            <a:off x="4945657" y="2181176"/>
            <a:ext cx="2506663" cy="27781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b="1" dirty="0">
                <a:solidFill>
                  <a:schemeClr val="bg1">
                    <a:lumMod val="50000"/>
                  </a:schemeClr>
                </a:solidFill>
                <a:latin typeface="微软雅黑" pitchFamily="34" charset="-122"/>
                <a:ea typeface="微软雅黑" pitchFamily="34" charset="-122"/>
              </a:rPr>
              <a:t>工作完成情况</a:t>
            </a:r>
          </a:p>
        </p:txBody>
      </p:sp>
      <p:sp>
        <p:nvSpPr>
          <p:cNvPr id="18" name="MH_Number_3">
            <a:extLst>
              <a:ext uri="{FF2B5EF4-FFF2-40B4-BE49-F238E27FC236}">
                <a16:creationId xmlns:a16="http://schemas.microsoft.com/office/drawing/2014/main" id="{22097899-88F3-4617-B7BB-0A306B514BF1}"/>
              </a:ext>
            </a:extLst>
          </p:cNvPr>
          <p:cNvSpPr/>
          <p:nvPr>
            <p:custDataLst>
              <p:tags r:id="rId5"/>
            </p:custDataLst>
          </p:nvPr>
        </p:nvSpPr>
        <p:spPr>
          <a:xfrm>
            <a:off x="3995936" y="2676525"/>
            <a:ext cx="511175" cy="511175"/>
          </a:xfrm>
          <a:prstGeom prst="ellipse">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9" name="MH_Entry_3">
            <a:extLst>
              <a:ext uri="{FF2B5EF4-FFF2-40B4-BE49-F238E27FC236}">
                <a16:creationId xmlns:a16="http://schemas.microsoft.com/office/drawing/2014/main" id="{BEB18DD2-21BC-4528-B856-F7C3637A998C}"/>
              </a:ext>
            </a:extLst>
          </p:cNvPr>
          <p:cNvSpPr/>
          <p:nvPr>
            <p:custDataLst>
              <p:tags r:id="rId6"/>
            </p:custDataLst>
          </p:nvPr>
        </p:nvSpPr>
        <p:spPr>
          <a:xfrm>
            <a:off x="4945657" y="2800301"/>
            <a:ext cx="2506663" cy="27781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b="1" dirty="0">
                <a:solidFill>
                  <a:schemeClr val="bg1">
                    <a:lumMod val="50000"/>
                  </a:schemeClr>
                </a:solidFill>
                <a:latin typeface="微软雅黑" pitchFamily="34" charset="-122"/>
                <a:ea typeface="微软雅黑" pitchFamily="34" charset="-122"/>
              </a:rPr>
              <a:t>成功项目展示</a:t>
            </a:r>
          </a:p>
        </p:txBody>
      </p:sp>
      <p:sp>
        <p:nvSpPr>
          <p:cNvPr id="20" name="MH_Number_4">
            <a:extLst>
              <a:ext uri="{FF2B5EF4-FFF2-40B4-BE49-F238E27FC236}">
                <a16:creationId xmlns:a16="http://schemas.microsoft.com/office/drawing/2014/main" id="{35F74167-8874-40B8-9D17-5766AF0F7EC6}"/>
              </a:ext>
            </a:extLst>
          </p:cNvPr>
          <p:cNvSpPr/>
          <p:nvPr>
            <p:custDataLst>
              <p:tags r:id="rId7"/>
            </p:custDataLst>
          </p:nvPr>
        </p:nvSpPr>
        <p:spPr>
          <a:xfrm>
            <a:off x="3995936" y="3295650"/>
            <a:ext cx="511175" cy="511175"/>
          </a:xfrm>
          <a:prstGeom prst="ellipse">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4">
            <a:extLst>
              <a:ext uri="{FF2B5EF4-FFF2-40B4-BE49-F238E27FC236}">
                <a16:creationId xmlns:a16="http://schemas.microsoft.com/office/drawing/2014/main" id="{89F333B3-E624-4A37-819F-2D6EA2475413}"/>
              </a:ext>
            </a:extLst>
          </p:cNvPr>
          <p:cNvSpPr/>
          <p:nvPr>
            <p:custDataLst>
              <p:tags r:id="rId8"/>
            </p:custDataLst>
          </p:nvPr>
        </p:nvSpPr>
        <p:spPr>
          <a:xfrm>
            <a:off x="4945657" y="3447653"/>
            <a:ext cx="2506663" cy="2762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b="1" dirty="0">
                <a:solidFill>
                  <a:schemeClr val="bg1">
                    <a:lumMod val="50000"/>
                  </a:schemeClr>
                </a:solidFill>
                <a:latin typeface="微软雅黑" pitchFamily="34" charset="-122"/>
                <a:ea typeface="微软雅黑" pitchFamily="34" charset="-122"/>
              </a:rPr>
              <a:t>明年工作计划</a:t>
            </a:r>
          </a:p>
        </p:txBody>
      </p:sp>
      <p:sp>
        <p:nvSpPr>
          <p:cNvPr id="2" name="文本框 1">
            <a:extLst>
              <a:ext uri="{FF2B5EF4-FFF2-40B4-BE49-F238E27FC236}">
                <a16:creationId xmlns:a16="http://schemas.microsoft.com/office/drawing/2014/main" id="{B2EC3BCD-4F14-4903-A4E0-AFE694C2B369}"/>
              </a:ext>
            </a:extLst>
          </p:cNvPr>
          <p:cNvSpPr txBox="1"/>
          <p:nvPr/>
        </p:nvSpPr>
        <p:spPr>
          <a:xfrm>
            <a:off x="1662450" y="2236778"/>
            <a:ext cx="1210588" cy="707886"/>
          </a:xfrm>
          <a:prstGeom prst="rect">
            <a:avLst/>
          </a:prstGeom>
          <a:noFill/>
        </p:spPr>
        <p:txBody>
          <a:bodyPr wrap="none" rtlCol="0">
            <a:spAutoFit/>
          </a:bodyPr>
          <a:lstStyle/>
          <a:p>
            <a:r>
              <a:rPr lang="zh-CN" altLang="en-US" sz="4000" b="1" dirty="0">
                <a:solidFill>
                  <a:schemeClr val="bg1">
                    <a:lumMod val="50000"/>
                  </a:schemeClr>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371360556"/>
      </p:ext>
    </p:extLst>
  </p:cSld>
  <p:clrMapOvr>
    <a:masterClrMapping/>
  </p:clrMapOvr>
  <p:transition spd="slow"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down)">
                                      <p:cBhvr>
                                        <p:cTn id="45" dur="500"/>
                                        <p:tgtEl>
                                          <p:spTgt spid="17"/>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down)">
                                      <p:cBhvr>
                                        <p:cTn id="48" dur="500"/>
                                        <p:tgtEl>
                                          <p:spTgt spid="1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5" grpId="0" animBg="1"/>
      <p:bldP spid="16" grpId="0" animBg="1"/>
      <p:bldP spid="17" grpId="0" animBg="1"/>
      <p:bldP spid="18" grpId="0" animBg="1"/>
      <p:bldP spid="19" grpId="0" animBg="1"/>
      <p:bldP spid="20" grpId="0" animBg="1"/>
      <p:bldP spid="21" grpId="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2"/>
          <p:cNvGrpSpPr>
            <a:grpSpLocks/>
          </p:cNvGrpSpPr>
          <p:nvPr/>
        </p:nvGrpSpPr>
        <p:grpSpPr bwMode="auto">
          <a:xfrm>
            <a:off x="-107887" y="2506191"/>
            <a:ext cx="2967207"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921" y="1191741"/>
            <a:ext cx="1060307" cy="1060450"/>
          </a:xfrm>
          <a:prstGeom prst="ellipse">
            <a:avLst/>
          </a:prstGeom>
          <a:solidFill>
            <a:schemeClr val="accent1"/>
          </a:solidFill>
          <a:ln>
            <a:noFill/>
          </a:ln>
        </p:spPr>
        <p:txBody>
          <a:bodyPr lIns="91430" tIns="45715" rIns="91430" bIns="45715" anchor="ctr"/>
          <a:lstStyle/>
          <a:p>
            <a:pPr algn="ctr"/>
            <a:endParaRPr lang="zh-CN" altLang="zh-CN" sz="1799">
              <a:solidFill>
                <a:srgbClr val="FFFFFF"/>
              </a:solidFill>
              <a:latin typeface="宋体" pitchFamily="2" charset="-122"/>
              <a:sym typeface="宋体" pitchFamily="2" charset="-122"/>
            </a:endParaRPr>
          </a:p>
        </p:txBody>
      </p:sp>
      <p:grpSp>
        <p:nvGrpSpPr>
          <p:cNvPr id="4" name="组合 36"/>
          <p:cNvGrpSpPr>
            <a:grpSpLocks/>
          </p:cNvGrpSpPr>
          <p:nvPr/>
        </p:nvGrpSpPr>
        <p:grpSpPr bwMode="auto">
          <a:xfrm flipV="1">
            <a:off x="2743448" y="2580804"/>
            <a:ext cx="1934902"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5029" y="3260254"/>
            <a:ext cx="1060307" cy="1060450"/>
          </a:xfrm>
          <a:prstGeom prst="ellipse">
            <a:avLst/>
          </a:prstGeom>
          <a:solidFill>
            <a:schemeClr val="accent2"/>
          </a:solidFill>
          <a:ln>
            <a:noFill/>
          </a:ln>
        </p:spPr>
        <p:txBody>
          <a:bodyPr lIns="91430" tIns="45715" rIns="91430" bIns="45715" anchor="ctr"/>
          <a:lstStyle/>
          <a:p>
            <a:pPr algn="ctr"/>
            <a:endParaRPr lang="zh-CN" altLang="zh-CN" sz="1799">
              <a:solidFill>
                <a:srgbClr val="FFFFFF"/>
              </a:solidFill>
              <a:latin typeface="宋体" pitchFamily="2" charset="-122"/>
              <a:sym typeface="宋体" pitchFamily="2" charset="-122"/>
            </a:endParaRPr>
          </a:p>
        </p:txBody>
      </p:sp>
      <p:grpSp>
        <p:nvGrpSpPr>
          <p:cNvPr id="8" name="组合 40"/>
          <p:cNvGrpSpPr>
            <a:grpSpLocks/>
          </p:cNvGrpSpPr>
          <p:nvPr/>
        </p:nvGrpSpPr>
        <p:grpSpPr bwMode="auto">
          <a:xfrm>
            <a:off x="4565651" y="2506191"/>
            <a:ext cx="1936488"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742" y="1191741"/>
            <a:ext cx="1060307" cy="1060450"/>
          </a:xfrm>
          <a:prstGeom prst="ellipse">
            <a:avLst/>
          </a:prstGeom>
          <a:solidFill>
            <a:schemeClr val="accent3"/>
          </a:solidFill>
          <a:ln>
            <a:noFill/>
          </a:ln>
        </p:spPr>
        <p:txBody>
          <a:bodyPr lIns="91430" tIns="45715" rIns="91430" bIns="45715" anchor="ctr"/>
          <a:lstStyle/>
          <a:p>
            <a:pPr algn="ctr"/>
            <a:endParaRPr lang="zh-CN" altLang="zh-CN" sz="1799">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2771" y="3260254"/>
            <a:ext cx="1060307" cy="1060450"/>
          </a:xfrm>
          <a:prstGeom prst="ellipse">
            <a:avLst/>
          </a:prstGeom>
          <a:solidFill>
            <a:schemeClr val="accent4"/>
          </a:solidFill>
          <a:ln>
            <a:noFill/>
          </a:ln>
        </p:spPr>
        <p:txBody>
          <a:bodyPr lIns="91430" tIns="45715" rIns="91430" bIns="45715" anchor="ctr"/>
          <a:lstStyle/>
          <a:p>
            <a:pPr algn="ctr"/>
            <a:endParaRPr lang="zh-CN" altLang="zh-CN" sz="1799">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669" y="3606329"/>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sym typeface="微软雅黑" pitchFamily="34" charset="-122"/>
              </a:rPr>
              <a:t>……</a:t>
            </a:r>
            <a:r>
              <a:rPr lang="zh-CN" altLang="en-US" sz="800" dirty="0">
                <a:solidFill>
                  <a:schemeClr val="bg1">
                    <a:lumMod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4256" y="3314228"/>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4256" y="2704629"/>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20" name="TextBox 51"/>
          <p:cNvSpPr>
            <a:spLocks noChangeArrowheads="1"/>
          </p:cNvSpPr>
          <p:nvPr/>
        </p:nvSpPr>
        <p:spPr bwMode="auto">
          <a:xfrm>
            <a:off x="3113286" y="2704629"/>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440" y="2704629"/>
            <a:ext cx="1193639"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12" name="组合 53"/>
          <p:cNvGrpSpPr>
            <a:grpSpLocks/>
          </p:cNvGrpSpPr>
          <p:nvPr/>
        </p:nvGrpSpPr>
        <p:grpSpPr bwMode="auto">
          <a:xfrm flipV="1">
            <a:off x="6384680" y="2580802"/>
            <a:ext cx="2867208" cy="506414"/>
            <a:chOff x="-1" y="0"/>
            <a:chExt cx="2865253" cy="506625"/>
          </a:xfrm>
          <a:solidFill>
            <a:schemeClr val="accent4"/>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440" y="2704629"/>
            <a:ext cx="119522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777" y="1382242"/>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sym typeface="微软雅黑" pitchFamily="34" charset="-122"/>
              </a:rPr>
              <a:t>……</a:t>
            </a:r>
            <a:r>
              <a:rPr lang="zh-CN" altLang="en-US" sz="800" dirty="0">
                <a:solidFill>
                  <a:schemeClr val="bg1">
                    <a:lumMod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363" y="1088553"/>
            <a:ext cx="1193639"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p:txBody>
      </p:sp>
      <p:sp>
        <p:nvSpPr>
          <p:cNvPr id="28" name="TextBox 59"/>
          <p:cNvSpPr>
            <a:spLocks noChangeArrowheads="1"/>
          </p:cNvSpPr>
          <p:nvPr/>
        </p:nvSpPr>
        <p:spPr bwMode="auto">
          <a:xfrm>
            <a:off x="4835490" y="3619028"/>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sym typeface="微软雅黑" pitchFamily="34" charset="-122"/>
              </a:rPr>
              <a:t>……</a:t>
            </a:r>
            <a:r>
              <a:rPr lang="zh-CN" altLang="en-US" sz="800" dirty="0">
                <a:solidFill>
                  <a:schemeClr val="bg1">
                    <a:lumMod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489" y="3325341"/>
            <a:ext cx="1195226"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441" y="1382242"/>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sym typeface="微软雅黑" pitchFamily="34" charset="-122"/>
              </a:rPr>
              <a:t>……</a:t>
            </a:r>
            <a:r>
              <a:rPr lang="zh-CN" altLang="en-US" sz="800" dirty="0">
                <a:solidFill>
                  <a:schemeClr val="bg1">
                    <a:lumMod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440" y="1088553"/>
            <a:ext cx="1195227"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82112" y="1554660"/>
            <a:ext cx="442372"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添加标题</a:t>
            </a:r>
          </a:p>
        </p:txBody>
      </p:sp>
      <p:sp>
        <p:nvSpPr>
          <p:cNvPr id="33" name="TextBox 68"/>
          <p:cNvSpPr>
            <a:spLocks noChangeArrowheads="1"/>
          </p:cNvSpPr>
          <p:nvPr/>
        </p:nvSpPr>
        <p:spPr bwMode="auto">
          <a:xfrm>
            <a:off x="5291858" y="1554660"/>
            <a:ext cx="431915"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638205" y="3570262"/>
            <a:ext cx="35790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215948" y="3570262"/>
            <a:ext cx="30746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318290731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300" fill="hold"/>
                                        <p:tgtEl>
                                          <p:spTgt spid="19"/>
                                        </p:tgtEl>
                                        <p:attrNameLst>
                                          <p:attrName>ppt_w</p:attrName>
                                        </p:attrNameLst>
                                      </p:cBhvr>
                                      <p:tavLst>
                                        <p:tav tm="0">
                                          <p:val>
                                            <p:fltVal val="0"/>
                                          </p:val>
                                        </p:tav>
                                        <p:tav tm="100000">
                                          <p:val>
                                            <p:strVal val="#ppt_w"/>
                                          </p:val>
                                        </p:tav>
                                      </p:tavLst>
                                    </p:anim>
                                    <p:anim calcmode="lin" valueType="num">
                                      <p:cBhvr>
                                        <p:cTn id="8" dur="300" fill="hold"/>
                                        <p:tgtEl>
                                          <p:spTgt spid="19"/>
                                        </p:tgtEl>
                                        <p:attrNameLst>
                                          <p:attrName>ppt_h</p:attrName>
                                        </p:attrNameLst>
                                      </p:cBhvr>
                                      <p:tavLst>
                                        <p:tav tm="0">
                                          <p:val>
                                            <p:fltVal val="0"/>
                                          </p:val>
                                        </p:tav>
                                        <p:tav tm="100000">
                                          <p:val>
                                            <p:strVal val="#ppt_h"/>
                                          </p:val>
                                        </p:tav>
                                      </p:tavLst>
                                    </p:anim>
                                    <p:animEffect>
                                      <p:cBhvr>
                                        <p:cTn id="9" dur="300"/>
                                        <p:tgtEl>
                                          <p:spTgt spid="19"/>
                                        </p:tgtEl>
                                      </p:cBhvr>
                                    </p:animEffect>
                                  </p:childTnLst>
                                </p:cTn>
                              </p:par>
                              <p:par>
                                <p:cTn id="10" presetID="10"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300" fill="hold"/>
                                        <p:tgtEl>
                                          <p:spTgt spid="2"/>
                                        </p:tgtEl>
                                        <p:attrNameLst>
                                          <p:attrName>ppt_w</p:attrName>
                                        </p:attrNameLst>
                                      </p:cBhvr>
                                      <p:tavLst>
                                        <p:tav tm="0">
                                          <p:val>
                                            <p:fltVal val="0"/>
                                          </p:val>
                                        </p:tav>
                                        <p:tav tm="100000">
                                          <p:val>
                                            <p:strVal val="#ppt_w"/>
                                          </p:val>
                                        </p:tav>
                                      </p:tavLst>
                                    </p:anim>
                                    <p:anim calcmode="lin" valueType="num">
                                      <p:cBhvr>
                                        <p:cTn id="13" dur="300" fill="hold"/>
                                        <p:tgtEl>
                                          <p:spTgt spid="2"/>
                                        </p:tgtEl>
                                        <p:attrNameLst>
                                          <p:attrName>ppt_h</p:attrName>
                                        </p:attrNameLst>
                                      </p:cBhvr>
                                      <p:tavLst>
                                        <p:tav tm="0">
                                          <p:val>
                                            <p:fltVal val="0"/>
                                          </p:val>
                                        </p:tav>
                                        <p:tav tm="100000">
                                          <p:val>
                                            <p:strVal val="#ppt_h"/>
                                          </p:val>
                                        </p:tav>
                                      </p:tavLst>
                                    </p:anim>
                                    <p:animEffect>
                                      <p:cBhvr>
                                        <p:cTn id="14" dur="300"/>
                                        <p:tgtEl>
                                          <p:spTgt spid="2"/>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p:cBhvr>
                                        <p:cTn id="18" dur="600"/>
                                        <p:tgtEl>
                                          <p:spTgt spid="18"/>
                                        </p:tgtEl>
                                      </p:cBhvr>
                                    </p:animEffect>
                                    <p:anim calcmode="lin" valueType="num">
                                      <p:cBhvr>
                                        <p:cTn id="19" dur="600" fill="hold"/>
                                        <p:tgtEl>
                                          <p:spTgt spid="18"/>
                                        </p:tgtEl>
                                        <p:attrNameLst>
                                          <p:attrName>ppt_x</p:attrName>
                                        </p:attrNameLst>
                                      </p:cBhvr>
                                      <p:tavLst>
                                        <p:tav tm="0">
                                          <p:val>
                                            <p:strVal val="#ppt_x"/>
                                          </p:val>
                                        </p:tav>
                                        <p:tav tm="100000">
                                          <p:val>
                                            <p:strVal val="#ppt_x"/>
                                          </p:val>
                                        </p:tav>
                                      </p:tavLst>
                                    </p:anim>
                                    <p:anim calcmode="lin" valueType="num">
                                      <p:cBhvr>
                                        <p:cTn id="20" dur="6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p:cBhvr>
                                        <p:cTn id="23" dur="600"/>
                                        <p:tgtEl>
                                          <p:spTgt spid="17"/>
                                        </p:tgtEl>
                                      </p:cBhvr>
                                    </p:animEffect>
                                    <p:anim calcmode="lin" valueType="num">
                                      <p:cBhvr>
                                        <p:cTn id="24" dur="600" fill="hold"/>
                                        <p:tgtEl>
                                          <p:spTgt spid="17"/>
                                        </p:tgtEl>
                                        <p:attrNameLst>
                                          <p:attrName>ppt_x</p:attrName>
                                        </p:attrNameLst>
                                      </p:cBhvr>
                                      <p:tavLst>
                                        <p:tav tm="0">
                                          <p:val>
                                            <p:strVal val="#ppt_x"/>
                                          </p:val>
                                        </p:tav>
                                        <p:tav tm="100000">
                                          <p:val>
                                            <p:strVal val="#ppt_x"/>
                                          </p:val>
                                        </p:tav>
                                      </p:tavLst>
                                    </p:anim>
                                    <p:anim calcmode="lin" valueType="num">
                                      <p:cBhvr>
                                        <p:cTn id="25" dur="600" fill="hold"/>
                                        <p:tgtEl>
                                          <p:spTgt spid="1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p:cBhvr>
                                        <p:cTn id="28" dur="600"/>
                                        <p:tgtEl>
                                          <p:spTgt spid="7"/>
                                        </p:tgtEl>
                                      </p:cBhvr>
                                    </p:animEffect>
                                    <p:anim calcmode="lin" valueType="num">
                                      <p:cBhvr>
                                        <p:cTn id="29" dur="600" fill="hold"/>
                                        <p:tgtEl>
                                          <p:spTgt spid="7"/>
                                        </p:tgtEl>
                                        <p:attrNameLst>
                                          <p:attrName>ppt_x</p:attrName>
                                        </p:attrNameLst>
                                      </p:cBhvr>
                                      <p:tavLst>
                                        <p:tav tm="0">
                                          <p:val>
                                            <p:strVal val="#ppt_x"/>
                                          </p:val>
                                        </p:tav>
                                        <p:tav tm="100000">
                                          <p:val>
                                            <p:strVal val="#ppt_x"/>
                                          </p:val>
                                        </p:tav>
                                      </p:tavLst>
                                    </p:anim>
                                    <p:anim calcmode="lin" valueType="num">
                                      <p:cBhvr>
                                        <p:cTn id="30" dur="600" fill="hold"/>
                                        <p:tgtEl>
                                          <p:spTgt spid="7"/>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p:cBhvr>
                                        <p:cTn id="33" dur="600"/>
                                        <p:tgtEl>
                                          <p:spTgt spid="32"/>
                                        </p:tgtEl>
                                      </p:cBhvr>
                                    </p:animEffect>
                                    <p:anim calcmode="lin" valueType="num">
                                      <p:cBhvr>
                                        <p:cTn id="34" dur="600" fill="hold"/>
                                        <p:tgtEl>
                                          <p:spTgt spid="32"/>
                                        </p:tgtEl>
                                        <p:attrNameLst>
                                          <p:attrName>ppt_x</p:attrName>
                                        </p:attrNameLst>
                                      </p:cBhvr>
                                      <p:tavLst>
                                        <p:tav tm="0">
                                          <p:val>
                                            <p:strVal val="#ppt_x"/>
                                          </p:val>
                                        </p:tav>
                                        <p:tav tm="100000">
                                          <p:val>
                                            <p:strVal val="#ppt_x"/>
                                          </p:val>
                                        </p:tav>
                                      </p:tavLst>
                                    </p:anim>
                                    <p:anim calcmode="lin" valueType="num">
                                      <p:cBhvr>
                                        <p:cTn id="35" dur="6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300" fill="hold"/>
                                        <p:tgtEl>
                                          <p:spTgt spid="20"/>
                                        </p:tgtEl>
                                        <p:attrNameLst>
                                          <p:attrName>ppt_w</p:attrName>
                                        </p:attrNameLst>
                                      </p:cBhvr>
                                      <p:tavLst>
                                        <p:tav tm="0">
                                          <p:val>
                                            <p:fltVal val="0"/>
                                          </p:val>
                                        </p:tav>
                                        <p:tav tm="100000">
                                          <p:val>
                                            <p:strVal val="#ppt_w"/>
                                          </p:val>
                                        </p:tav>
                                      </p:tavLst>
                                    </p:anim>
                                    <p:anim calcmode="lin" valueType="num">
                                      <p:cBhvr>
                                        <p:cTn id="40" dur="300" fill="hold"/>
                                        <p:tgtEl>
                                          <p:spTgt spid="20"/>
                                        </p:tgtEl>
                                        <p:attrNameLst>
                                          <p:attrName>ppt_h</p:attrName>
                                        </p:attrNameLst>
                                      </p:cBhvr>
                                      <p:tavLst>
                                        <p:tav tm="0">
                                          <p:val>
                                            <p:fltVal val="0"/>
                                          </p:val>
                                        </p:tav>
                                        <p:tav tm="100000">
                                          <p:val>
                                            <p:strVal val="#ppt_h"/>
                                          </p:val>
                                        </p:tav>
                                      </p:tavLst>
                                    </p:anim>
                                    <p:animEffect>
                                      <p:cBhvr>
                                        <p:cTn id="41" dur="300"/>
                                        <p:tgtEl>
                                          <p:spTgt spid="20"/>
                                        </p:tgtEl>
                                      </p:cBhvr>
                                    </p:animEffect>
                                  </p:childTnLst>
                                </p:cTn>
                              </p:par>
                              <p:par>
                                <p:cTn id="42" presetID="10"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300" fill="hold"/>
                                        <p:tgtEl>
                                          <p:spTgt spid="4"/>
                                        </p:tgtEl>
                                        <p:attrNameLst>
                                          <p:attrName>ppt_w</p:attrName>
                                        </p:attrNameLst>
                                      </p:cBhvr>
                                      <p:tavLst>
                                        <p:tav tm="0">
                                          <p:val>
                                            <p:fltVal val="0"/>
                                          </p:val>
                                        </p:tav>
                                        <p:tav tm="100000">
                                          <p:val>
                                            <p:strVal val="#ppt_w"/>
                                          </p:val>
                                        </p:tav>
                                      </p:tavLst>
                                    </p:anim>
                                    <p:anim calcmode="lin" valueType="num">
                                      <p:cBhvr>
                                        <p:cTn id="45" dur="300" fill="hold"/>
                                        <p:tgtEl>
                                          <p:spTgt spid="4"/>
                                        </p:tgtEl>
                                        <p:attrNameLst>
                                          <p:attrName>ppt_h</p:attrName>
                                        </p:attrNameLst>
                                      </p:cBhvr>
                                      <p:tavLst>
                                        <p:tav tm="0">
                                          <p:val>
                                            <p:fltVal val="0"/>
                                          </p:val>
                                        </p:tav>
                                        <p:tav tm="100000">
                                          <p:val>
                                            <p:strVal val="#ppt_h"/>
                                          </p:val>
                                        </p:tav>
                                      </p:tavLst>
                                    </p:anim>
                                    <p:animEffect>
                                      <p:cBhvr>
                                        <p:cTn id="46" dur="300"/>
                                        <p:tgtEl>
                                          <p:spTgt spid="4"/>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p:cBhvr>
                                        <p:cTn id="50" dur="600"/>
                                        <p:tgtEl>
                                          <p:spTgt spid="27"/>
                                        </p:tgtEl>
                                      </p:cBhvr>
                                    </p:animEffect>
                                    <p:anim calcmode="lin" valueType="num">
                                      <p:cBhvr>
                                        <p:cTn id="51" dur="600" fill="hold"/>
                                        <p:tgtEl>
                                          <p:spTgt spid="27"/>
                                        </p:tgtEl>
                                        <p:attrNameLst>
                                          <p:attrName>ppt_x</p:attrName>
                                        </p:attrNameLst>
                                      </p:cBhvr>
                                      <p:tavLst>
                                        <p:tav tm="0">
                                          <p:val>
                                            <p:strVal val="#ppt_x"/>
                                          </p:val>
                                        </p:tav>
                                        <p:tav tm="100000">
                                          <p:val>
                                            <p:strVal val="#ppt_x"/>
                                          </p:val>
                                        </p:tav>
                                      </p:tavLst>
                                    </p:anim>
                                    <p:anim calcmode="lin" valueType="num">
                                      <p:cBhvr>
                                        <p:cTn id="52" dur="600" fill="hold"/>
                                        <p:tgtEl>
                                          <p:spTgt spid="27"/>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p:cBhvr>
                                        <p:cTn id="55" dur="600"/>
                                        <p:tgtEl>
                                          <p:spTgt spid="26"/>
                                        </p:tgtEl>
                                      </p:cBhvr>
                                    </p:animEffect>
                                    <p:anim calcmode="lin" valueType="num">
                                      <p:cBhvr>
                                        <p:cTn id="56" dur="600" fill="hold"/>
                                        <p:tgtEl>
                                          <p:spTgt spid="26"/>
                                        </p:tgtEl>
                                        <p:attrNameLst>
                                          <p:attrName>ppt_x</p:attrName>
                                        </p:attrNameLst>
                                      </p:cBhvr>
                                      <p:tavLst>
                                        <p:tav tm="0">
                                          <p:val>
                                            <p:strVal val="#ppt_x"/>
                                          </p:val>
                                        </p:tav>
                                        <p:tav tm="100000">
                                          <p:val>
                                            <p:strVal val="#ppt_x"/>
                                          </p:val>
                                        </p:tav>
                                      </p:tavLst>
                                    </p:anim>
                                    <p:anim calcmode="lin" valueType="num">
                                      <p:cBhvr>
                                        <p:cTn id="57" dur="600" fill="hold"/>
                                        <p:tgtEl>
                                          <p:spTgt spid="2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p:cBhvr>
                                        <p:cTn id="60" dur="600"/>
                                        <p:tgtEl>
                                          <p:spTgt spid="11"/>
                                        </p:tgtEl>
                                      </p:cBhvr>
                                    </p:animEffect>
                                    <p:anim calcmode="lin" valueType="num">
                                      <p:cBhvr>
                                        <p:cTn id="61" dur="600" fill="hold"/>
                                        <p:tgtEl>
                                          <p:spTgt spid="11"/>
                                        </p:tgtEl>
                                        <p:attrNameLst>
                                          <p:attrName>ppt_x</p:attrName>
                                        </p:attrNameLst>
                                      </p:cBhvr>
                                      <p:tavLst>
                                        <p:tav tm="0">
                                          <p:val>
                                            <p:strVal val="#ppt_x"/>
                                          </p:val>
                                        </p:tav>
                                        <p:tav tm="100000">
                                          <p:val>
                                            <p:strVal val="#ppt_x"/>
                                          </p:val>
                                        </p:tav>
                                      </p:tavLst>
                                    </p:anim>
                                    <p:anim calcmode="lin" valueType="num">
                                      <p:cBhvr>
                                        <p:cTn id="62" dur="600" fill="hold"/>
                                        <p:tgtEl>
                                          <p:spTgt spid="1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p:cBhvr>
                                        <p:cTn id="65" dur="600"/>
                                        <p:tgtEl>
                                          <p:spTgt spid="34"/>
                                        </p:tgtEl>
                                      </p:cBhvr>
                                    </p:animEffect>
                                    <p:anim calcmode="lin" valueType="num">
                                      <p:cBhvr>
                                        <p:cTn id="66" dur="600" fill="hold"/>
                                        <p:tgtEl>
                                          <p:spTgt spid="34"/>
                                        </p:tgtEl>
                                        <p:attrNameLst>
                                          <p:attrName>ppt_x</p:attrName>
                                        </p:attrNameLst>
                                      </p:cBhvr>
                                      <p:tavLst>
                                        <p:tav tm="0">
                                          <p:val>
                                            <p:strVal val="#ppt_x"/>
                                          </p:val>
                                        </p:tav>
                                        <p:tav tm="100000">
                                          <p:val>
                                            <p:strVal val="#ppt_x"/>
                                          </p:val>
                                        </p:tav>
                                      </p:tavLst>
                                    </p:anim>
                                    <p:anim calcmode="lin" valueType="num">
                                      <p:cBhvr>
                                        <p:cTn id="67" dur="6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300" fill="hold"/>
                                        <p:tgtEl>
                                          <p:spTgt spid="21"/>
                                        </p:tgtEl>
                                        <p:attrNameLst>
                                          <p:attrName>ppt_w</p:attrName>
                                        </p:attrNameLst>
                                      </p:cBhvr>
                                      <p:tavLst>
                                        <p:tav tm="0">
                                          <p:val>
                                            <p:fltVal val="0"/>
                                          </p:val>
                                        </p:tav>
                                        <p:tav tm="100000">
                                          <p:val>
                                            <p:strVal val="#ppt_w"/>
                                          </p:val>
                                        </p:tav>
                                      </p:tavLst>
                                    </p:anim>
                                    <p:anim calcmode="lin" valueType="num">
                                      <p:cBhvr>
                                        <p:cTn id="72" dur="300" fill="hold"/>
                                        <p:tgtEl>
                                          <p:spTgt spid="21"/>
                                        </p:tgtEl>
                                        <p:attrNameLst>
                                          <p:attrName>ppt_h</p:attrName>
                                        </p:attrNameLst>
                                      </p:cBhvr>
                                      <p:tavLst>
                                        <p:tav tm="0">
                                          <p:val>
                                            <p:fltVal val="0"/>
                                          </p:val>
                                        </p:tav>
                                        <p:tav tm="100000">
                                          <p:val>
                                            <p:strVal val="#ppt_h"/>
                                          </p:val>
                                        </p:tav>
                                      </p:tavLst>
                                    </p:anim>
                                    <p:animEffect>
                                      <p:cBhvr>
                                        <p:cTn id="73" dur="300"/>
                                        <p:tgtEl>
                                          <p:spTgt spid="21"/>
                                        </p:tgtEl>
                                      </p:cBhvr>
                                    </p:animEffect>
                                  </p:childTnLst>
                                </p:cTn>
                              </p:par>
                              <p:par>
                                <p:cTn id="74" presetID="10" presetClass="entr" presetSubtype="0" fill="hold" nodeType="with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p:cTn id="76" dur="300" fill="hold"/>
                                        <p:tgtEl>
                                          <p:spTgt spid="8"/>
                                        </p:tgtEl>
                                        <p:attrNameLst>
                                          <p:attrName>ppt_w</p:attrName>
                                        </p:attrNameLst>
                                      </p:cBhvr>
                                      <p:tavLst>
                                        <p:tav tm="0">
                                          <p:val>
                                            <p:fltVal val="0"/>
                                          </p:val>
                                        </p:tav>
                                        <p:tav tm="100000">
                                          <p:val>
                                            <p:strVal val="#ppt_w"/>
                                          </p:val>
                                        </p:tav>
                                      </p:tavLst>
                                    </p:anim>
                                    <p:anim calcmode="lin" valueType="num">
                                      <p:cBhvr>
                                        <p:cTn id="77" dur="300" fill="hold"/>
                                        <p:tgtEl>
                                          <p:spTgt spid="8"/>
                                        </p:tgtEl>
                                        <p:attrNameLst>
                                          <p:attrName>ppt_h</p:attrName>
                                        </p:attrNameLst>
                                      </p:cBhvr>
                                      <p:tavLst>
                                        <p:tav tm="0">
                                          <p:val>
                                            <p:fltVal val="0"/>
                                          </p:val>
                                        </p:tav>
                                        <p:tav tm="100000">
                                          <p:val>
                                            <p:strVal val="#ppt_h"/>
                                          </p:val>
                                        </p:tav>
                                      </p:tavLst>
                                    </p:anim>
                                    <p:animEffect>
                                      <p:cBhvr>
                                        <p:cTn id="78" dur="300"/>
                                        <p:tgtEl>
                                          <p:spTgt spid="8"/>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p:cBhvr>
                                        <p:cTn id="82" dur="600"/>
                                        <p:tgtEl>
                                          <p:spTgt spid="29"/>
                                        </p:tgtEl>
                                      </p:cBhvr>
                                    </p:animEffect>
                                    <p:anim calcmode="lin" valueType="num">
                                      <p:cBhvr>
                                        <p:cTn id="83" dur="600" fill="hold"/>
                                        <p:tgtEl>
                                          <p:spTgt spid="29"/>
                                        </p:tgtEl>
                                        <p:attrNameLst>
                                          <p:attrName>ppt_x</p:attrName>
                                        </p:attrNameLst>
                                      </p:cBhvr>
                                      <p:tavLst>
                                        <p:tav tm="0">
                                          <p:val>
                                            <p:strVal val="#ppt_x"/>
                                          </p:val>
                                        </p:tav>
                                        <p:tav tm="100000">
                                          <p:val>
                                            <p:strVal val="#ppt_x"/>
                                          </p:val>
                                        </p:tav>
                                      </p:tavLst>
                                    </p:anim>
                                    <p:anim calcmode="lin" valueType="num">
                                      <p:cBhvr>
                                        <p:cTn id="84" dur="600" fill="hold"/>
                                        <p:tgtEl>
                                          <p:spTgt spid="2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p:cBhvr>
                                        <p:cTn id="87" dur="600"/>
                                        <p:tgtEl>
                                          <p:spTgt spid="28"/>
                                        </p:tgtEl>
                                      </p:cBhvr>
                                    </p:animEffect>
                                    <p:anim calcmode="lin" valueType="num">
                                      <p:cBhvr>
                                        <p:cTn id="88" dur="600" fill="hold"/>
                                        <p:tgtEl>
                                          <p:spTgt spid="28"/>
                                        </p:tgtEl>
                                        <p:attrNameLst>
                                          <p:attrName>ppt_x</p:attrName>
                                        </p:attrNameLst>
                                      </p:cBhvr>
                                      <p:tavLst>
                                        <p:tav tm="0">
                                          <p:val>
                                            <p:strVal val="#ppt_x"/>
                                          </p:val>
                                        </p:tav>
                                        <p:tav tm="100000">
                                          <p:val>
                                            <p:strVal val="#ppt_x"/>
                                          </p:val>
                                        </p:tav>
                                      </p:tavLst>
                                    </p:anim>
                                    <p:anim calcmode="lin" valueType="num">
                                      <p:cBhvr>
                                        <p:cTn id="89" dur="600" fill="hold"/>
                                        <p:tgtEl>
                                          <p:spTgt spid="28"/>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5"/>
                                        </p:tgtEl>
                                        <p:attrNameLst>
                                          <p:attrName>style.visibility</p:attrName>
                                        </p:attrNameLst>
                                      </p:cBhvr>
                                      <p:to>
                                        <p:strVal val="visible"/>
                                      </p:to>
                                    </p:set>
                                    <p:animEffect>
                                      <p:cBhvr>
                                        <p:cTn id="92" dur="600"/>
                                        <p:tgtEl>
                                          <p:spTgt spid="15"/>
                                        </p:tgtEl>
                                      </p:cBhvr>
                                    </p:animEffect>
                                    <p:anim calcmode="lin" valueType="num">
                                      <p:cBhvr>
                                        <p:cTn id="93" dur="600" fill="hold"/>
                                        <p:tgtEl>
                                          <p:spTgt spid="15"/>
                                        </p:tgtEl>
                                        <p:attrNameLst>
                                          <p:attrName>ppt_x</p:attrName>
                                        </p:attrNameLst>
                                      </p:cBhvr>
                                      <p:tavLst>
                                        <p:tav tm="0">
                                          <p:val>
                                            <p:strVal val="#ppt_x"/>
                                          </p:val>
                                        </p:tav>
                                        <p:tav tm="100000">
                                          <p:val>
                                            <p:strVal val="#ppt_x"/>
                                          </p:val>
                                        </p:tav>
                                      </p:tavLst>
                                    </p:anim>
                                    <p:anim calcmode="lin" valueType="num">
                                      <p:cBhvr>
                                        <p:cTn id="94" dur="600" fill="hold"/>
                                        <p:tgtEl>
                                          <p:spTgt spid="15"/>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p:cBhvr>
                                        <p:cTn id="97" dur="600"/>
                                        <p:tgtEl>
                                          <p:spTgt spid="33"/>
                                        </p:tgtEl>
                                      </p:cBhvr>
                                    </p:animEffect>
                                    <p:anim calcmode="lin" valueType="num">
                                      <p:cBhvr>
                                        <p:cTn id="98" dur="600" fill="hold"/>
                                        <p:tgtEl>
                                          <p:spTgt spid="33"/>
                                        </p:tgtEl>
                                        <p:attrNameLst>
                                          <p:attrName>ppt_x</p:attrName>
                                        </p:attrNameLst>
                                      </p:cBhvr>
                                      <p:tavLst>
                                        <p:tav tm="0">
                                          <p:val>
                                            <p:strVal val="#ppt_x"/>
                                          </p:val>
                                        </p:tav>
                                        <p:tav tm="100000">
                                          <p:val>
                                            <p:strVal val="#ppt_x"/>
                                          </p:val>
                                        </p:tav>
                                      </p:tavLst>
                                    </p:anim>
                                    <p:anim calcmode="lin" valueType="num">
                                      <p:cBhvr>
                                        <p:cTn id="99" dur="600" fill="hold"/>
                                        <p:tgtEl>
                                          <p:spTgt spid="33"/>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300" fill="hold"/>
                                        <p:tgtEl>
                                          <p:spTgt spid="25"/>
                                        </p:tgtEl>
                                        <p:attrNameLst>
                                          <p:attrName>ppt_w</p:attrName>
                                        </p:attrNameLst>
                                      </p:cBhvr>
                                      <p:tavLst>
                                        <p:tav tm="0">
                                          <p:val>
                                            <p:fltVal val="0"/>
                                          </p:val>
                                        </p:tav>
                                        <p:tav tm="100000">
                                          <p:val>
                                            <p:strVal val="#ppt_w"/>
                                          </p:val>
                                        </p:tav>
                                      </p:tavLst>
                                    </p:anim>
                                    <p:anim calcmode="lin" valueType="num">
                                      <p:cBhvr>
                                        <p:cTn id="104" dur="300" fill="hold"/>
                                        <p:tgtEl>
                                          <p:spTgt spid="25"/>
                                        </p:tgtEl>
                                        <p:attrNameLst>
                                          <p:attrName>ppt_h</p:attrName>
                                        </p:attrNameLst>
                                      </p:cBhvr>
                                      <p:tavLst>
                                        <p:tav tm="0">
                                          <p:val>
                                            <p:fltVal val="0"/>
                                          </p:val>
                                        </p:tav>
                                        <p:tav tm="100000">
                                          <p:val>
                                            <p:strVal val="#ppt_h"/>
                                          </p:val>
                                        </p:tav>
                                      </p:tavLst>
                                    </p:anim>
                                    <p:animEffect>
                                      <p:cBhvr>
                                        <p:cTn id="105" dur="300"/>
                                        <p:tgtEl>
                                          <p:spTgt spid="25"/>
                                        </p:tgtEl>
                                      </p:cBhvr>
                                    </p:animEffect>
                                  </p:childTnLst>
                                </p:cTn>
                              </p:par>
                              <p:par>
                                <p:cTn id="106" presetID="10" presetClass="entr" presetSubtype="0" fill="hold" nodeType="withEffect">
                                  <p:stCondLst>
                                    <p:cond delay="0"/>
                                  </p:stCondLst>
                                  <p:childTnLst>
                                    <p:set>
                                      <p:cBhvr>
                                        <p:cTn id="107" dur="1" fill="hold">
                                          <p:stCondLst>
                                            <p:cond delay="0"/>
                                          </p:stCondLst>
                                        </p:cTn>
                                        <p:tgtEl>
                                          <p:spTgt spid="12"/>
                                        </p:tgtEl>
                                        <p:attrNameLst>
                                          <p:attrName>style.visibility</p:attrName>
                                        </p:attrNameLst>
                                      </p:cBhvr>
                                      <p:to>
                                        <p:strVal val="visible"/>
                                      </p:to>
                                    </p:set>
                                    <p:anim calcmode="lin" valueType="num">
                                      <p:cBhvr>
                                        <p:cTn id="108" dur="300" fill="hold"/>
                                        <p:tgtEl>
                                          <p:spTgt spid="12"/>
                                        </p:tgtEl>
                                        <p:attrNameLst>
                                          <p:attrName>ppt_w</p:attrName>
                                        </p:attrNameLst>
                                      </p:cBhvr>
                                      <p:tavLst>
                                        <p:tav tm="0">
                                          <p:val>
                                            <p:fltVal val="0"/>
                                          </p:val>
                                        </p:tav>
                                        <p:tav tm="100000">
                                          <p:val>
                                            <p:strVal val="#ppt_w"/>
                                          </p:val>
                                        </p:tav>
                                      </p:tavLst>
                                    </p:anim>
                                    <p:anim calcmode="lin" valueType="num">
                                      <p:cBhvr>
                                        <p:cTn id="109" dur="300" fill="hold"/>
                                        <p:tgtEl>
                                          <p:spTgt spid="12"/>
                                        </p:tgtEl>
                                        <p:attrNameLst>
                                          <p:attrName>ppt_h</p:attrName>
                                        </p:attrNameLst>
                                      </p:cBhvr>
                                      <p:tavLst>
                                        <p:tav tm="0">
                                          <p:val>
                                            <p:fltVal val="0"/>
                                          </p:val>
                                        </p:tav>
                                        <p:tav tm="100000">
                                          <p:val>
                                            <p:strVal val="#ppt_h"/>
                                          </p:val>
                                        </p:tav>
                                      </p:tavLst>
                                    </p:anim>
                                    <p:animEffect>
                                      <p:cBhvr>
                                        <p:cTn id="110" dur="300"/>
                                        <p:tgtEl>
                                          <p:spTgt spid="12"/>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31"/>
                                        </p:tgtEl>
                                        <p:attrNameLst>
                                          <p:attrName>style.visibility</p:attrName>
                                        </p:attrNameLst>
                                      </p:cBhvr>
                                      <p:to>
                                        <p:strVal val="visible"/>
                                      </p:to>
                                    </p:set>
                                    <p:animEffect>
                                      <p:cBhvr>
                                        <p:cTn id="114" dur="600"/>
                                        <p:tgtEl>
                                          <p:spTgt spid="31"/>
                                        </p:tgtEl>
                                      </p:cBhvr>
                                    </p:animEffect>
                                    <p:anim calcmode="lin" valueType="num">
                                      <p:cBhvr>
                                        <p:cTn id="115" dur="600" fill="hold"/>
                                        <p:tgtEl>
                                          <p:spTgt spid="31"/>
                                        </p:tgtEl>
                                        <p:attrNameLst>
                                          <p:attrName>ppt_x</p:attrName>
                                        </p:attrNameLst>
                                      </p:cBhvr>
                                      <p:tavLst>
                                        <p:tav tm="0">
                                          <p:val>
                                            <p:strVal val="#ppt_x"/>
                                          </p:val>
                                        </p:tav>
                                        <p:tav tm="100000">
                                          <p:val>
                                            <p:strVal val="#ppt_x"/>
                                          </p:val>
                                        </p:tav>
                                      </p:tavLst>
                                    </p:anim>
                                    <p:anim calcmode="lin" valueType="num">
                                      <p:cBhvr>
                                        <p:cTn id="116" dur="600" fill="hold"/>
                                        <p:tgtEl>
                                          <p:spTgt spid="31"/>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Effect>
                                      <p:cBhvr>
                                        <p:cTn id="119" dur="600"/>
                                        <p:tgtEl>
                                          <p:spTgt spid="30"/>
                                        </p:tgtEl>
                                      </p:cBhvr>
                                    </p:animEffect>
                                    <p:anim calcmode="lin" valueType="num">
                                      <p:cBhvr>
                                        <p:cTn id="120" dur="600" fill="hold"/>
                                        <p:tgtEl>
                                          <p:spTgt spid="30"/>
                                        </p:tgtEl>
                                        <p:attrNameLst>
                                          <p:attrName>ppt_x</p:attrName>
                                        </p:attrNameLst>
                                      </p:cBhvr>
                                      <p:tavLst>
                                        <p:tav tm="0">
                                          <p:val>
                                            <p:strVal val="#ppt_x"/>
                                          </p:val>
                                        </p:tav>
                                        <p:tav tm="100000">
                                          <p:val>
                                            <p:strVal val="#ppt_x"/>
                                          </p:val>
                                        </p:tav>
                                      </p:tavLst>
                                    </p:anim>
                                    <p:anim calcmode="lin" valueType="num">
                                      <p:cBhvr>
                                        <p:cTn id="121" dur="600" fill="hold"/>
                                        <p:tgtEl>
                                          <p:spTgt spid="3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6"/>
                                        </p:tgtEl>
                                        <p:attrNameLst>
                                          <p:attrName>style.visibility</p:attrName>
                                        </p:attrNameLst>
                                      </p:cBhvr>
                                      <p:to>
                                        <p:strVal val="visible"/>
                                      </p:to>
                                    </p:set>
                                    <p:animEffect>
                                      <p:cBhvr>
                                        <p:cTn id="124" dur="600"/>
                                        <p:tgtEl>
                                          <p:spTgt spid="16"/>
                                        </p:tgtEl>
                                      </p:cBhvr>
                                    </p:animEffect>
                                    <p:anim calcmode="lin" valueType="num">
                                      <p:cBhvr>
                                        <p:cTn id="125" dur="600" fill="hold"/>
                                        <p:tgtEl>
                                          <p:spTgt spid="16"/>
                                        </p:tgtEl>
                                        <p:attrNameLst>
                                          <p:attrName>ppt_x</p:attrName>
                                        </p:attrNameLst>
                                      </p:cBhvr>
                                      <p:tavLst>
                                        <p:tav tm="0">
                                          <p:val>
                                            <p:strVal val="#ppt_x"/>
                                          </p:val>
                                        </p:tav>
                                        <p:tav tm="100000">
                                          <p:val>
                                            <p:strVal val="#ppt_x"/>
                                          </p:val>
                                        </p:tav>
                                      </p:tavLst>
                                    </p:anim>
                                    <p:anim calcmode="lin" valueType="num">
                                      <p:cBhvr>
                                        <p:cTn id="126" dur="600" fill="hold"/>
                                        <p:tgtEl>
                                          <p:spTgt spid="1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5"/>
                                        </p:tgtEl>
                                        <p:attrNameLst>
                                          <p:attrName>style.visibility</p:attrName>
                                        </p:attrNameLst>
                                      </p:cBhvr>
                                      <p:to>
                                        <p:strVal val="visible"/>
                                      </p:to>
                                    </p:set>
                                    <p:animEffect>
                                      <p:cBhvr>
                                        <p:cTn id="129" dur="600"/>
                                        <p:tgtEl>
                                          <p:spTgt spid="35"/>
                                        </p:tgtEl>
                                      </p:cBhvr>
                                    </p:animEffect>
                                    <p:anim calcmode="lin" valueType="num">
                                      <p:cBhvr>
                                        <p:cTn id="130" dur="600" fill="hold"/>
                                        <p:tgtEl>
                                          <p:spTgt spid="35"/>
                                        </p:tgtEl>
                                        <p:attrNameLst>
                                          <p:attrName>ppt_x</p:attrName>
                                        </p:attrNameLst>
                                      </p:cBhvr>
                                      <p:tavLst>
                                        <p:tav tm="0">
                                          <p:val>
                                            <p:strVal val="#ppt_x"/>
                                          </p:val>
                                        </p:tav>
                                        <p:tav tm="100000">
                                          <p:val>
                                            <p:strVal val="#ppt_x"/>
                                          </p:val>
                                        </p:tav>
                                      </p:tavLst>
                                    </p:anim>
                                    <p:anim calcmode="lin" valueType="num">
                                      <p:cBhvr>
                                        <p:cTn id="131"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55206" y="1032604"/>
            <a:ext cx="3400318" cy="3163687"/>
            <a:chOff x="2855206" y="1032604"/>
            <a:chExt cx="3400318" cy="3163687"/>
          </a:xfrm>
        </p:grpSpPr>
        <p:grpSp>
          <p:nvGrpSpPr>
            <p:cNvPr id="4" name="Group 2"/>
            <p:cNvGrpSpPr/>
            <p:nvPr/>
          </p:nvGrpSpPr>
          <p:grpSpPr>
            <a:xfrm>
              <a:off x="4396483" y="1032604"/>
              <a:ext cx="1859041" cy="1635020"/>
              <a:chOff x="5782165" y="481983"/>
              <a:chExt cx="3480614" cy="3061191"/>
            </a:xfrm>
            <a:gradFill flip="none" rotWithShape="1">
              <a:gsLst>
                <a:gs pos="0">
                  <a:schemeClr val="accent1">
                    <a:lumMod val="5000"/>
                    <a:lumOff val="95000"/>
                  </a:schemeClr>
                </a:gs>
                <a:gs pos="58000">
                  <a:schemeClr val="accent2"/>
                </a:gs>
              </a:gsLst>
              <a:lin ang="8100000" scaled="1"/>
              <a:tileRect/>
            </a:gradFill>
          </p:grpSpPr>
          <p:sp>
            <p:nvSpPr>
              <p:cNvPr id="77" name="Arrow: Right 70"/>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78" name="Group 71"/>
              <p:cNvGrpSpPr/>
              <p:nvPr/>
            </p:nvGrpSpPr>
            <p:grpSpPr>
              <a:xfrm>
                <a:off x="7454801" y="481983"/>
                <a:ext cx="1807978" cy="1561534"/>
                <a:chOff x="7454801" y="481983"/>
                <a:chExt cx="1807978" cy="1561534"/>
              </a:xfrm>
              <a:grpFill/>
            </p:grpSpPr>
            <p:sp>
              <p:nvSpPr>
                <p:cNvPr id="79" name="Rectangle 72"/>
                <p:cNvSpPr>
                  <a:spLocks/>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0" name="Rectangle 73"/>
                <p:cNvSpPr>
                  <a:spLocks/>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1" name="Rectangle 74"/>
                <p:cNvSpPr>
                  <a:spLocks/>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2" name="Freeform: Shape 75"/>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3" name="Freeform: Shape 76"/>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4" name="Freeform: Shape 77"/>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5" name="Rectangle 78"/>
                <p:cNvSpPr>
                  <a:spLocks/>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6" name="Rectangle 79"/>
                <p:cNvSpPr>
                  <a:spLocks/>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7" name="Rectangle 80"/>
                <p:cNvSpPr>
                  <a:spLocks/>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8" name="Freeform: Shape 81"/>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9" name="Freeform: Shape 82"/>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90" name="Rectangle 83"/>
                <p:cNvSpPr>
                  <a:spLocks/>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grpSp>
          <p:nvGrpSpPr>
            <p:cNvPr id="5" name="Group 3"/>
            <p:cNvGrpSpPr/>
            <p:nvPr/>
          </p:nvGrpSpPr>
          <p:grpSpPr>
            <a:xfrm flipH="1">
              <a:off x="2857122" y="1040978"/>
              <a:ext cx="1859041" cy="1635020"/>
              <a:chOff x="5782165" y="481983"/>
              <a:chExt cx="3480614" cy="3061191"/>
            </a:xfrm>
            <a:gradFill>
              <a:gsLst>
                <a:gs pos="0">
                  <a:schemeClr val="accent1">
                    <a:lumMod val="5000"/>
                    <a:lumOff val="95000"/>
                  </a:schemeClr>
                </a:gs>
                <a:gs pos="58000">
                  <a:schemeClr val="accent1"/>
                </a:gs>
              </a:gsLst>
              <a:lin ang="8100000" scaled="1"/>
            </a:gradFill>
          </p:grpSpPr>
          <p:sp>
            <p:nvSpPr>
              <p:cNvPr id="63" name="Arrow: Right 56"/>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64" name="Group 57"/>
              <p:cNvGrpSpPr/>
              <p:nvPr/>
            </p:nvGrpSpPr>
            <p:grpSpPr>
              <a:xfrm>
                <a:off x="7454801" y="481983"/>
                <a:ext cx="1807978" cy="1561534"/>
                <a:chOff x="7454801" y="481983"/>
                <a:chExt cx="1807978" cy="1561534"/>
              </a:xfrm>
              <a:grpFill/>
            </p:grpSpPr>
            <p:sp>
              <p:nvSpPr>
                <p:cNvPr id="65" name="Rectangle 58"/>
                <p:cNvSpPr>
                  <a:spLocks/>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6" name="Rectangle 59"/>
                <p:cNvSpPr>
                  <a:spLocks/>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7" name="Rectangle 60"/>
                <p:cNvSpPr>
                  <a:spLocks/>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8" name="Freeform: Shape 61"/>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9" name="Freeform: Shape 62"/>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0" name="Freeform: Shape 63"/>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1" name="Rectangle 64"/>
                <p:cNvSpPr>
                  <a:spLocks/>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2" name="Rectangle 65"/>
                <p:cNvSpPr>
                  <a:spLocks/>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3" name="Rectangle 66"/>
                <p:cNvSpPr>
                  <a:spLocks/>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4" name="Freeform: Shape 67"/>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5" name="Freeform: Shape 68"/>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6" name="Rectangle 69"/>
                <p:cNvSpPr>
                  <a:spLocks/>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grpSp>
          <p:nvGrpSpPr>
            <p:cNvPr id="6" name="Group 4"/>
            <p:cNvGrpSpPr/>
            <p:nvPr/>
          </p:nvGrpSpPr>
          <p:grpSpPr>
            <a:xfrm flipV="1">
              <a:off x="4394392" y="2561271"/>
              <a:ext cx="1859041" cy="1635020"/>
              <a:chOff x="5782165" y="481983"/>
              <a:chExt cx="3480614" cy="3061191"/>
            </a:xfrm>
            <a:gradFill>
              <a:gsLst>
                <a:gs pos="0">
                  <a:schemeClr val="accent1">
                    <a:lumMod val="5000"/>
                    <a:lumOff val="95000"/>
                  </a:schemeClr>
                </a:gs>
                <a:gs pos="58000">
                  <a:schemeClr val="accent4"/>
                </a:gs>
              </a:gsLst>
              <a:lin ang="8100000" scaled="1"/>
            </a:gradFill>
          </p:grpSpPr>
          <p:sp>
            <p:nvSpPr>
              <p:cNvPr id="49" name="Arrow: Right 42"/>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50" name="Group 43"/>
              <p:cNvGrpSpPr/>
              <p:nvPr/>
            </p:nvGrpSpPr>
            <p:grpSpPr>
              <a:xfrm>
                <a:off x="7454801" y="481983"/>
                <a:ext cx="1807978" cy="1561534"/>
                <a:chOff x="7454801" y="481983"/>
                <a:chExt cx="1807978" cy="1561534"/>
              </a:xfrm>
              <a:grpFill/>
            </p:grpSpPr>
            <p:sp>
              <p:nvSpPr>
                <p:cNvPr id="51" name="Rectangle 44"/>
                <p:cNvSpPr>
                  <a:spLocks/>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2" name="Rectangle 45"/>
                <p:cNvSpPr>
                  <a:spLocks/>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3" name="Rectangle 46"/>
                <p:cNvSpPr>
                  <a:spLocks/>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4" name="Freeform: Shape 47"/>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5" name="Freeform: Shape 48"/>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6" name="Freeform: Shape 49"/>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7" name="Rectangle 50"/>
                <p:cNvSpPr>
                  <a:spLocks/>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8" name="Rectangle 51"/>
                <p:cNvSpPr>
                  <a:spLocks/>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9" name="Rectangle 52"/>
                <p:cNvSpPr>
                  <a:spLocks/>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0" name="Freeform: Shape 53"/>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1" name="Freeform: Shape 54"/>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2" name="Rectangle 55"/>
                <p:cNvSpPr>
                  <a:spLocks/>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grpSp>
          <p:nvGrpSpPr>
            <p:cNvPr id="7" name="Group 5"/>
            <p:cNvGrpSpPr/>
            <p:nvPr/>
          </p:nvGrpSpPr>
          <p:grpSpPr>
            <a:xfrm flipH="1" flipV="1">
              <a:off x="2855206" y="2560263"/>
              <a:ext cx="1859041" cy="1635020"/>
              <a:chOff x="5782165" y="481983"/>
              <a:chExt cx="3480614" cy="3061191"/>
            </a:xfrm>
            <a:gradFill>
              <a:gsLst>
                <a:gs pos="0">
                  <a:schemeClr val="accent1">
                    <a:lumMod val="5000"/>
                    <a:lumOff val="95000"/>
                  </a:schemeClr>
                </a:gs>
                <a:gs pos="58000">
                  <a:schemeClr val="accent3"/>
                </a:gs>
              </a:gsLst>
              <a:lin ang="8100000" scaled="1"/>
            </a:gradFill>
          </p:grpSpPr>
          <p:sp>
            <p:nvSpPr>
              <p:cNvPr id="35" name="Arrow: Right 28"/>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36" name="Group 29"/>
              <p:cNvGrpSpPr/>
              <p:nvPr/>
            </p:nvGrpSpPr>
            <p:grpSpPr>
              <a:xfrm>
                <a:off x="7454801" y="481983"/>
                <a:ext cx="1807978" cy="1561534"/>
                <a:chOff x="7454801" y="481983"/>
                <a:chExt cx="1807978" cy="1561534"/>
              </a:xfrm>
              <a:grpFill/>
            </p:grpSpPr>
            <p:sp>
              <p:nvSpPr>
                <p:cNvPr id="37" name="Rectangle 30"/>
                <p:cNvSpPr>
                  <a:spLocks/>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8" name="Rectangle 31"/>
                <p:cNvSpPr>
                  <a:spLocks/>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9" name="Rectangle 32"/>
                <p:cNvSpPr>
                  <a:spLocks/>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0" name="Freeform: Shape 33"/>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1" name="Freeform: Shape 34"/>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2" name="Freeform: Shape 35"/>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3" name="Rectangle 36"/>
                <p:cNvSpPr>
                  <a:spLocks/>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4" name="Rectangle 37"/>
                <p:cNvSpPr>
                  <a:spLocks/>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5" name="Rectangle 38"/>
                <p:cNvSpPr>
                  <a:spLocks/>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6" name="Freeform: Shape 39"/>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7" name="Freeform: Shape 40"/>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8" name="Rectangle 41"/>
                <p:cNvSpPr>
                  <a:spLocks/>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sp>
          <p:nvSpPr>
            <p:cNvPr id="8" name="TextBox 10"/>
            <p:cNvSpPr txBox="1"/>
            <p:nvPr/>
          </p:nvSpPr>
          <p:spPr>
            <a:xfrm rot="2700000">
              <a:off x="3575747" y="1893001"/>
              <a:ext cx="744434" cy="190533"/>
            </a:xfrm>
            <a:prstGeom prst="rect">
              <a:avLst/>
            </a:prstGeom>
            <a:noFill/>
          </p:spPr>
          <p:txBody>
            <a:bodyPr wrap="none">
              <a:normAutofit fontScale="77500" lnSpcReduction="20000"/>
            </a:bodyPr>
            <a:lstStyle/>
            <a:p>
              <a:pPr algn="r"/>
              <a:r>
                <a:rPr lang="zh-CN" altLang="en-US" sz="1051">
                  <a:solidFill>
                    <a:schemeClr val="bg1"/>
                  </a:solidFill>
                  <a:latin typeface="微软雅黑" panose="020B0503020204020204" pitchFamily="34" charset="-122"/>
                  <a:ea typeface="微软雅黑" panose="020B0503020204020204" pitchFamily="34" charset="-122"/>
                </a:rPr>
                <a:t>标题文本预设</a:t>
              </a:r>
            </a:p>
          </p:txBody>
        </p:sp>
        <p:sp>
          <p:nvSpPr>
            <p:cNvPr id="9" name="TextBox 11"/>
            <p:cNvSpPr txBox="1"/>
            <p:nvPr/>
          </p:nvSpPr>
          <p:spPr>
            <a:xfrm rot="18900000">
              <a:off x="4828515" y="1887669"/>
              <a:ext cx="744434" cy="190533"/>
            </a:xfrm>
            <a:prstGeom prst="rect">
              <a:avLst/>
            </a:prstGeom>
            <a:noFill/>
          </p:spPr>
          <p:txBody>
            <a:bodyPr wrap="none">
              <a:normAutofit fontScale="77500" lnSpcReduction="20000"/>
            </a:bodyPr>
            <a:lstStyle/>
            <a:p>
              <a:r>
                <a:rPr lang="zh-CN" altLang="en-US" sz="1051">
                  <a:solidFill>
                    <a:schemeClr val="bg1"/>
                  </a:solidFill>
                  <a:latin typeface="微软雅黑" panose="020B0503020204020204" pitchFamily="34" charset="-122"/>
                  <a:ea typeface="微软雅黑" panose="020B0503020204020204" pitchFamily="34" charset="-122"/>
                </a:rPr>
                <a:t>标题文本预设</a:t>
              </a:r>
            </a:p>
          </p:txBody>
        </p:sp>
        <p:sp>
          <p:nvSpPr>
            <p:cNvPr id="10" name="TextBox 12"/>
            <p:cNvSpPr txBox="1"/>
            <p:nvPr/>
          </p:nvSpPr>
          <p:spPr>
            <a:xfrm rot="18900000" flipH="1">
              <a:off x="3559268" y="3138624"/>
              <a:ext cx="744434" cy="190533"/>
            </a:xfrm>
            <a:prstGeom prst="rect">
              <a:avLst/>
            </a:prstGeom>
            <a:noFill/>
          </p:spPr>
          <p:txBody>
            <a:bodyPr wrap="none">
              <a:normAutofit fontScale="77500" lnSpcReduction="20000"/>
            </a:bodyPr>
            <a:lstStyle/>
            <a:p>
              <a:pPr algn="r"/>
              <a:r>
                <a:rPr lang="zh-CN" altLang="en-US" sz="1051">
                  <a:solidFill>
                    <a:schemeClr val="bg1"/>
                  </a:solidFill>
                  <a:latin typeface="微软雅黑" panose="020B0503020204020204" pitchFamily="34" charset="-122"/>
                  <a:ea typeface="微软雅黑" panose="020B0503020204020204" pitchFamily="34" charset="-122"/>
                </a:rPr>
                <a:t>标题文本预设</a:t>
              </a:r>
            </a:p>
          </p:txBody>
        </p:sp>
        <p:sp>
          <p:nvSpPr>
            <p:cNvPr id="11" name="TextBox 13"/>
            <p:cNvSpPr txBox="1"/>
            <p:nvPr/>
          </p:nvSpPr>
          <p:spPr>
            <a:xfrm rot="2700000" flipH="1">
              <a:off x="4753788" y="3095154"/>
              <a:ext cx="744434" cy="190533"/>
            </a:xfrm>
            <a:prstGeom prst="rect">
              <a:avLst/>
            </a:prstGeom>
            <a:noFill/>
          </p:spPr>
          <p:txBody>
            <a:bodyPr wrap="none">
              <a:normAutofit fontScale="77500" lnSpcReduction="20000"/>
            </a:bodyPr>
            <a:lstStyle/>
            <a:p>
              <a:r>
                <a:rPr lang="zh-CN" altLang="en-US" sz="1051">
                  <a:solidFill>
                    <a:schemeClr val="bg1"/>
                  </a:solidFill>
                  <a:latin typeface="微软雅黑" panose="020B0503020204020204" pitchFamily="34" charset="-122"/>
                  <a:ea typeface="微软雅黑" panose="020B0503020204020204" pitchFamily="34" charset="-122"/>
                </a:rPr>
                <a:t>标题文本预设</a:t>
              </a:r>
            </a:p>
          </p:txBody>
        </p:sp>
        <p:sp>
          <p:nvSpPr>
            <p:cNvPr id="12" name="Freeform: Shape 84"/>
            <p:cNvSpPr/>
            <p:nvPr/>
          </p:nvSpPr>
          <p:spPr>
            <a:xfrm>
              <a:off x="4676922" y="2282687"/>
              <a:ext cx="241847" cy="241847"/>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3" name="Freeform: Shape 85"/>
            <p:cNvSpPr>
              <a:spLocks noChangeAspect="1"/>
            </p:cNvSpPr>
            <p:nvPr/>
          </p:nvSpPr>
          <p:spPr bwMode="auto">
            <a:xfrm>
              <a:off x="4679276" y="2751228"/>
              <a:ext cx="241959" cy="206673"/>
            </a:xfrm>
            <a:custGeom>
              <a:avLst/>
              <a:gdLst>
                <a:gd name="T0" fmla="*/ 48 w 48"/>
                <a:gd name="T1" fmla="*/ 38 h 41"/>
                <a:gd name="T2" fmla="*/ 45 w 48"/>
                <a:gd name="T3" fmla="*/ 41 h 41"/>
                <a:gd name="T4" fmla="*/ 37 w 48"/>
                <a:gd name="T5" fmla="*/ 41 h 41"/>
                <a:gd name="T6" fmla="*/ 34 w 48"/>
                <a:gd name="T7" fmla="*/ 38 h 41"/>
                <a:gd name="T8" fmla="*/ 34 w 48"/>
                <a:gd name="T9" fmla="*/ 30 h 41"/>
                <a:gd name="T10" fmla="*/ 37 w 48"/>
                <a:gd name="T11" fmla="*/ 27 h 41"/>
                <a:gd name="T12" fmla="*/ 39 w 48"/>
                <a:gd name="T13" fmla="*/ 27 h 41"/>
                <a:gd name="T14" fmla="*/ 39 w 48"/>
                <a:gd name="T15" fmla="*/ 22 h 41"/>
                <a:gd name="T16" fmla="*/ 25 w 48"/>
                <a:gd name="T17" fmla="*/ 22 h 41"/>
                <a:gd name="T18" fmla="*/ 25 w 48"/>
                <a:gd name="T19" fmla="*/ 27 h 41"/>
                <a:gd name="T20" fmla="*/ 28 w 48"/>
                <a:gd name="T21" fmla="*/ 27 h 41"/>
                <a:gd name="T22" fmla="*/ 31 w 48"/>
                <a:gd name="T23" fmla="*/ 30 h 41"/>
                <a:gd name="T24" fmla="*/ 31 w 48"/>
                <a:gd name="T25" fmla="*/ 38 h 41"/>
                <a:gd name="T26" fmla="*/ 28 w 48"/>
                <a:gd name="T27" fmla="*/ 41 h 41"/>
                <a:gd name="T28" fmla="*/ 19 w 48"/>
                <a:gd name="T29" fmla="*/ 41 h 41"/>
                <a:gd name="T30" fmla="*/ 17 w 48"/>
                <a:gd name="T31" fmla="*/ 38 h 41"/>
                <a:gd name="T32" fmla="*/ 17 w 48"/>
                <a:gd name="T33" fmla="*/ 30 h 41"/>
                <a:gd name="T34" fmla="*/ 19 w 48"/>
                <a:gd name="T35" fmla="*/ 27 h 41"/>
                <a:gd name="T36" fmla="*/ 22 w 48"/>
                <a:gd name="T37" fmla="*/ 27 h 41"/>
                <a:gd name="T38" fmla="*/ 22 w 48"/>
                <a:gd name="T39" fmla="*/ 22 h 41"/>
                <a:gd name="T40" fmla="*/ 8 w 48"/>
                <a:gd name="T41" fmla="*/ 22 h 41"/>
                <a:gd name="T42" fmla="*/ 8 w 48"/>
                <a:gd name="T43" fmla="*/ 27 h 41"/>
                <a:gd name="T44" fmla="*/ 11 w 48"/>
                <a:gd name="T45" fmla="*/ 27 h 41"/>
                <a:gd name="T46" fmla="*/ 13 w 48"/>
                <a:gd name="T47" fmla="*/ 30 h 41"/>
                <a:gd name="T48" fmla="*/ 13 w 48"/>
                <a:gd name="T49" fmla="*/ 38 h 41"/>
                <a:gd name="T50" fmla="*/ 11 w 48"/>
                <a:gd name="T51" fmla="*/ 41 h 41"/>
                <a:gd name="T52" fmla="*/ 2 w 48"/>
                <a:gd name="T53" fmla="*/ 41 h 41"/>
                <a:gd name="T54" fmla="*/ 0 w 48"/>
                <a:gd name="T55" fmla="*/ 38 h 41"/>
                <a:gd name="T56" fmla="*/ 0 w 48"/>
                <a:gd name="T57" fmla="*/ 30 h 41"/>
                <a:gd name="T58" fmla="*/ 2 w 48"/>
                <a:gd name="T59" fmla="*/ 27 h 41"/>
                <a:gd name="T60" fmla="*/ 5 w 48"/>
                <a:gd name="T61" fmla="*/ 27 h 41"/>
                <a:gd name="T62" fmla="*/ 5 w 48"/>
                <a:gd name="T63" fmla="*/ 22 h 41"/>
                <a:gd name="T64" fmla="*/ 8 w 48"/>
                <a:gd name="T65" fmla="*/ 19 h 41"/>
                <a:gd name="T66" fmla="*/ 22 w 48"/>
                <a:gd name="T67" fmla="*/ 19 h 41"/>
                <a:gd name="T68" fmla="*/ 22 w 48"/>
                <a:gd name="T69" fmla="*/ 13 h 41"/>
                <a:gd name="T70" fmla="*/ 19 w 48"/>
                <a:gd name="T71" fmla="*/ 13 h 41"/>
                <a:gd name="T72" fmla="*/ 17 w 48"/>
                <a:gd name="T73" fmla="*/ 11 h 41"/>
                <a:gd name="T74" fmla="*/ 17 w 48"/>
                <a:gd name="T75" fmla="*/ 2 h 41"/>
                <a:gd name="T76" fmla="*/ 19 w 48"/>
                <a:gd name="T77" fmla="*/ 0 h 41"/>
                <a:gd name="T78" fmla="*/ 28 w 48"/>
                <a:gd name="T79" fmla="*/ 0 h 41"/>
                <a:gd name="T80" fmla="*/ 31 w 48"/>
                <a:gd name="T81" fmla="*/ 2 h 41"/>
                <a:gd name="T82" fmla="*/ 31 w 48"/>
                <a:gd name="T83" fmla="*/ 11 h 41"/>
                <a:gd name="T84" fmla="*/ 28 w 48"/>
                <a:gd name="T85" fmla="*/ 13 h 41"/>
                <a:gd name="T86" fmla="*/ 25 w 48"/>
                <a:gd name="T87" fmla="*/ 13 h 41"/>
                <a:gd name="T88" fmla="*/ 25 w 48"/>
                <a:gd name="T89" fmla="*/ 19 h 41"/>
                <a:gd name="T90" fmla="*/ 39 w 48"/>
                <a:gd name="T91" fmla="*/ 19 h 41"/>
                <a:gd name="T92" fmla="*/ 43 w 48"/>
                <a:gd name="T93" fmla="*/ 22 h 41"/>
                <a:gd name="T94" fmla="*/ 43 w 48"/>
                <a:gd name="T95" fmla="*/ 27 h 41"/>
                <a:gd name="T96" fmla="*/ 45 w 48"/>
                <a:gd name="T97" fmla="*/ 27 h 41"/>
                <a:gd name="T98" fmla="*/ 48 w 48"/>
                <a:gd name="T99" fmla="*/ 30 h 41"/>
                <a:gd name="T100" fmla="*/ 48 w 48"/>
                <a:gd name="T10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48" y="38"/>
                  </a:moveTo>
                  <a:cubicBezTo>
                    <a:pt x="48" y="40"/>
                    <a:pt x="47" y="41"/>
                    <a:pt x="45" y="41"/>
                  </a:cubicBezTo>
                  <a:cubicBezTo>
                    <a:pt x="37" y="41"/>
                    <a:pt x="37" y="41"/>
                    <a:pt x="37" y="41"/>
                  </a:cubicBezTo>
                  <a:cubicBezTo>
                    <a:pt x="35" y="41"/>
                    <a:pt x="34" y="40"/>
                    <a:pt x="34" y="38"/>
                  </a:cubicBezTo>
                  <a:cubicBezTo>
                    <a:pt x="34" y="30"/>
                    <a:pt x="34" y="30"/>
                    <a:pt x="34" y="30"/>
                  </a:cubicBezTo>
                  <a:cubicBezTo>
                    <a:pt x="34" y="28"/>
                    <a:pt x="35" y="27"/>
                    <a:pt x="37" y="27"/>
                  </a:cubicBezTo>
                  <a:cubicBezTo>
                    <a:pt x="39" y="27"/>
                    <a:pt x="39" y="27"/>
                    <a:pt x="39" y="27"/>
                  </a:cubicBezTo>
                  <a:cubicBezTo>
                    <a:pt x="39" y="22"/>
                    <a:pt x="39" y="22"/>
                    <a:pt x="39" y="22"/>
                  </a:cubicBezTo>
                  <a:cubicBezTo>
                    <a:pt x="25" y="22"/>
                    <a:pt x="25" y="22"/>
                    <a:pt x="25" y="22"/>
                  </a:cubicBezTo>
                  <a:cubicBezTo>
                    <a:pt x="25" y="27"/>
                    <a:pt x="25" y="27"/>
                    <a:pt x="25" y="27"/>
                  </a:cubicBezTo>
                  <a:cubicBezTo>
                    <a:pt x="28" y="27"/>
                    <a:pt x="28" y="27"/>
                    <a:pt x="28" y="27"/>
                  </a:cubicBezTo>
                  <a:cubicBezTo>
                    <a:pt x="29" y="27"/>
                    <a:pt x="31" y="28"/>
                    <a:pt x="31" y="30"/>
                  </a:cubicBezTo>
                  <a:cubicBezTo>
                    <a:pt x="31" y="38"/>
                    <a:pt x="31" y="38"/>
                    <a:pt x="31" y="38"/>
                  </a:cubicBezTo>
                  <a:cubicBezTo>
                    <a:pt x="31" y="40"/>
                    <a:pt x="29" y="41"/>
                    <a:pt x="28" y="41"/>
                  </a:cubicBezTo>
                  <a:cubicBezTo>
                    <a:pt x="19" y="41"/>
                    <a:pt x="19" y="41"/>
                    <a:pt x="19" y="41"/>
                  </a:cubicBezTo>
                  <a:cubicBezTo>
                    <a:pt x="18" y="41"/>
                    <a:pt x="17" y="40"/>
                    <a:pt x="17" y="38"/>
                  </a:cubicBezTo>
                  <a:cubicBezTo>
                    <a:pt x="17" y="30"/>
                    <a:pt x="17" y="30"/>
                    <a:pt x="17" y="30"/>
                  </a:cubicBezTo>
                  <a:cubicBezTo>
                    <a:pt x="17" y="28"/>
                    <a:pt x="18" y="27"/>
                    <a:pt x="19" y="27"/>
                  </a:cubicBezTo>
                  <a:cubicBezTo>
                    <a:pt x="22" y="27"/>
                    <a:pt x="22" y="27"/>
                    <a:pt x="22" y="27"/>
                  </a:cubicBezTo>
                  <a:cubicBezTo>
                    <a:pt x="22" y="22"/>
                    <a:pt x="22" y="22"/>
                    <a:pt x="22" y="22"/>
                  </a:cubicBezTo>
                  <a:cubicBezTo>
                    <a:pt x="8" y="22"/>
                    <a:pt x="8" y="22"/>
                    <a:pt x="8" y="22"/>
                  </a:cubicBezTo>
                  <a:cubicBezTo>
                    <a:pt x="8" y="27"/>
                    <a:pt x="8" y="27"/>
                    <a:pt x="8" y="27"/>
                  </a:cubicBezTo>
                  <a:cubicBezTo>
                    <a:pt x="11" y="27"/>
                    <a:pt x="11" y="27"/>
                    <a:pt x="11" y="27"/>
                  </a:cubicBezTo>
                  <a:cubicBezTo>
                    <a:pt x="12" y="27"/>
                    <a:pt x="13" y="28"/>
                    <a:pt x="13" y="30"/>
                  </a:cubicBezTo>
                  <a:cubicBezTo>
                    <a:pt x="13" y="38"/>
                    <a:pt x="13" y="38"/>
                    <a:pt x="13" y="38"/>
                  </a:cubicBezTo>
                  <a:cubicBezTo>
                    <a:pt x="13" y="40"/>
                    <a:pt x="12" y="41"/>
                    <a:pt x="11" y="41"/>
                  </a:cubicBezTo>
                  <a:cubicBezTo>
                    <a:pt x="2" y="41"/>
                    <a:pt x="2" y="41"/>
                    <a:pt x="2" y="41"/>
                  </a:cubicBezTo>
                  <a:cubicBezTo>
                    <a:pt x="1" y="41"/>
                    <a:pt x="0" y="40"/>
                    <a:pt x="0" y="38"/>
                  </a:cubicBezTo>
                  <a:cubicBezTo>
                    <a:pt x="0" y="30"/>
                    <a:pt x="0" y="30"/>
                    <a:pt x="0" y="30"/>
                  </a:cubicBezTo>
                  <a:cubicBezTo>
                    <a:pt x="0" y="28"/>
                    <a:pt x="1" y="27"/>
                    <a:pt x="2" y="27"/>
                  </a:cubicBezTo>
                  <a:cubicBezTo>
                    <a:pt x="5" y="27"/>
                    <a:pt x="5" y="27"/>
                    <a:pt x="5" y="27"/>
                  </a:cubicBezTo>
                  <a:cubicBezTo>
                    <a:pt x="5" y="22"/>
                    <a:pt x="5" y="22"/>
                    <a:pt x="5" y="22"/>
                  </a:cubicBezTo>
                  <a:cubicBezTo>
                    <a:pt x="5" y="20"/>
                    <a:pt x="6" y="19"/>
                    <a:pt x="8" y="19"/>
                  </a:cubicBezTo>
                  <a:cubicBezTo>
                    <a:pt x="22" y="19"/>
                    <a:pt x="22" y="19"/>
                    <a:pt x="22" y="19"/>
                  </a:cubicBezTo>
                  <a:cubicBezTo>
                    <a:pt x="22" y="13"/>
                    <a:pt x="22" y="13"/>
                    <a:pt x="22" y="13"/>
                  </a:cubicBezTo>
                  <a:cubicBezTo>
                    <a:pt x="19" y="13"/>
                    <a:pt x="19" y="13"/>
                    <a:pt x="19" y="13"/>
                  </a:cubicBezTo>
                  <a:cubicBezTo>
                    <a:pt x="18" y="13"/>
                    <a:pt x="17" y="12"/>
                    <a:pt x="17" y="11"/>
                  </a:cubicBezTo>
                  <a:cubicBezTo>
                    <a:pt x="17" y="2"/>
                    <a:pt x="17" y="2"/>
                    <a:pt x="17" y="2"/>
                  </a:cubicBezTo>
                  <a:cubicBezTo>
                    <a:pt x="17" y="1"/>
                    <a:pt x="18" y="0"/>
                    <a:pt x="19" y="0"/>
                  </a:cubicBezTo>
                  <a:cubicBezTo>
                    <a:pt x="28" y="0"/>
                    <a:pt x="28" y="0"/>
                    <a:pt x="28" y="0"/>
                  </a:cubicBezTo>
                  <a:cubicBezTo>
                    <a:pt x="29" y="0"/>
                    <a:pt x="31" y="1"/>
                    <a:pt x="31" y="2"/>
                  </a:cubicBezTo>
                  <a:cubicBezTo>
                    <a:pt x="31" y="11"/>
                    <a:pt x="31" y="11"/>
                    <a:pt x="31" y="11"/>
                  </a:cubicBezTo>
                  <a:cubicBezTo>
                    <a:pt x="31" y="12"/>
                    <a:pt x="29" y="13"/>
                    <a:pt x="28" y="13"/>
                  </a:cubicBezTo>
                  <a:cubicBezTo>
                    <a:pt x="25" y="13"/>
                    <a:pt x="25" y="13"/>
                    <a:pt x="25" y="13"/>
                  </a:cubicBezTo>
                  <a:cubicBezTo>
                    <a:pt x="25" y="19"/>
                    <a:pt x="25" y="19"/>
                    <a:pt x="25" y="19"/>
                  </a:cubicBezTo>
                  <a:cubicBezTo>
                    <a:pt x="39" y="19"/>
                    <a:pt x="39" y="19"/>
                    <a:pt x="39" y="19"/>
                  </a:cubicBezTo>
                  <a:cubicBezTo>
                    <a:pt x="41" y="19"/>
                    <a:pt x="43" y="20"/>
                    <a:pt x="43" y="22"/>
                  </a:cubicBezTo>
                  <a:cubicBezTo>
                    <a:pt x="43" y="27"/>
                    <a:pt x="43" y="27"/>
                    <a:pt x="43" y="27"/>
                  </a:cubicBezTo>
                  <a:cubicBezTo>
                    <a:pt x="45" y="27"/>
                    <a:pt x="45" y="27"/>
                    <a:pt x="45" y="27"/>
                  </a:cubicBezTo>
                  <a:cubicBezTo>
                    <a:pt x="47" y="27"/>
                    <a:pt x="48" y="28"/>
                    <a:pt x="48" y="30"/>
                  </a:cubicBezTo>
                  <a:lnTo>
                    <a:pt x="48" y="38"/>
                  </a:lnTo>
                  <a:close/>
                </a:path>
              </a:pathLst>
            </a:custGeom>
            <a:solidFill>
              <a:schemeClr val="bg1"/>
            </a:solidFill>
            <a:ln>
              <a:noFill/>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4" name="Freeform: Shape 86"/>
            <p:cNvSpPr>
              <a:spLocks/>
            </p:cNvSpPr>
            <p:nvPr/>
          </p:nvSpPr>
          <p:spPr bwMode="auto">
            <a:xfrm>
              <a:off x="4161343" y="2737990"/>
              <a:ext cx="253157" cy="253157"/>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5" name="Freeform: Shape 87"/>
            <p:cNvSpPr>
              <a:spLocks noChangeAspect="1"/>
            </p:cNvSpPr>
            <p:nvPr/>
          </p:nvSpPr>
          <p:spPr bwMode="auto">
            <a:xfrm>
              <a:off x="4171249" y="2274342"/>
              <a:ext cx="226837" cy="241959"/>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nvGrpSpPr>
          <p:cNvPr id="16" name="Group 88"/>
          <p:cNvGrpSpPr/>
          <p:nvPr/>
        </p:nvGrpSpPr>
        <p:grpSpPr>
          <a:xfrm>
            <a:off x="980602" y="1968499"/>
            <a:ext cx="7209801" cy="1604637"/>
            <a:chOff x="1307468" y="2624665"/>
            <a:chExt cx="9613068" cy="2139516"/>
          </a:xfrm>
        </p:grpSpPr>
        <p:grpSp>
          <p:nvGrpSpPr>
            <p:cNvPr id="17" name="Group 89"/>
            <p:cNvGrpSpPr/>
            <p:nvPr/>
          </p:nvGrpSpPr>
          <p:grpSpPr>
            <a:xfrm>
              <a:off x="8170814" y="2624665"/>
              <a:ext cx="2749722" cy="2139516"/>
              <a:chOff x="8170814" y="1912116"/>
              <a:chExt cx="2749722" cy="2139516"/>
            </a:xfrm>
          </p:grpSpPr>
          <p:grpSp>
            <p:nvGrpSpPr>
              <p:cNvPr id="27" name="Group 99"/>
              <p:cNvGrpSpPr/>
              <p:nvPr/>
            </p:nvGrpSpPr>
            <p:grpSpPr>
              <a:xfrm>
                <a:off x="8170814" y="1912116"/>
                <a:ext cx="2611177" cy="2139516"/>
                <a:chOff x="1193500" y="1491637"/>
                <a:chExt cx="3761195" cy="2139516"/>
              </a:xfrm>
            </p:grpSpPr>
            <p:grpSp>
              <p:nvGrpSpPr>
                <p:cNvPr id="29" name="Group 101"/>
                <p:cNvGrpSpPr/>
                <p:nvPr/>
              </p:nvGrpSpPr>
              <p:grpSpPr>
                <a:xfrm>
                  <a:off x="1193500" y="1491637"/>
                  <a:ext cx="3761195" cy="815608"/>
                  <a:chOff x="1317257" y="1824875"/>
                  <a:chExt cx="3761195" cy="815608"/>
                </a:xfrm>
              </p:grpSpPr>
              <p:sp>
                <p:nvSpPr>
                  <p:cNvPr id="33" name="TextBox 105"/>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4" name="Rectangle 106"/>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30" name="Group 102"/>
                <p:cNvGrpSpPr/>
                <p:nvPr/>
              </p:nvGrpSpPr>
              <p:grpSpPr>
                <a:xfrm>
                  <a:off x="1193500" y="2815545"/>
                  <a:ext cx="3761195" cy="815608"/>
                  <a:chOff x="1317257" y="1824875"/>
                  <a:chExt cx="3761195" cy="815608"/>
                </a:xfrm>
              </p:grpSpPr>
              <p:sp>
                <p:nvSpPr>
                  <p:cNvPr id="31" name="TextBox 103"/>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2" name="Rectangle 104"/>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cxnSp>
            <p:nvCxnSpPr>
              <p:cNvPr id="28" name="Straight Connector 10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8" name="Group 90"/>
            <p:cNvGrpSpPr/>
            <p:nvPr/>
          </p:nvGrpSpPr>
          <p:grpSpPr>
            <a:xfrm>
              <a:off x="1307468" y="2624665"/>
              <a:ext cx="2713719" cy="2139516"/>
              <a:chOff x="1307468" y="1697288"/>
              <a:chExt cx="2713719" cy="2139516"/>
            </a:xfrm>
          </p:grpSpPr>
          <p:grpSp>
            <p:nvGrpSpPr>
              <p:cNvPr id="19" name="Group 91"/>
              <p:cNvGrpSpPr/>
              <p:nvPr/>
            </p:nvGrpSpPr>
            <p:grpSpPr>
              <a:xfrm>
                <a:off x="1410010" y="1697288"/>
                <a:ext cx="2611177" cy="2139516"/>
                <a:chOff x="1193500" y="1491637"/>
                <a:chExt cx="3761195" cy="2139516"/>
              </a:xfrm>
            </p:grpSpPr>
            <p:grpSp>
              <p:nvGrpSpPr>
                <p:cNvPr id="21" name="Group 93"/>
                <p:cNvGrpSpPr/>
                <p:nvPr/>
              </p:nvGrpSpPr>
              <p:grpSpPr>
                <a:xfrm>
                  <a:off x="1193500" y="1491637"/>
                  <a:ext cx="3761195" cy="815608"/>
                  <a:chOff x="1317257" y="1824875"/>
                  <a:chExt cx="3761195" cy="815608"/>
                </a:xfrm>
              </p:grpSpPr>
              <p:sp>
                <p:nvSpPr>
                  <p:cNvPr id="25" name="TextBox 97"/>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6" name="Rectangle 98"/>
                  <p:cNvSpPr/>
                  <p:nvPr/>
                </p:nvSpPr>
                <p:spPr>
                  <a:xfrm>
                    <a:off x="1317257" y="1824875"/>
                    <a:ext cx="3761195" cy="307777"/>
                  </a:xfrm>
                  <a:prstGeom prst="rect">
                    <a:avLst/>
                  </a:prstGeom>
                </p:spPr>
                <p:txBody>
                  <a:bodyPr wrap="none" lIns="0" tIns="0" rIns="0" bIns="0">
                    <a:normAutofit lnSpcReduction="10000"/>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2" name="Group 94"/>
                <p:cNvGrpSpPr/>
                <p:nvPr/>
              </p:nvGrpSpPr>
              <p:grpSpPr>
                <a:xfrm>
                  <a:off x="1193500" y="2815545"/>
                  <a:ext cx="3761195" cy="815608"/>
                  <a:chOff x="1317257" y="1824875"/>
                  <a:chExt cx="3761195" cy="815608"/>
                </a:xfrm>
              </p:grpSpPr>
              <p:sp>
                <p:nvSpPr>
                  <p:cNvPr id="23" name="TextBox 95"/>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4" name="Rectangle 96"/>
                  <p:cNvSpPr/>
                  <p:nvPr/>
                </p:nvSpPr>
                <p:spPr>
                  <a:xfrm>
                    <a:off x="1317257" y="1824875"/>
                    <a:ext cx="3761195" cy="307777"/>
                  </a:xfrm>
                  <a:prstGeom prst="rect">
                    <a:avLst/>
                  </a:prstGeom>
                </p:spPr>
                <p:txBody>
                  <a:bodyPr wrap="none" lIns="0" tIns="0" rIns="0" bIns="0">
                    <a:normAutofit lnSpcReduction="10000"/>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cxnSp>
            <p:nvCxnSpPr>
              <p:cNvPr id="20" name="Straight Connector 92"/>
              <p:cNvCxnSpPr/>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6139867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04cea730-73b1-438c-a9ad-1ff5f784b089"/>
          <p:cNvGrpSpPr>
            <a:grpSpLocks noChangeAspect="1"/>
          </p:cNvGrpSpPr>
          <p:nvPr/>
        </p:nvGrpSpPr>
        <p:grpSpPr>
          <a:xfrm>
            <a:off x="1110933" y="1167594"/>
            <a:ext cx="6743671" cy="3176561"/>
            <a:chOff x="1481245" y="1556792"/>
            <a:chExt cx="8991561" cy="4235414"/>
          </a:xfrm>
        </p:grpSpPr>
        <p:grpSp>
          <p:nvGrpSpPr>
            <p:cNvPr id="4" name="组合 3"/>
            <p:cNvGrpSpPr/>
            <p:nvPr/>
          </p:nvGrpSpPr>
          <p:grpSpPr>
            <a:xfrm>
              <a:off x="1481245" y="1556792"/>
              <a:ext cx="2604671" cy="2039170"/>
              <a:chOff x="1430114" y="2931616"/>
              <a:chExt cx="2604671" cy="2039170"/>
            </a:xfrm>
          </p:grpSpPr>
          <p:grpSp>
            <p:nvGrpSpPr>
              <p:cNvPr id="37" name="组合 36"/>
              <p:cNvGrpSpPr/>
              <p:nvPr/>
            </p:nvGrpSpPr>
            <p:grpSpPr>
              <a:xfrm>
                <a:off x="1430114" y="2931616"/>
                <a:ext cx="2604671" cy="1050002"/>
                <a:chOff x="1430114" y="2931616"/>
                <a:chExt cx="2604671" cy="1050002"/>
              </a:xfrm>
            </p:grpSpPr>
            <p:sp>
              <p:nvSpPr>
                <p:cNvPr id="41" name="五边形 28"/>
                <p:cNvSpPr/>
                <p:nvPr/>
              </p:nvSpPr>
              <p:spPr>
                <a:xfrm>
                  <a:off x="2276404" y="3044795"/>
                  <a:ext cx="1758381" cy="823643"/>
                </a:xfrm>
                <a:prstGeom prst="homePlate">
                  <a:avLst>
                    <a:gd name="adj" fmla="val 40279"/>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defTabSz="914378">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    标题文本预设</a:t>
                  </a:r>
                  <a:endParaRPr lang="zh-CN" altLang="en-US" sz="105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1430114" y="2931616"/>
                  <a:ext cx="1050001" cy="1050002"/>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任意多边形 30" title="HBOw5gySgy"/>
                <p:cNvSpPr>
                  <a:spLocks/>
                </p:cNvSpPr>
                <p:nvPr/>
              </p:nvSpPr>
              <p:spPr bwMode="auto">
                <a:xfrm>
                  <a:off x="1732418" y="3168636"/>
                  <a:ext cx="481328" cy="606645"/>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bg1"/>
                </a:solidFill>
                <a:ln>
                  <a:noFill/>
                </a:ln>
                <a:extLst/>
              </p:spPr>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1770323" y="4113526"/>
                <a:ext cx="2213143" cy="857260"/>
                <a:chOff x="1732858" y="5001250"/>
                <a:chExt cx="2213143" cy="857260"/>
              </a:xfrm>
            </p:grpSpPr>
            <p:sp>
              <p:nvSpPr>
                <p:cNvPr id="39" name="文本框 13"/>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05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文本框 14"/>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6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583832" y="1556792"/>
              <a:ext cx="2669869" cy="2039170"/>
              <a:chOff x="4532701" y="2931616"/>
              <a:chExt cx="2669869" cy="2039170"/>
            </a:xfrm>
          </p:grpSpPr>
          <p:grpSp>
            <p:nvGrpSpPr>
              <p:cNvPr id="30" name="组合 29"/>
              <p:cNvGrpSpPr/>
              <p:nvPr/>
            </p:nvGrpSpPr>
            <p:grpSpPr>
              <a:xfrm>
                <a:off x="4532701" y="2931616"/>
                <a:ext cx="2604671" cy="1050002"/>
                <a:chOff x="4532701" y="2931616"/>
                <a:chExt cx="2604671" cy="1050002"/>
              </a:xfrm>
            </p:grpSpPr>
            <p:sp>
              <p:nvSpPr>
                <p:cNvPr id="34" name="五边形 31"/>
                <p:cNvSpPr/>
                <p:nvPr/>
              </p:nvSpPr>
              <p:spPr>
                <a:xfrm>
                  <a:off x="5378991" y="3044795"/>
                  <a:ext cx="1758381" cy="823643"/>
                </a:xfrm>
                <a:prstGeom prst="homePlate">
                  <a:avLst>
                    <a:gd name="adj" fmla="val 40279"/>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defTabSz="914378">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    标题文本预设</a:t>
                  </a:r>
                </a:p>
              </p:txBody>
            </p:sp>
            <p:sp>
              <p:nvSpPr>
                <p:cNvPr id="35" name="椭圆 34"/>
                <p:cNvSpPr/>
                <p:nvPr/>
              </p:nvSpPr>
              <p:spPr>
                <a:xfrm>
                  <a:off x="4532701" y="2931616"/>
                  <a:ext cx="1050001" cy="1050002"/>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任意多边形 33"/>
                <p:cNvSpPr>
                  <a:spLocks noChangeAspect="1"/>
                </p:cNvSpPr>
                <p:nvPr/>
              </p:nvSpPr>
              <p:spPr bwMode="auto">
                <a:xfrm>
                  <a:off x="4744435" y="3139671"/>
                  <a:ext cx="634556" cy="63389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989427" y="4113526"/>
                <a:ext cx="2213143" cy="857260"/>
                <a:chOff x="1732858" y="5001250"/>
                <a:chExt cx="2213143" cy="857260"/>
              </a:xfrm>
            </p:grpSpPr>
            <p:sp>
              <p:nvSpPr>
                <p:cNvPr id="32" name="文本框 11"/>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3" name="文本框 12"/>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6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 name="组合 5"/>
            <p:cNvGrpSpPr/>
            <p:nvPr/>
          </p:nvGrpSpPr>
          <p:grpSpPr>
            <a:xfrm>
              <a:off x="7795147" y="1556792"/>
              <a:ext cx="2677659" cy="2039170"/>
              <a:chOff x="7744016" y="2931616"/>
              <a:chExt cx="2677659" cy="2039170"/>
            </a:xfrm>
          </p:grpSpPr>
          <p:grpSp>
            <p:nvGrpSpPr>
              <p:cNvPr id="23" name="组合 22"/>
              <p:cNvGrpSpPr/>
              <p:nvPr/>
            </p:nvGrpSpPr>
            <p:grpSpPr>
              <a:xfrm>
                <a:off x="7744016" y="2931616"/>
                <a:ext cx="2604671" cy="1050002"/>
                <a:chOff x="7744016" y="2931616"/>
                <a:chExt cx="2604671" cy="1050002"/>
              </a:xfrm>
            </p:grpSpPr>
            <p:sp>
              <p:nvSpPr>
                <p:cNvPr id="27" name="五边形 24"/>
                <p:cNvSpPr/>
                <p:nvPr/>
              </p:nvSpPr>
              <p:spPr>
                <a:xfrm>
                  <a:off x="8590306" y="3044795"/>
                  <a:ext cx="1758381" cy="823643"/>
                </a:xfrm>
                <a:prstGeom prst="homePlate">
                  <a:avLst>
                    <a:gd name="adj" fmla="val 40279"/>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defTabSz="914378">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    标题文本预设</a:t>
                  </a:r>
                </a:p>
              </p:txBody>
            </p:sp>
            <p:sp>
              <p:nvSpPr>
                <p:cNvPr id="28" name="椭圆 27"/>
                <p:cNvSpPr/>
                <p:nvPr/>
              </p:nvSpPr>
              <p:spPr>
                <a:xfrm>
                  <a:off x="7744016" y="2931616"/>
                  <a:ext cx="1050001" cy="1050002"/>
                </a:xfrm>
                <a:prstGeom prst="ellipse">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任意多边形 27"/>
                <p:cNvSpPr>
                  <a:spLocks/>
                </p:cNvSpPr>
                <p:nvPr/>
              </p:nvSpPr>
              <p:spPr bwMode="auto">
                <a:xfrm>
                  <a:off x="7998442" y="3176704"/>
                  <a:ext cx="545571" cy="544559"/>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8208532" y="4113526"/>
                <a:ext cx="2213143" cy="857260"/>
                <a:chOff x="1732858" y="5001250"/>
                <a:chExt cx="2213143" cy="857260"/>
              </a:xfrm>
            </p:grpSpPr>
            <p:sp>
              <p:nvSpPr>
                <p:cNvPr id="25" name="文本框 9"/>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6" name="文本框 10"/>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7" name="组合 6"/>
            <p:cNvGrpSpPr/>
            <p:nvPr/>
          </p:nvGrpSpPr>
          <p:grpSpPr>
            <a:xfrm>
              <a:off x="3004794" y="3753036"/>
              <a:ext cx="2669869" cy="2039170"/>
              <a:chOff x="4532701" y="2931616"/>
              <a:chExt cx="2669869" cy="2039170"/>
            </a:xfrm>
          </p:grpSpPr>
          <p:grpSp>
            <p:nvGrpSpPr>
              <p:cNvPr id="16" name="组合 15"/>
              <p:cNvGrpSpPr/>
              <p:nvPr/>
            </p:nvGrpSpPr>
            <p:grpSpPr>
              <a:xfrm>
                <a:off x="4532701" y="2931616"/>
                <a:ext cx="2604671" cy="1050002"/>
                <a:chOff x="4532701" y="2931616"/>
                <a:chExt cx="2604671" cy="1050002"/>
              </a:xfrm>
            </p:grpSpPr>
            <p:sp>
              <p:nvSpPr>
                <p:cNvPr id="20" name="五边形 53"/>
                <p:cNvSpPr/>
                <p:nvPr/>
              </p:nvSpPr>
              <p:spPr>
                <a:xfrm>
                  <a:off x="5378991" y="3044795"/>
                  <a:ext cx="1758381" cy="823643"/>
                </a:xfrm>
                <a:prstGeom prst="homePlate">
                  <a:avLst>
                    <a:gd name="adj" fmla="val 40279"/>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defTabSz="914378">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    标题文本预设</a:t>
                  </a:r>
                </a:p>
              </p:txBody>
            </p:sp>
            <p:sp>
              <p:nvSpPr>
                <p:cNvPr id="21" name="椭圆 20"/>
                <p:cNvSpPr/>
                <p:nvPr/>
              </p:nvSpPr>
              <p:spPr>
                <a:xfrm>
                  <a:off x="4532701" y="2931616"/>
                  <a:ext cx="1050001" cy="1050002"/>
                </a:xfrm>
                <a:prstGeom prst="ellipse">
                  <a:avLst/>
                </a:prstGeom>
                <a:solidFill>
                  <a:schemeClr val="accent4">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任意多边形 55"/>
                <p:cNvSpPr>
                  <a:spLocks noChangeAspect="1"/>
                </p:cNvSpPr>
                <p:nvPr/>
              </p:nvSpPr>
              <p:spPr bwMode="auto">
                <a:xfrm>
                  <a:off x="4744435" y="3139671"/>
                  <a:ext cx="634556" cy="63389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89427" y="4113526"/>
                <a:ext cx="2213143" cy="857260"/>
                <a:chOff x="1732858" y="5001250"/>
                <a:chExt cx="2213143" cy="857260"/>
              </a:xfrm>
            </p:grpSpPr>
            <p:sp>
              <p:nvSpPr>
                <p:cNvPr id="18" name="文本框 51"/>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05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文本框 52"/>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6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8" name="组合 7"/>
            <p:cNvGrpSpPr/>
            <p:nvPr/>
          </p:nvGrpSpPr>
          <p:grpSpPr>
            <a:xfrm>
              <a:off x="6216109" y="3753036"/>
              <a:ext cx="2677659" cy="2039170"/>
              <a:chOff x="7744016" y="2931616"/>
              <a:chExt cx="2677659" cy="2039170"/>
            </a:xfrm>
          </p:grpSpPr>
          <p:grpSp>
            <p:nvGrpSpPr>
              <p:cNvPr id="9" name="组合 8"/>
              <p:cNvGrpSpPr/>
              <p:nvPr/>
            </p:nvGrpSpPr>
            <p:grpSpPr>
              <a:xfrm>
                <a:off x="7744016" y="2931616"/>
                <a:ext cx="2604671" cy="1050002"/>
                <a:chOff x="7744016" y="2931616"/>
                <a:chExt cx="2604671" cy="1050002"/>
              </a:xfrm>
            </p:grpSpPr>
            <p:sp>
              <p:nvSpPr>
                <p:cNvPr id="13" name="五边形 61"/>
                <p:cNvSpPr/>
                <p:nvPr/>
              </p:nvSpPr>
              <p:spPr>
                <a:xfrm>
                  <a:off x="8590306" y="3044795"/>
                  <a:ext cx="1758381" cy="823643"/>
                </a:xfrm>
                <a:prstGeom prst="homePlate">
                  <a:avLst>
                    <a:gd name="adj" fmla="val 40279"/>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defTabSz="914378">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    标题文本预设</a:t>
                  </a:r>
                </a:p>
              </p:txBody>
            </p:sp>
            <p:sp>
              <p:nvSpPr>
                <p:cNvPr id="14" name="椭圆 13"/>
                <p:cNvSpPr/>
                <p:nvPr/>
              </p:nvSpPr>
              <p:spPr>
                <a:xfrm>
                  <a:off x="7744016" y="2931616"/>
                  <a:ext cx="1050001" cy="1050002"/>
                </a:xfrm>
                <a:prstGeom prst="ellipse">
                  <a:avLst/>
                </a:pr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任意多边形 63"/>
                <p:cNvSpPr>
                  <a:spLocks/>
                </p:cNvSpPr>
                <p:nvPr/>
              </p:nvSpPr>
              <p:spPr bwMode="auto">
                <a:xfrm>
                  <a:off x="7998442" y="3176704"/>
                  <a:ext cx="545571" cy="544559"/>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208532" y="4113526"/>
                <a:ext cx="2213143" cy="857260"/>
                <a:chOff x="1732858" y="5001250"/>
                <a:chExt cx="2213143" cy="857260"/>
              </a:xfrm>
            </p:grpSpPr>
            <p:sp>
              <p:nvSpPr>
                <p:cNvPr id="11" name="文本框 59"/>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05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文本框 60"/>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spTree>
    <p:extLst>
      <p:ext uri="{BB962C8B-B14F-4D97-AF65-F5344CB8AC3E}">
        <p14:creationId xmlns:p14="http://schemas.microsoft.com/office/powerpoint/2010/main" val="242818242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005821 -0.861786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5339" y="9067"/>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72000" y="745107"/>
            <a:ext cx="4571999" cy="4028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22" name="Rectangle 21"/>
          <p:cNvSpPr/>
          <p:nvPr/>
        </p:nvSpPr>
        <p:spPr>
          <a:xfrm>
            <a:off x="679692" y="1189120"/>
            <a:ext cx="3892308" cy="22166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4572001" y="1189120"/>
            <a:ext cx="3892304" cy="221661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20"/>
          <p:cNvGrpSpPr/>
          <p:nvPr/>
        </p:nvGrpSpPr>
        <p:grpSpPr>
          <a:xfrm>
            <a:off x="690877" y="3585936"/>
            <a:ext cx="3679320" cy="912156"/>
            <a:chOff x="787791" y="5598942"/>
            <a:chExt cx="2260209" cy="1216207"/>
          </a:xfrm>
        </p:grpSpPr>
        <p:sp>
          <p:nvSpPr>
            <p:cNvPr id="25" name="TextBox 18"/>
            <p:cNvSpPr txBox="1"/>
            <p:nvPr/>
          </p:nvSpPr>
          <p:spPr>
            <a:xfrm>
              <a:off x="1525757" y="5598942"/>
              <a:ext cx="784279" cy="291834"/>
            </a:xfrm>
            <a:prstGeom prst="rect">
              <a:avLst/>
            </a:prstGeom>
            <a:noFill/>
          </p:spPr>
          <p:txBody>
            <a:bodyPr wrap="none" lIns="0" tIns="0" rIns="0" bIns="0" rtlCol="0">
              <a:spAutoFit/>
            </a:bodyPr>
            <a:lstStyle/>
            <a:p>
              <a:pPr algn="ct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19"/>
            <p:cNvSpPr/>
            <p:nvPr/>
          </p:nvSpPr>
          <p:spPr>
            <a:xfrm>
              <a:off x="787791" y="6076486"/>
              <a:ext cx="2260209" cy="738663"/>
            </a:xfrm>
            <a:prstGeom prst="rect">
              <a:avLst/>
            </a:prstGeom>
          </p:spPr>
          <p:txBody>
            <a:bodyPr wrap="square" lIns="0" tIns="0" rIns="0" bIns="0">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21"/>
          <p:cNvGrpSpPr/>
          <p:nvPr/>
        </p:nvGrpSpPr>
        <p:grpSpPr>
          <a:xfrm>
            <a:off x="4773800" y="3585933"/>
            <a:ext cx="3679320" cy="930028"/>
            <a:chOff x="787791" y="5598942"/>
            <a:chExt cx="2260209" cy="1240037"/>
          </a:xfrm>
        </p:grpSpPr>
        <p:sp>
          <p:nvSpPr>
            <p:cNvPr id="28" name="TextBox 22"/>
            <p:cNvSpPr txBox="1"/>
            <p:nvPr/>
          </p:nvSpPr>
          <p:spPr>
            <a:xfrm>
              <a:off x="1527264" y="5598942"/>
              <a:ext cx="772025" cy="287259"/>
            </a:xfrm>
            <a:prstGeom prst="rect">
              <a:avLst/>
            </a:prstGeom>
            <a:noFill/>
          </p:spPr>
          <p:txBody>
            <a:bodyPr wrap="none" lIns="0" tIns="0" rIns="0" bIns="0" rtlCol="0">
              <a:spAutoFit/>
            </a:bodyPr>
            <a:lstStyle/>
            <a:p>
              <a:pPr algn="ct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3"/>
            <p:cNvSpPr/>
            <p:nvPr/>
          </p:nvSpPr>
          <p:spPr>
            <a:xfrm>
              <a:off x="787791" y="6100315"/>
              <a:ext cx="2260209" cy="738664"/>
            </a:xfrm>
            <a:prstGeom prst="rect">
              <a:avLst/>
            </a:prstGeom>
          </p:spPr>
          <p:txBody>
            <a:bodyPr wrap="square" lIns="0" tIns="0" rIns="0" bIns="0">
              <a:spAutoFit/>
            </a:bodyPr>
            <a:lstStyle/>
            <a:p>
              <a:pPr>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95314622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2"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7" name="TextBox 26"/>
          <p:cNvSpPr txBox="1"/>
          <p:nvPr/>
        </p:nvSpPr>
        <p:spPr>
          <a:xfrm>
            <a:off x="2883872" y="2371420"/>
            <a:ext cx="3416320" cy="646331"/>
          </a:xfrm>
          <a:prstGeom prst="rect">
            <a:avLst/>
          </a:prstGeom>
          <a:noFill/>
        </p:spPr>
        <p:txBody>
          <a:bodyPr wrap="none" rtlCol="0">
            <a:spAutoFit/>
          </a:bodyPr>
          <a:lstStyle/>
          <a:p>
            <a:r>
              <a:rPr lang="zh-CN" altLang="en-US" sz="3600" dirty="0">
                <a:solidFill>
                  <a:schemeClr val="tx1">
                    <a:lumMod val="65000"/>
                    <a:lumOff val="35000"/>
                  </a:schemeClr>
                </a:solidFill>
                <a:latin typeface="微软雅黑" pitchFamily="34" charset="-122"/>
                <a:ea typeface="微软雅黑" pitchFamily="34" charset="-122"/>
              </a:rPr>
              <a:t>非常感谢观看！</a:t>
            </a:r>
          </a:p>
        </p:txBody>
      </p:sp>
      <p:sp>
        <p:nvSpPr>
          <p:cNvPr id="33" name="TextBox 32"/>
          <p:cNvSpPr txBox="1"/>
          <p:nvPr/>
        </p:nvSpPr>
        <p:spPr>
          <a:xfrm>
            <a:off x="2980560" y="3014831"/>
            <a:ext cx="3031600"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工作计划</a:t>
            </a:r>
          </a:p>
        </p:txBody>
      </p:sp>
      <p:sp>
        <p:nvSpPr>
          <p:cNvPr id="34" name="TextBox 33"/>
          <p:cNvSpPr txBox="1"/>
          <p:nvPr/>
        </p:nvSpPr>
        <p:spPr>
          <a:xfrm>
            <a:off x="3131840" y="3279637"/>
            <a:ext cx="2756911" cy="276999"/>
          </a:xfrm>
          <a:prstGeom prst="rect">
            <a:avLst/>
          </a:prstGeom>
          <a:noFill/>
        </p:spPr>
        <p:txBody>
          <a:bodyPr wrap="square" rtlCol="0">
            <a:spAutoFit/>
          </a:bodyPr>
          <a:lstStyle/>
          <a:p>
            <a:pPr algn="ctr"/>
            <a:r>
              <a:rPr lang="en-US" altLang="zh-CN" sz="1200" dirty="0">
                <a:solidFill>
                  <a:schemeClr val="tx1">
                    <a:lumMod val="65000"/>
                    <a:lumOff val="35000"/>
                  </a:schemeClr>
                </a:solidFill>
              </a:rPr>
              <a:t>CCTV FUTURE ADVERTISING COMPANY</a:t>
            </a:r>
          </a:p>
        </p:txBody>
      </p:sp>
      <p:sp>
        <p:nvSpPr>
          <p:cNvPr id="13" name="TextBox 12"/>
          <p:cNvSpPr txBox="1"/>
          <p:nvPr/>
        </p:nvSpPr>
        <p:spPr>
          <a:xfrm>
            <a:off x="3419872" y="1142623"/>
            <a:ext cx="2217274" cy="1446550"/>
          </a:xfrm>
          <a:prstGeom prst="rect">
            <a:avLst/>
          </a:prstGeom>
          <a:noFill/>
        </p:spPr>
        <p:txBody>
          <a:bodyPr wrap="none" rtlCol="0">
            <a:spAutoFit/>
          </a:bodyPr>
          <a:lstStyle/>
          <a:p>
            <a:r>
              <a:rPr lang="en-US" altLang="zh-CN" sz="8800" spc="-300" dirty="0">
                <a:solidFill>
                  <a:schemeClr val="tx1">
                    <a:lumMod val="65000"/>
                    <a:lumOff val="35000"/>
                  </a:schemeClr>
                </a:solidFill>
                <a:latin typeface="Chivo Light" panose="020B0303030202020804" pitchFamily="34" charset="0"/>
              </a:rPr>
              <a:t>2 0 1 9</a:t>
            </a:r>
            <a:endParaRPr lang="zh-CN" altLang="en-US" sz="8800" spc="-300" dirty="0">
              <a:solidFill>
                <a:schemeClr val="tx1">
                  <a:lumMod val="65000"/>
                  <a:lumOff val="35000"/>
                </a:schemeClr>
              </a:solidFill>
              <a:latin typeface="Chivo Light" panose="020B0303030202020804" pitchFamily="34" charset="0"/>
            </a:endParaRPr>
          </a:p>
        </p:txBody>
      </p:sp>
      <p:sp>
        <p:nvSpPr>
          <p:cNvPr id="11" name="TextBox 33">
            <a:extLst>
              <a:ext uri="{FF2B5EF4-FFF2-40B4-BE49-F238E27FC236}">
                <a16:creationId xmlns:a16="http://schemas.microsoft.com/office/drawing/2014/main" id="{720F551A-EE63-4EC6-8663-4EB11443D69F}"/>
              </a:ext>
            </a:extLst>
          </p:cNvPr>
          <p:cNvSpPr txBox="1"/>
          <p:nvPr/>
        </p:nvSpPr>
        <p:spPr>
          <a:xfrm>
            <a:off x="2051720" y="3590895"/>
            <a:ext cx="4752528" cy="276999"/>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汇报人：猪七爷</a:t>
            </a:r>
          </a:p>
        </p:txBody>
      </p:sp>
    </p:spTree>
    <p:extLst>
      <p:ext uri="{BB962C8B-B14F-4D97-AF65-F5344CB8AC3E}">
        <p14:creationId xmlns:p14="http://schemas.microsoft.com/office/powerpoint/2010/main" val="2910393588"/>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45" presetClass="entr" presetSubtype="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ppt_w</p:attrName>
                                        </p:attrNameLst>
                                      </p:cBhvr>
                                      <p:tavLst>
                                        <p:tav tm="0" fmla="#ppt_w*sin(2.5*pi*$)">
                                          <p:val>
                                            <p:fltVal val="0"/>
                                          </p:val>
                                        </p:tav>
                                        <p:tav tm="100000">
                                          <p:val>
                                            <p:fltVal val="1"/>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childTnLst>
                                </p:cTn>
                              </p:par>
                            </p:childTnLst>
                          </p:cTn>
                        </p:par>
                        <p:par>
                          <p:cTn id="14" fill="hold">
                            <p:stCondLst>
                              <p:cond delay="33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7"/>
                                        </p:tgtEl>
                                        <p:attrNameLst>
                                          <p:attrName>style.visibility</p:attrName>
                                        </p:attrNameLst>
                                      </p:cBhvr>
                                      <p:to>
                                        <p:strVal val="visible"/>
                                      </p:to>
                                    </p:set>
                                    <p:anim by="(-#ppt_w*2)" calcmode="lin" valueType="num">
                                      <p:cBhvr rctx="PPT">
                                        <p:cTn id="17" dur="500" autoRev="1" fill="hold">
                                          <p:stCondLst>
                                            <p:cond delay="0"/>
                                          </p:stCondLst>
                                        </p:cTn>
                                        <p:tgtEl>
                                          <p:spTgt spid="27"/>
                                        </p:tgtEl>
                                        <p:attrNameLst>
                                          <p:attrName>ppt_w</p:attrName>
                                        </p:attrNameLst>
                                      </p:cBhvr>
                                    </p:anim>
                                    <p:anim by="(#ppt_w*0.50)" calcmode="lin" valueType="num">
                                      <p:cBhvr>
                                        <p:cTn id="18" dur="500" decel="50000" autoRev="1" fill="hold">
                                          <p:stCondLst>
                                            <p:cond delay="0"/>
                                          </p:stCondLst>
                                        </p:cTn>
                                        <p:tgtEl>
                                          <p:spTgt spid="27"/>
                                        </p:tgtEl>
                                        <p:attrNameLst>
                                          <p:attrName>ppt_x</p:attrName>
                                        </p:attrNameLst>
                                      </p:cBhvr>
                                    </p:anim>
                                    <p:anim from="(-#ppt_h/2)" to="(#ppt_y)" calcmode="lin" valueType="num">
                                      <p:cBhvr>
                                        <p:cTn id="19" dur="1000" fill="hold">
                                          <p:stCondLst>
                                            <p:cond delay="0"/>
                                          </p:stCondLst>
                                        </p:cTn>
                                        <p:tgtEl>
                                          <p:spTgt spid="27"/>
                                        </p:tgtEl>
                                        <p:attrNameLst>
                                          <p:attrName>ppt_y</p:attrName>
                                        </p:attrNameLst>
                                      </p:cBhvr>
                                    </p:anim>
                                    <p:animRot by="21600000">
                                      <p:cBhvr>
                                        <p:cTn id="20" dur="1000" fill="hold">
                                          <p:stCondLst>
                                            <p:cond delay="0"/>
                                          </p:stCondLst>
                                        </p:cTn>
                                        <p:tgtEl>
                                          <p:spTgt spid="27"/>
                                        </p:tgtEl>
                                        <p:attrNameLst>
                                          <p:attrName>r</p:attrName>
                                        </p:attrNameLst>
                                      </p:cBhvr>
                                    </p:animRot>
                                  </p:childTnLst>
                                </p:cTn>
                              </p:par>
                            </p:childTnLst>
                          </p:cTn>
                        </p:par>
                        <p:par>
                          <p:cTn id="21" fill="hold">
                            <p:stCondLst>
                              <p:cond delay="4900"/>
                            </p:stCondLst>
                            <p:childTnLst>
                              <p:par>
                                <p:cTn id="22" presetID="40" presetClass="entr" presetSubtype="0" fill="hold" grpId="0" nodeType="afterEffect">
                                  <p:stCondLst>
                                    <p:cond delay="0"/>
                                  </p:stCondLst>
                                  <p:iterate type="lt">
                                    <p:tmPct val="10000"/>
                                  </p:iterate>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1"/>
                                          </p:val>
                                        </p:tav>
                                        <p:tav tm="100000">
                                          <p:val>
                                            <p:strVal val="#ppt_x"/>
                                          </p:val>
                                        </p:tav>
                                      </p:tavLst>
                                    </p:anim>
                                    <p:anim calcmode="lin" valueType="num">
                                      <p:cBhvr>
                                        <p:cTn id="26" dur="1000" fill="hold"/>
                                        <p:tgtEl>
                                          <p:spTgt spid="33"/>
                                        </p:tgtEl>
                                        <p:attrNameLst>
                                          <p:attrName>ppt_y</p:attrName>
                                        </p:attrNameLst>
                                      </p:cBhvr>
                                      <p:tavLst>
                                        <p:tav tm="0">
                                          <p:val>
                                            <p:strVal val="#ppt_y"/>
                                          </p:val>
                                        </p:tav>
                                        <p:tav tm="100000">
                                          <p:val>
                                            <p:strVal val="#ppt_y"/>
                                          </p:val>
                                        </p:tav>
                                      </p:tavLst>
                                    </p:anim>
                                  </p:childTnLst>
                                </p:cTn>
                              </p:par>
                            </p:childTnLst>
                          </p:cTn>
                        </p:par>
                        <p:par>
                          <p:cTn id="27" fill="hold">
                            <p:stCondLst>
                              <p:cond delay="7500"/>
                            </p:stCondLst>
                            <p:childTnLst>
                              <p:par>
                                <p:cTn id="28" presetID="42"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par>
                          <p:cTn id="33" fill="hold">
                            <p:stCondLst>
                              <p:cond delay="850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3" grpId="0"/>
      <p:bldP spid="34" grpId="0"/>
      <p:bldP spid="13"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9" name="矩形 28"/>
          <p:cNvSpPr/>
          <p:nvPr/>
        </p:nvSpPr>
        <p:spPr>
          <a:xfrm>
            <a:off x="4128944" y="2139702"/>
            <a:ext cx="2819320" cy="307777"/>
          </a:xfrm>
          <a:prstGeom prst="rect">
            <a:avLst/>
          </a:prstGeom>
        </p:spPr>
        <p:txBody>
          <a:bodyPr wrap="square" lIns="0" tIns="0" rIns="0" bIns="0">
            <a:spAutoFit/>
          </a:bodyPr>
          <a:lstStyle/>
          <a:p>
            <a:r>
              <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9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4138309"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5148064"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4138309"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5148064"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a:extLst>
              <a:ext uri="{FF2B5EF4-FFF2-40B4-BE49-F238E27FC236}">
                <a16:creationId xmlns:a16="http://schemas.microsoft.com/office/drawing/2014/main" id="{8D5992B8-8BA3-4DA7-B8FD-7152122C4F4D}"/>
              </a:ext>
            </a:extLst>
          </p:cNvPr>
          <p:cNvSpPr txBox="1"/>
          <p:nvPr/>
        </p:nvSpPr>
        <p:spPr>
          <a:xfrm>
            <a:off x="3019132" y="1923678"/>
            <a:ext cx="1120820" cy="1200329"/>
          </a:xfrm>
          <a:prstGeom prst="rect">
            <a:avLst/>
          </a:prstGeom>
          <a:noFill/>
        </p:spPr>
        <p:txBody>
          <a:bodyPr wrap="none" rtlCol="0">
            <a:spAutoFit/>
          </a:bodyPr>
          <a:lstStyle/>
          <a:p>
            <a:r>
              <a:rPr lang="en-US" altLang="zh-CN" sz="7200" dirty="0">
                <a:solidFill>
                  <a:schemeClr val="accent1"/>
                </a:solidFill>
              </a:rPr>
              <a:t>01</a:t>
            </a:r>
            <a:endParaRPr lang="zh-CN" altLang="en-US" sz="7200" dirty="0">
              <a:solidFill>
                <a:schemeClr val="accent1"/>
              </a:solidFill>
            </a:endParaRPr>
          </a:p>
        </p:txBody>
      </p:sp>
    </p:spTree>
  </p:cSld>
  <p:clrMapOvr>
    <a:masterClrMapping/>
  </p:clrMapOvr>
  <p:transition spd="slow"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0-#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3502" y="2624557"/>
            <a:ext cx="1627363"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accent2"/>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a:solidFill>
                    <a:srgbClr val="F8F8F8"/>
                  </a:solidFill>
                  <a:latin typeface="微软雅黑" panose="020B0503020204020204" pitchFamily="34" charset="-122"/>
                  <a:ea typeface="微软雅黑" panose="020B0503020204020204" pitchFamily="34" charset="-122"/>
                </a:rPr>
                <a:t>标题</a:t>
              </a:r>
              <a:endParaRPr lang="en-US" altLang="zh-CN" sz="1600" kern="0" dirty="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4643999" y="2727333"/>
            <a:ext cx="1576109"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accent4"/>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3658667" y="1115743"/>
            <a:ext cx="1604458"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accent1"/>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2690426" y="2727333"/>
            <a:ext cx="1576109"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accent3"/>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5075988" y="1396546"/>
            <a:ext cx="2547726" cy="808261"/>
            <a:chOff x="5740568" y="2797139"/>
            <a:chExt cx="2548069" cy="808260"/>
          </a:xfrm>
        </p:grpSpPr>
        <p:grpSp>
          <p:nvGrpSpPr>
            <p:cNvPr id="15" name="组合 44"/>
            <p:cNvGrpSpPr>
              <a:grpSpLocks/>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710" cy="39998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grpSp>
        <p:sp>
          <p:nvSpPr>
            <p:cNvPr id="16" name="TextBox 11"/>
            <p:cNvSpPr txBox="1">
              <a:spLocks noChangeArrowheads="1"/>
            </p:cNvSpPr>
            <p:nvPr/>
          </p:nvSpPr>
          <p:spPr bwMode="auto">
            <a:xfrm flipH="1">
              <a:off x="6028600" y="2797139"/>
              <a:ext cx="1456585" cy="276913"/>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lumMod val="50000"/>
                    </a:schemeClr>
                  </a:solidFill>
                  <a:latin typeface="微软雅黑" pitchFamily="34" charset="-122"/>
                  <a:ea typeface="微软雅黑" pitchFamily="34" charset="-122"/>
                </a:rPr>
                <a:t>标题文字</a:t>
              </a:r>
              <a:endParaRPr lang="en-US" altLang="zh-CN" sz="1200" b="1" kern="0" dirty="0">
                <a:solidFill>
                  <a:schemeClr val="bg1">
                    <a:lumMod val="50000"/>
                  </a:schemeClr>
                </a:solidFill>
                <a:latin typeface="微软雅黑" pitchFamily="34" charset="-122"/>
                <a:ea typeface="微软雅黑"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42028" y="2593236"/>
            <a:ext cx="2639626" cy="794243"/>
            <a:chOff x="821899" y="3802559"/>
            <a:chExt cx="2639983" cy="794243"/>
          </a:xfrm>
        </p:grpSpPr>
        <p:grpSp>
          <p:nvGrpSpPr>
            <p:cNvPr id="21" name="组合 44"/>
            <p:cNvGrpSpPr>
              <a:grpSpLocks/>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844254" y="3802559"/>
              <a:ext cx="1456585" cy="2769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lumMod val="50000"/>
                    </a:schemeClr>
                  </a:solidFill>
                  <a:latin typeface="微软雅黑" pitchFamily="34" charset="-122"/>
                  <a:ea typeface="微软雅黑" pitchFamily="34" charset="-122"/>
                </a:rPr>
                <a:t>标题文字</a:t>
              </a:r>
              <a:endParaRPr lang="en-US" altLang="zh-CN" sz="1200" b="1" kern="0" dirty="0">
                <a:solidFill>
                  <a:schemeClr val="bg1">
                    <a:lumMod val="50000"/>
                  </a:schemeClr>
                </a:solidFill>
                <a:latin typeface="微软雅黑" pitchFamily="34" charset="-122"/>
                <a:ea typeface="微软雅黑"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03654" y="3056061"/>
            <a:ext cx="2572028" cy="784440"/>
            <a:chOff x="5654277" y="2820959"/>
            <a:chExt cx="2572375" cy="784440"/>
          </a:xfrm>
        </p:grpSpPr>
        <p:grpSp>
          <p:nvGrpSpPr>
            <p:cNvPr id="27" name="组合 44"/>
            <p:cNvGrpSpPr>
              <a:grpSpLocks/>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grpSp>
        <p:sp>
          <p:nvSpPr>
            <p:cNvPr id="28" name="TextBox 11"/>
            <p:cNvSpPr txBox="1">
              <a:spLocks noChangeArrowheads="1"/>
            </p:cNvSpPr>
            <p:nvPr/>
          </p:nvSpPr>
          <p:spPr bwMode="auto">
            <a:xfrm flipH="1">
              <a:off x="6014317" y="2820959"/>
              <a:ext cx="1456585" cy="2769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lumMod val="50000"/>
                    </a:schemeClr>
                  </a:solidFill>
                  <a:latin typeface="微软雅黑" pitchFamily="34" charset="-122"/>
                  <a:ea typeface="微软雅黑" pitchFamily="34" charset="-122"/>
                </a:rPr>
                <a:t>标题文字</a:t>
              </a:r>
              <a:endParaRPr lang="en-US" altLang="zh-CN" sz="1200" b="1" kern="0" dirty="0">
                <a:solidFill>
                  <a:schemeClr val="bg1">
                    <a:lumMod val="50000"/>
                  </a:schemeClr>
                </a:solidFill>
                <a:latin typeface="微软雅黑" pitchFamily="34" charset="-122"/>
                <a:ea typeface="微软雅黑"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Tree>
    <p:extLst>
      <p:ext uri="{BB962C8B-B14F-4D97-AF65-F5344CB8AC3E}">
        <p14:creationId xmlns:p14="http://schemas.microsoft.com/office/powerpoint/2010/main" val="229924006"/>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1551" y="2836863"/>
            <a:ext cx="2250771" cy="3841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4" name="五边形 3"/>
          <p:cNvSpPr/>
          <p:nvPr/>
        </p:nvSpPr>
        <p:spPr>
          <a:xfrm flipH="1">
            <a:off x="2848208" y="3292476"/>
            <a:ext cx="1384113" cy="38258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5" name="五边形 4"/>
          <p:cNvSpPr/>
          <p:nvPr/>
        </p:nvSpPr>
        <p:spPr>
          <a:xfrm flipH="1">
            <a:off x="2321229" y="3746501"/>
            <a:ext cx="1911092" cy="38417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6" name="五边形 5"/>
          <p:cNvSpPr/>
          <p:nvPr/>
        </p:nvSpPr>
        <p:spPr>
          <a:xfrm flipH="1">
            <a:off x="1476793" y="4202114"/>
            <a:ext cx="2755529" cy="382587"/>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7" name="TextBox 159"/>
          <p:cNvSpPr txBox="1">
            <a:spLocks noChangeArrowheads="1"/>
          </p:cNvSpPr>
          <p:nvPr/>
        </p:nvSpPr>
        <p:spPr bwMode="auto">
          <a:xfrm>
            <a:off x="3602170" y="2874963"/>
            <a:ext cx="582533" cy="315912"/>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a:spLocks noChangeArrowheads="1"/>
          </p:cNvSpPr>
          <p:nvPr/>
        </p:nvSpPr>
        <p:spPr bwMode="auto">
          <a:xfrm>
            <a:off x="3595821" y="3333752"/>
            <a:ext cx="582533" cy="315913"/>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a:spLocks noChangeArrowheads="1"/>
          </p:cNvSpPr>
          <p:nvPr/>
        </p:nvSpPr>
        <p:spPr bwMode="auto">
          <a:xfrm>
            <a:off x="3595821" y="3789363"/>
            <a:ext cx="582533" cy="314325"/>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a:spLocks noChangeArrowheads="1"/>
          </p:cNvSpPr>
          <p:nvPr/>
        </p:nvSpPr>
        <p:spPr bwMode="auto">
          <a:xfrm>
            <a:off x="3614868" y="4248151"/>
            <a:ext cx="582533" cy="315913"/>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298" y="2840039"/>
            <a:ext cx="1149195" cy="382587"/>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13" name="五边形 12"/>
          <p:cNvSpPr/>
          <p:nvPr/>
        </p:nvSpPr>
        <p:spPr>
          <a:xfrm>
            <a:off x="4959299" y="3294065"/>
            <a:ext cx="2169820" cy="382587"/>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14" name="五边形 13"/>
          <p:cNvSpPr/>
          <p:nvPr/>
        </p:nvSpPr>
        <p:spPr>
          <a:xfrm>
            <a:off x="4959298" y="3749675"/>
            <a:ext cx="1360304" cy="3825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15" name="五边形 14"/>
          <p:cNvSpPr/>
          <p:nvPr/>
        </p:nvSpPr>
        <p:spPr>
          <a:xfrm>
            <a:off x="4959299" y="4203700"/>
            <a:ext cx="2899972" cy="3825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16" name="TextBox 173"/>
          <p:cNvSpPr txBox="1">
            <a:spLocks noChangeArrowheads="1"/>
          </p:cNvSpPr>
          <p:nvPr/>
        </p:nvSpPr>
        <p:spPr bwMode="auto">
          <a:xfrm>
            <a:off x="5029139" y="2881313"/>
            <a:ext cx="582534" cy="315912"/>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a:spLocks noChangeArrowheads="1"/>
          </p:cNvSpPr>
          <p:nvPr/>
        </p:nvSpPr>
        <p:spPr bwMode="auto">
          <a:xfrm>
            <a:off x="5029139" y="3328989"/>
            <a:ext cx="582534" cy="315912"/>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a:spLocks noChangeArrowheads="1"/>
          </p:cNvSpPr>
          <p:nvPr/>
        </p:nvSpPr>
        <p:spPr bwMode="auto">
          <a:xfrm>
            <a:off x="5029139" y="3789363"/>
            <a:ext cx="582534" cy="314325"/>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a:spLocks noChangeArrowheads="1"/>
          </p:cNvSpPr>
          <p:nvPr/>
        </p:nvSpPr>
        <p:spPr bwMode="auto">
          <a:xfrm>
            <a:off x="5041837" y="4244976"/>
            <a:ext cx="582534" cy="315913"/>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a:spLocks noChangeArrowheads="1"/>
          </p:cNvSpPr>
          <p:nvPr/>
        </p:nvSpPr>
        <p:spPr bwMode="auto">
          <a:xfrm>
            <a:off x="4310099" y="2916239"/>
            <a:ext cx="571423" cy="242887"/>
          </a:xfrm>
          <a:prstGeom prst="rect">
            <a:avLst/>
          </a:prstGeom>
          <a:noFill/>
          <a:ln w="9525">
            <a:noFill/>
            <a:miter lim="800000"/>
            <a:headEnd/>
            <a:tailEnd/>
          </a:ln>
        </p:spPr>
        <p:txBody>
          <a:bodyPr wrap="none" lIns="68573" tIns="34286" rIns="68573" bIns="34286">
            <a:spAutoFit/>
          </a:bodyPr>
          <a:lstStyle/>
          <a:p>
            <a:pPr algn="ctr"/>
            <a:r>
              <a:rPr lang="zh-CN" altLang="en-US" sz="1100" b="1" dirty="0">
                <a:solidFill>
                  <a:schemeClr val="bg1">
                    <a:lumMod val="50000"/>
                  </a:schemeClr>
                </a:solidFill>
                <a:latin typeface="微软雅黑" pitchFamily="34" charset="-122"/>
                <a:ea typeface="微软雅黑" pitchFamily="34" charset="-122"/>
              </a:rPr>
              <a:t>项目一</a:t>
            </a:r>
          </a:p>
        </p:txBody>
      </p:sp>
      <p:sp>
        <p:nvSpPr>
          <p:cNvPr id="21" name="TextBox 181"/>
          <p:cNvSpPr txBox="1">
            <a:spLocks noChangeArrowheads="1"/>
          </p:cNvSpPr>
          <p:nvPr/>
        </p:nvSpPr>
        <p:spPr bwMode="auto">
          <a:xfrm>
            <a:off x="4310099" y="3368675"/>
            <a:ext cx="571423" cy="241300"/>
          </a:xfrm>
          <a:prstGeom prst="rect">
            <a:avLst/>
          </a:prstGeom>
          <a:noFill/>
          <a:ln w="9525">
            <a:noFill/>
            <a:miter lim="800000"/>
            <a:headEnd/>
            <a:tailEnd/>
          </a:ln>
        </p:spPr>
        <p:txBody>
          <a:bodyPr wrap="none" lIns="68573" tIns="34286" rIns="68573" bIns="34286">
            <a:spAutoFit/>
          </a:bodyPr>
          <a:lstStyle/>
          <a:p>
            <a:pPr algn="ctr"/>
            <a:r>
              <a:rPr lang="zh-CN" altLang="en-US" sz="1100" b="1" dirty="0">
                <a:solidFill>
                  <a:schemeClr val="bg1">
                    <a:lumMod val="50000"/>
                  </a:schemeClr>
                </a:solidFill>
                <a:latin typeface="微软雅黑" pitchFamily="34" charset="-122"/>
                <a:ea typeface="微软雅黑" pitchFamily="34" charset="-122"/>
              </a:rPr>
              <a:t>项目二</a:t>
            </a:r>
          </a:p>
        </p:txBody>
      </p:sp>
      <p:sp>
        <p:nvSpPr>
          <p:cNvPr id="22" name="TextBox 182"/>
          <p:cNvSpPr txBox="1">
            <a:spLocks noChangeArrowheads="1"/>
          </p:cNvSpPr>
          <p:nvPr/>
        </p:nvSpPr>
        <p:spPr bwMode="auto">
          <a:xfrm>
            <a:off x="4311685" y="3822700"/>
            <a:ext cx="569836" cy="242888"/>
          </a:xfrm>
          <a:prstGeom prst="rect">
            <a:avLst/>
          </a:prstGeom>
          <a:noFill/>
          <a:ln w="9525">
            <a:noFill/>
            <a:miter lim="800000"/>
            <a:headEnd/>
            <a:tailEnd/>
          </a:ln>
        </p:spPr>
        <p:txBody>
          <a:bodyPr wrap="none" lIns="68573" tIns="34286" rIns="68573" bIns="34286">
            <a:spAutoFit/>
          </a:bodyPr>
          <a:lstStyle/>
          <a:p>
            <a:pPr algn="ctr"/>
            <a:r>
              <a:rPr lang="zh-CN" altLang="en-US" sz="1100" b="1" dirty="0">
                <a:solidFill>
                  <a:schemeClr val="bg1">
                    <a:lumMod val="50000"/>
                  </a:schemeClr>
                </a:solidFill>
                <a:latin typeface="微软雅黑" pitchFamily="34" charset="-122"/>
                <a:ea typeface="微软雅黑" pitchFamily="34" charset="-122"/>
              </a:rPr>
              <a:t>项目三</a:t>
            </a:r>
          </a:p>
        </p:txBody>
      </p:sp>
      <p:sp>
        <p:nvSpPr>
          <p:cNvPr id="23" name="TextBox 183"/>
          <p:cNvSpPr txBox="1">
            <a:spLocks noChangeArrowheads="1"/>
          </p:cNvSpPr>
          <p:nvPr/>
        </p:nvSpPr>
        <p:spPr bwMode="auto">
          <a:xfrm>
            <a:off x="4311685" y="4279900"/>
            <a:ext cx="569836" cy="242888"/>
          </a:xfrm>
          <a:prstGeom prst="rect">
            <a:avLst/>
          </a:prstGeom>
          <a:noFill/>
          <a:ln w="9525">
            <a:noFill/>
            <a:miter lim="800000"/>
            <a:headEnd/>
            <a:tailEnd/>
          </a:ln>
        </p:spPr>
        <p:txBody>
          <a:bodyPr wrap="none" lIns="68573" tIns="34286" rIns="68573" bIns="34286">
            <a:spAutoFit/>
          </a:bodyPr>
          <a:lstStyle/>
          <a:p>
            <a:pPr algn="ctr"/>
            <a:r>
              <a:rPr lang="zh-CN" altLang="en-US" sz="1100" b="1" dirty="0">
                <a:solidFill>
                  <a:schemeClr val="bg1">
                    <a:lumMod val="50000"/>
                  </a:schemeClr>
                </a:solidFill>
                <a:latin typeface="微软雅黑" pitchFamily="34" charset="-122"/>
                <a:ea typeface="微软雅黑" pitchFamily="34" charset="-122"/>
              </a:rPr>
              <a:t>项目四</a:t>
            </a:r>
          </a:p>
        </p:txBody>
      </p:sp>
      <p:sp>
        <p:nvSpPr>
          <p:cNvPr id="24" name="Oval 4"/>
          <p:cNvSpPr/>
          <p:nvPr/>
        </p:nvSpPr>
        <p:spPr>
          <a:xfrm>
            <a:off x="4957711" y="1131889"/>
            <a:ext cx="838087" cy="790575"/>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73" tIns="34286" rIns="68573" bIns="34286" anchor="ctr"/>
          <a:lstStyle/>
          <a:p>
            <a:pPr algn="ctr" fontAlgn="auto"/>
            <a:r>
              <a:rPr lang="en-US" sz="1400" b="1" noProof="1">
                <a:solidFill>
                  <a:schemeClr val="bg1"/>
                </a:solidFill>
                <a:latin typeface="微软雅黑" panose="020B0503020204020204" pitchFamily="34" charset="-122"/>
                <a:ea typeface="微软雅黑" panose="020B0503020204020204" pitchFamily="34" charset="-122"/>
              </a:rPr>
              <a:t>2017</a:t>
            </a:r>
          </a:p>
        </p:txBody>
      </p:sp>
      <p:sp>
        <p:nvSpPr>
          <p:cNvPr id="25" name="Oval 5"/>
          <p:cNvSpPr/>
          <p:nvPr/>
        </p:nvSpPr>
        <p:spPr>
          <a:xfrm>
            <a:off x="3411694" y="1131889"/>
            <a:ext cx="838087" cy="790575"/>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73" tIns="34286" rIns="68573" bIns="34286" anchor="ctr"/>
          <a:lstStyle/>
          <a:p>
            <a:pPr algn="ctr" fontAlgn="auto"/>
            <a:r>
              <a:rPr lang="en-US" altLang="zh-CN" sz="1400" b="1" noProof="1">
                <a:solidFill>
                  <a:schemeClr val="bg1"/>
                </a:solidFill>
                <a:latin typeface="微软雅黑" panose="020B0503020204020204" pitchFamily="34" charset="-122"/>
                <a:ea typeface="微软雅黑" panose="020B0503020204020204" pitchFamily="34" charset="-122"/>
              </a:rPr>
              <a:t>2016</a:t>
            </a:r>
            <a:endParaRPr lang="en-US" sz="1400" b="1" noProof="1">
              <a:solidFill>
                <a:schemeClr val="bg1"/>
              </a:solidFill>
              <a:latin typeface="微软雅黑" panose="020B0503020204020204" pitchFamily="34" charset="-122"/>
              <a:ea typeface="微软雅黑" panose="020B0503020204020204" pitchFamily="34" charset="-122"/>
            </a:endParaRPr>
          </a:p>
        </p:txBody>
      </p:sp>
      <p:sp>
        <p:nvSpPr>
          <p:cNvPr id="26" name="Text Box 10"/>
          <p:cNvSpPr txBox="1">
            <a:spLocks noChangeArrowheads="1"/>
          </p:cNvSpPr>
          <p:nvPr/>
        </p:nvSpPr>
        <p:spPr bwMode="auto">
          <a:xfrm>
            <a:off x="4959298" y="2019301"/>
            <a:ext cx="3427949" cy="594600"/>
          </a:xfrm>
          <a:prstGeom prst="rect">
            <a:avLst/>
          </a:prstGeom>
          <a:noFill/>
          <a:ln w="9525">
            <a:noFill/>
            <a:miter lim="800000"/>
            <a:headEnd/>
            <a:tailEnd/>
          </a:ln>
        </p:spPr>
        <p:txBody>
          <a:bodyPr wrap="square" lIns="34286" tIns="17143" rIns="34286" bIns="17143">
            <a:spAutoFit/>
          </a:bodyPr>
          <a:lstStyle/>
          <a:p>
            <a:pPr defTabSz="815893">
              <a:lnSpc>
                <a:spcPct val="130000"/>
              </a:lnSpc>
            </a:pPr>
            <a:r>
              <a:rPr lang="zh-CN" altLang="en-US" sz="1200" b="1" dirty="0">
                <a:solidFill>
                  <a:schemeClr val="bg1">
                    <a:lumMod val="50000"/>
                  </a:schemeClr>
                </a:solidFill>
                <a:latin typeface="微软雅黑" pitchFamily="34" charset="-122"/>
                <a:ea typeface="微软雅黑" pitchFamily="34" charset="-122"/>
              </a:rPr>
              <a:t>单击此处添加标题</a:t>
            </a:r>
            <a:endParaRPr lang="en-US" altLang="zh-CN" sz="1200" b="1" dirty="0">
              <a:solidFill>
                <a:schemeClr val="bg1">
                  <a:lumMod val="50000"/>
                </a:schemeClr>
              </a:solidFill>
              <a:latin typeface="微软雅黑" pitchFamily="34" charset="-122"/>
              <a:ea typeface="微软雅黑" pitchFamily="34" charset="-122"/>
            </a:endParaRPr>
          </a:p>
          <a:p>
            <a:pPr defTabSz="815893">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800" dirty="0">
                <a:solidFill>
                  <a:srgbClr val="404040"/>
                </a:solidFill>
                <a:latin typeface="微软雅黑" pitchFamily="34" charset="-122"/>
                <a:ea typeface="微软雅黑" pitchFamily="34" charset="-122"/>
              </a:rPr>
              <a:t>。</a:t>
            </a:r>
            <a:endParaRPr lang="en-US" altLang="en-US" sz="800" dirty="0">
              <a:solidFill>
                <a:srgbClr val="404040"/>
              </a:solidFill>
              <a:latin typeface="微软雅黑" pitchFamily="34" charset="-122"/>
              <a:ea typeface="微软雅黑" pitchFamily="34" charset="-122"/>
            </a:endParaRPr>
          </a:p>
        </p:txBody>
      </p:sp>
      <p:sp>
        <p:nvSpPr>
          <p:cNvPr id="27" name="Text Box 10"/>
          <p:cNvSpPr txBox="1">
            <a:spLocks noChangeArrowheads="1"/>
          </p:cNvSpPr>
          <p:nvPr/>
        </p:nvSpPr>
        <p:spPr bwMode="auto">
          <a:xfrm>
            <a:off x="828740" y="2019301"/>
            <a:ext cx="3414693" cy="594600"/>
          </a:xfrm>
          <a:prstGeom prst="rect">
            <a:avLst/>
          </a:prstGeom>
          <a:noFill/>
          <a:ln w="9525">
            <a:noFill/>
            <a:miter lim="800000"/>
            <a:headEnd/>
            <a:tailEnd/>
          </a:ln>
        </p:spPr>
        <p:txBody>
          <a:bodyPr wrap="square" lIns="34286" tIns="17143" rIns="34286" bIns="17143">
            <a:spAutoFit/>
          </a:bodyPr>
          <a:lstStyle/>
          <a:p>
            <a:pPr algn="r" defTabSz="815893">
              <a:lnSpc>
                <a:spcPct val="130000"/>
              </a:lnSpc>
            </a:pPr>
            <a:r>
              <a:rPr lang="zh-CN" altLang="en-US" sz="1200" b="1" dirty="0">
                <a:solidFill>
                  <a:schemeClr val="bg1">
                    <a:lumMod val="50000"/>
                  </a:schemeClr>
                </a:solidFill>
                <a:latin typeface="微软雅黑" pitchFamily="34" charset="-122"/>
                <a:ea typeface="微软雅黑" pitchFamily="34" charset="-122"/>
              </a:rPr>
              <a:t>单击此处添加标题</a:t>
            </a:r>
            <a:endParaRPr lang="en-US" altLang="zh-CN" sz="1200" b="1" dirty="0">
              <a:solidFill>
                <a:schemeClr val="bg1">
                  <a:lumMod val="50000"/>
                </a:schemeClr>
              </a:solidFill>
              <a:latin typeface="微软雅黑" pitchFamily="34" charset="-122"/>
              <a:ea typeface="微软雅黑" pitchFamily="34" charset="-122"/>
            </a:endParaRPr>
          </a:p>
          <a:p>
            <a:pPr algn="r" defTabSz="815893">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en-US"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9688891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0-#ppt_w/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1+#ppt_w/2"/>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ppt_x</p:attrName>
                                        </p:attrNameLst>
                                      </p:cBhvr>
                                      <p:tavLst>
                                        <p:tav tm="0">
                                          <p:val>
                                            <p:strVal val="#ppt_x"/>
                                          </p:val>
                                        </p:tav>
                                        <p:tav tm="100000">
                                          <p:val>
                                            <p:strVal val="#ppt_x"/>
                                          </p:val>
                                        </p:tav>
                                      </p:tavLst>
                                    </p:anim>
                                    <p:anim calcmode="lin" valueType="num">
                                      <p:cBhvr>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ppt_x</p:attrName>
                                        </p:attrNameLst>
                                      </p:cBhvr>
                                      <p:tavLst>
                                        <p:tav tm="0">
                                          <p:val>
                                            <p:strVal val="#ppt_x"/>
                                          </p:val>
                                        </p:tav>
                                        <p:tav tm="100000">
                                          <p:val>
                                            <p:strVal val="#ppt_x"/>
                                          </p:val>
                                        </p:tav>
                                      </p:tavLst>
                                    </p:anim>
                                    <p:anim calcmode="lin" valueType="num">
                                      <p:cBhvr>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0733357" y="1132061"/>
            <a:ext cx="1673960" cy="429222"/>
          </a:xfrm>
          <a:prstGeom prst="rect">
            <a:avLst/>
          </a:prstGeom>
          <a:noFill/>
        </p:spPr>
        <p:txBody>
          <a:bodyPr wrap="square" lIns="68566" tIns="34282" rIns="68566" bIns="34282" rtlCol="0">
            <a:spAutoFit/>
          </a:bodyPr>
          <a:lstStyle/>
          <a:p>
            <a:pPr algn="ctr">
              <a:lnSpc>
                <a:spcPct val="130000"/>
              </a:lnSpc>
            </a:pPr>
            <a:r>
              <a:rPr lang="zh-CN" altLang="en-US" sz="900" dirty="0">
                <a:solidFill>
                  <a:schemeClr val="bg1">
                    <a:lumMod val="75000"/>
                  </a:schemeClr>
                </a:solidFill>
                <a:latin typeface="微软雅黑" pitchFamily="34" charset="-122"/>
                <a:ea typeface="微软雅黑" pitchFamily="34" charset="-122"/>
              </a:rPr>
              <a:t>您的内容打在这里，或者通过复制您的文本后，</a:t>
            </a:r>
          </a:p>
        </p:txBody>
      </p:sp>
      <p:sp>
        <p:nvSpPr>
          <p:cNvPr id="117" name="TextBox 116"/>
          <p:cNvSpPr txBox="1"/>
          <p:nvPr/>
        </p:nvSpPr>
        <p:spPr>
          <a:xfrm>
            <a:off x="10901717" y="785816"/>
            <a:ext cx="1330527" cy="346142"/>
          </a:xfrm>
          <a:prstGeom prst="rect">
            <a:avLst/>
          </a:prstGeom>
          <a:noFill/>
        </p:spPr>
        <p:txBody>
          <a:bodyPr wrap="square" lIns="68566" tIns="0" rIns="68566" bIns="0" rtlCol="0" anchor="t">
            <a:spAutoFit/>
          </a:bodyPr>
          <a:lstStyle/>
          <a:p>
            <a:pPr algn="ctr">
              <a:lnSpc>
                <a:spcPct val="150000"/>
              </a:lnSpc>
            </a:pPr>
            <a:r>
              <a:rPr lang="zh-CN" altLang="en-US" sz="1500" dirty="0">
                <a:solidFill>
                  <a:schemeClr val="bg1">
                    <a:lumMod val="75000"/>
                  </a:schemeClr>
                </a:solidFill>
                <a:latin typeface="微软雅黑" pitchFamily="34" charset="-122"/>
                <a:ea typeface="微软雅黑" pitchFamily="34" charset="-122"/>
                <a:cs typeface="华文黑体" pitchFamily="2" charset="-122"/>
              </a:rPr>
              <a:t>添加标题</a:t>
            </a:r>
          </a:p>
        </p:txBody>
      </p:sp>
      <p:sp>
        <p:nvSpPr>
          <p:cNvPr id="119" name="TextBox 118"/>
          <p:cNvSpPr txBox="1"/>
          <p:nvPr/>
        </p:nvSpPr>
        <p:spPr>
          <a:xfrm>
            <a:off x="13765461" y="791998"/>
            <a:ext cx="1330527" cy="346142"/>
          </a:xfrm>
          <a:prstGeom prst="rect">
            <a:avLst/>
          </a:prstGeom>
          <a:noFill/>
        </p:spPr>
        <p:txBody>
          <a:bodyPr wrap="square" lIns="68566" tIns="0" rIns="68566" bIns="0" rtlCol="0" anchor="t">
            <a:spAutoFit/>
          </a:bodyPr>
          <a:lstStyle/>
          <a:p>
            <a:pPr algn="ctr">
              <a:lnSpc>
                <a:spcPct val="150000"/>
              </a:lnSpc>
            </a:pPr>
            <a:r>
              <a:rPr lang="zh-CN" altLang="en-US" sz="1500" dirty="0">
                <a:solidFill>
                  <a:schemeClr val="bg1">
                    <a:lumMod val="75000"/>
                  </a:schemeClr>
                </a:solidFill>
                <a:latin typeface="微软雅黑" pitchFamily="34" charset="-122"/>
                <a:ea typeface="微软雅黑" pitchFamily="34" charset="-122"/>
                <a:cs typeface="华文黑体" pitchFamily="2" charset="-122"/>
              </a:rPr>
              <a:t>添加标题</a:t>
            </a:r>
          </a:p>
        </p:txBody>
      </p:sp>
      <p:sp>
        <p:nvSpPr>
          <p:cNvPr id="124" name="TextBox 123"/>
          <p:cNvSpPr txBox="1"/>
          <p:nvPr/>
        </p:nvSpPr>
        <p:spPr>
          <a:xfrm>
            <a:off x="13624108" y="1138241"/>
            <a:ext cx="1673960" cy="429222"/>
          </a:xfrm>
          <a:prstGeom prst="rect">
            <a:avLst/>
          </a:prstGeom>
          <a:noFill/>
        </p:spPr>
        <p:txBody>
          <a:bodyPr wrap="square" lIns="68566" tIns="34282" rIns="68566" bIns="34282" rtlCol="0">
            <a:spAutoFit/>
          </a:bodyPr>
          <a:lstStyle/>
          <a:p>
            <a:pPr algn="ctr">
              <a:lnSpc>
                <a:spcPct val="130000"/>
              </a:lnSpc>
            </a:pPr>
            <a:r>
              <a:rPr lang="zh-CN" altLang="en-US" sz="900" dirty="0">
                <a:solidFill>
                  <a:schemeClr val="bg1">
                    <a:lumMod val="75000"/>
                  </a:schemeClr>
                </a:solidFill>
                <a:latin typeface="微软雅黑" pitchFamily="34" charset="-122"/>
                <a:ea typeface="微软雅黑" pitchFamily="34" charset="-122"/>
              </a:rPr>
              <a:t>您的内容打在这里，或者通过复制您的文本后，</a:t>
            </a:r>
          </a:p>
        </p:txBody>
      </p:sp>
      <p:sp>
        <p:nvSpPr>
          <p:cNvPr id="112" name="矩形 111"/>
          <p:cNvSpPr/>
          <p:nvPr/>
        </p:nvSpPr>
        <p:spPr>
          <a:xfrm>
            <a:off x="1565091" y="3471945"/>
            <a:ext cx="1021128"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spcCol="0" rtlCol="0" anchor="ctr"/>
          <a:lstStyle/>
          <a:p>
            <a:pPr algn="ctr"/>
            <a:endParaRPr lang="zh-CN" altLang="en-US" sz="1799"/>
          </a:p>
        </p:txBody>
      </p:sp>
      <p:sp>
        <p:nvSpPr>
          <p:cNvPr id="113" name="矩形 112"/>
          <p:cNvSpPr/>
          <p:nvPr/>
        </p:nvSpPr>
        <p:spPr>
          <a:xfrm>
            <a:off x="1565519" y="2963439"/>
            <a:ext cx="15184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spcCol="0" rtlCol="0" anchor="ctr"/>
          <a:lstStyle/>
          <a:p>
            <a:pPr algn="ctr"/>
            <a:endParaRPr lang="zh-CN" altLang="en-US" sz="1799"/>
          </a:p>
        </p:txBody>
      </p:sp>
      <p:sp>
        <p:nvSpPr>
          <p:cNvPr id="114" name="矩形 113"/>
          <p:cNvSpPr/>
          <p:nvPr/>
        </p:nvSpPr>
        <p:spPr>
          <a:xfrm>
            <a:off x="1565520" y="2454933"/>
            <a:ext cx="2138656"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spcCol="0" rtlCol="0" anchor="ctr"/>
          <a:lstStyle/>
          <a:p>
            <a:pPr algn="ctr"/>
            <a:endParaRPr lang="zh-CN" altLang="en-US" sz="1799"/>
          </a:p>
        </p:txBody>
      </p:sp>
      <p:sp>
        <p:nvSpPr>
          <p:cNvPr id="115" name="矩形 114"/>
          <p:cNvSpPr/>
          <p:nvPr/>
        </p:nvSpPr>
        <p:spPr>
          <a:xfrm>
            <a:off x="1565519" y="1946426"/>
            <a:ext cx="2338389" cy="2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spcCol="0" rtlCol="0" anchor="ctr"/>
          <a:lstStyle/>
          <a:p>
            <a:pPr algn="ctr"/>
            <a:endParaRPr lang="zh-CN" altLang="en-US" sz="1799"/>
          </a:p>
        </p:txBody>
      </p:sp>
      <p:grpSp>
        <p:nvGrpSpPr>
          <p:cNvPr id="2" name="组合 1"/>
          <p:cNvGrpSpPr/>
          <p:nvPr/>
        </p:nvGrpSpPr>
        <p:grpSpPr>
          <a:xfrm>
            <a:off x="1565090" y="1507963"/>
            <a:ext cx="2988377" cy="2524229"/>
            <a:chOff x="2085451" y="2010617"/>
            <a:chExt cx="3985040" cy="3365639"/>
          </a:xfrm>
        </p:grpSpPr>
        <p:cxnSp>
          <p:nvCxnSpPr>
            <p:cNvPr id="118" name="直接箭头连接符 117"/>
            <p:cNvCxnSpPr/>
            <p:nvPr/>
          </p:nvCxnSpPr>
          <p:spPr>
            <a:xfrm>
              <a:off x="2086024" y="5376256"/>
              <a:ext cx="3984467"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p:nvPr/>
          </p:nvCxnSpPr>
          <p:spPr>
            <a:xfrm flipV="1">
              <a:off x="2085451" y="2010617"/>
              <a:ext cx="571" cy="3344883"/>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23" name="TextBox 122"/>
          <p:cNvSpPr txBox="1"/>
          <p:nvPr/>
        </p:nvSpPr>
        <p:spPr>
          <a:xfrm>
            <a:off x="5688334" y="1167595"/>
            <a:ext cx="1104327" cy="253844"/>
          </a:xfrm>
          <a:prstGeom prst="rect">
            <a:avLst/>
          </a:prstGeom>
          <a:noFill/>
        </p:spPr>
        <p:txBody>
          <a:bodyPr wrap="square" lIns="68566" tIns="34282" rIns="68566" bIns="34282" rtlCol="0">
            <a:spAutoFit/>
          </a:bodyPr>
          <a:lstStyle/>
          <a:p>
            <a:r>
              <a:rPr lang="zh-CN" altLang="en-US" sz="1200" b="1" dirty="0">
                <a:solidFill>
                  <a:schemeClr val="bg1">
                    <a:lumMod val="50000"/>
                  </a:schemeClr>
                </a:solidFill>
                <a:latin typeface="黑体" pitchFamily="49" charset="-122"/>
                <a:ea typeface="黑体" pitchFamily="49" charset="-122"/>
              </a:rPr>
              <a:t>添加内容</a:t>
            </a:r>
          </a:p>
        </p:txBody>
      </p:sp>
      <p:pic>
        <p:nvPicPr>
          <p:cNvPr id="125" name="图片 1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5628" y="2908558"/>
            <a:ext cx="2185541" cy="1229367"/>
          </a:xfrm>
          <a:prstGeom prst="rect">
            <a:avLst/>
          </a:prstGeom>
        </p:spPr>
      </p:pic>
      <p:sp>
        <p:nvSpPr>
          <p:cNvPr id="126" name="TextBox 125"/>
          <p:cNvSpPr txBox="1"/>
          <p:nvPr/>
        </p:nvSpPr>
        <p:spPr>
          <a:xfrm>
            <a:off x="5698838" y="1441760"/>
            <a:ext cx="2437076" cy="409223"/>
          </a:xfrm>
          <a:prstGeom prst="rect">
            <a:avLst/>
          </a:prstGeom>
          <a:noFill/>
        </p:spPr>
        <p:txBody>
          <a:bodyPr wrap="square" lIns="68566" tIns="34282" rIns="68566" bIns="3428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chemeClr val="bg1">
                    <a:lumMod val="50000"/>
                  </a:schemeClr>
                </a:solidFill>
                <a:latin typeface="微软雅黑" pitchFamily="34" charset="-122"/>
                <a:ea typeface="微软雅黑" pitchFamily="34" charset="-122"/>
              </a:rPr>
              <a:t>。</a:t>
            </a:r>
          </a:p>
        </p:txBody>
      </p:sp>
      <p:sp>
        <p:nvSpPr>
          <p:cNvPr id="133" name="任意多边形 132"/>
          <p:cNvSpPr/>
          <p:nvPr/>
        </p:nvSpPr>
        <p:spPr>
          <a:xfrm>
            <a:off x="3450198" y="2034648"/>
            <a:ext cx="992848" cy="1985963"/>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68566" tIns="34282" rIns="68566" bIns="34282" spcCol="0" rtlCol="0" anchor="ctr"/>
          <a:lstStyle/>
          <a:p>
            <a:pPr algn="ctr"/>
            <a:endParaRPr lang="zh-CN" altLang="en-US" sz="1799"/>
          </a:p>
        </p:txBody>
      </p:sp>
      <p:grpSp>
        <p:nvGrpSpPr>
          <p:cNvPr id="3" name="组合 3"/>
          <p:cNvGrpSpPr/>
          <p:nvPr/>
        </p:nvGrpSpPr>
        <p:grpSpPr>
          <a:xfrm>
            <a:off x="2593641" y="1946427"/>
            <a:ext cx="1812385" cy="1848926"/>
            <a:chOff x="3457037" y="2595233"/>
            <a:chExt cx="2416838" cy="2465234"/>
          </a:xfrm>
        </p:grpSpPr>
        <p:sp>
          <p:nvSpPr>
            <p:cNvPr id="134" name="TextBox 133"/>
            <p:cNvSpPr txBox="1"/>
            <p:nvPr/>
          </p:nvSpPr>
          <p:spPr>
            <a:xfrm>
              <a:off x="5204296" y="2595233"/>
              <a:ext cx="669579" cy="461655"/>
            </a:xfrm>
            <a:prstGeom prst="rect">
              <a:avLst/>
            </a:prstGeom>
            <a:noFill/>
          </p:spPr>
          <p:txBody>
            <a:bodyPr wrap="square" lIns="68552" tIns="34275" rIns="68552" bIns="34275" rtlCol="0">
              <a:spAutoFit/>
            </a:bodyPr>
            <a:lstStyle/>
            <a:p>
              <a:r>
                <a:rPr lang="en-US" altLang="zh-CN" sz="1799" spc="-113" dirty="0">
                  <a:solidFill>
                    <a:schemeClr val="bg1">
                      <a:lumMod val="50000"/>
                    </a:schemeClr>
                  </a:solidFill>
                </a:rPr>
                <a:t>82%</a:t>
              </a:r>
              <a:endParaRPr lang="zh-CN" altLang="en-US" sz="1799" spc="-113" dirty="0">
                <a:solidFill>
                  <a:schemeClr val="bg1">
                    <a:lumMod val="50000"/>
                  </a:schemeClr>
                </a:solidFill>
              </a:endParaRPr>
            </a:p>
          </p:txBody>
        </p:sp>
        <p:sp>
          <p:nvSpPr>
            <p:cNvPr id="135" name="TextBox 134"/>
            <p:cNvSpPr txBox="1"/>
            <p:nvPr/>
          </p:nvSpPr>
          <p:spPr>
            <a:xfrm>
              <a:off x="4937951" y="3273242"/>
              <a:ext cx="669578" cy="461655"/>
            </a:xfrm>
            <a:prstGeom prst="rect">
              <a:avLst/>
            </a:prstGeom>
            <a:noFill/>
          </p:spPr>
          <p:txBody>
            <a:bodyPr wrap="square" lIns="68552" tIns="34275" rIns="68552" bIns="34275" rtlCol="0">
              <a:spAutoFit/>
            </a:bodyPr>
            <a:lstStyle/>
            <a:p>
              <a:r>
                <a:rPr lang="en-US" altLang="zh-CN" sz="1799" spc="-113" dirty="0">
                  <a:solidFill>
                    <a:schemeClr val="bg1">
                      <a:lumMod val="50000"/>
                    </a:schemeClr>
                  </a:solidFill>
                </a:rPr>
                <a:t>73%</a:t>
              </a:r>
              <a:endParaRPr lang="zh-CN" altLang="en-US" sz="1799" spc="-113" dirty="0">
                <a:solidFill>
                  <a:schemeClr val="bg1">
                    <a:lumMod val="50000"/>
                  </a:schemeClr>
                </a:solidFill>
              </a:endParaRPr>
            </a:p>
          </p:txBody>
        </p:sp>
        <p:sp>
          <p:nvSpPr>
            <p:cNvPr id="136" name="TextBox 135"/>
            <p:cNvSpPr txBox="1"/>
            <p:nvPr/>
          </p:nvSpPr>
          <p:spPr>
            <a:xfrm>
              <a:off x="4110827" y="3953598"/>
              <a:ext cx="669578" cy="461655"/>
            </a:xfrm>
            <a:prstGeom prst="rect">
              <a:avLst/>
            </a:prstGeom>
            <a:noFill/>
          </p:spPr>
          <p:txBody>
            <a:bodyPr wrap="square" lIns="68552" tIns="34275" rIns="68552" bIns="34275" rtlCol="0">
              <a:spAutoFit/>
            </a:bodyPr>
            <a:lstStyle/>
            <a:p>
              <a:r>
                <a:rPr lang="en-US" altLang="zh-CN" sz="1799" spc="-113" dirty="0">
                  <a:solidFill>
                    <a:schemeClr val="bg1">
                      <a:lumMod val="50000"/>
                    </a:schemeClr>
                  </a:solidFill>
                </a:rPr>
                <a:t>56%</a:t>
              </a:r>
              <a:endParaRPr lang="zh-CN" altLang="en-US" sz="1799" spc="-113" dirty="0">
                <a:solidFill>
                  <a:schemeClr val="bg1">
                    <a:lumMod val="50000"/>
                  </a:schemeClr>
                </a:solidFill>
              </a:endParaRPr>
            </a:p>
          </p:txBody>
        </p:sp>
        <p:sp>
          <p:nvSpPr>
            <p:cNvPr id="137" name="TextBox 136"/>
            <p:cNvSpPr txBox="1"/>
            <p:nvPr/>
          </p:nvSpPr>
          <p:spPr>
            <a:xfrm>
              <a:off x="3457037" y="4598812"/>
              <a:ext cx="669578" cy="461655"/>
            </a:xfrm>
            <a:prstGeom prst="rect">
              <a:avLst/>
            </a:prstGeom>
            <a:noFill/>
          </p:spPr>
          <p:txBody>
            <a:bodyPr wrap="square" lIns="68552" tIns="34275" rIns="68552" bIns="34275" rtlCol="0">
              <a:spAutoFit/>
            </a:bodyPr>
            <a:lstStyle/>
            <a:p>
              <a:r>
                <a:rPr lang="en-US" altLang="zh-CN" sz="1799" spc="-113" dirty="0">
                  <a:solidFill>
                    <a:schemeClr val="bg1">
                      <a:lumMod val="50000"/>
                    </a:schemeClr>
                  </a:solidFill>
                </a:rPr>
                <a:t>32%</a:t>
              </a:r>
              <a:endParaRPr lang="zh-CN" altLang="en-US" sz="1799" spc="-113" dirty="0">
                <a:solidFill>
                  <a:schemeClr val="bg1">
                    <a:lumMod val="50000"/>
                  </a:schemeClr>
                </a:solidFill>
              </a:endParaRPr>
            </a:p>
          </p:txBody>
        </p:sp>
      </p:grpSp>
      <p:grpSp>
        <p:nvGrpSpPr>
          <p:cNvPr id="4" name="组合 2"/>
          <p:cNvGrpSpPr/>
          <p:nvPr/>
        </p:nvGrpSpPr>
        <p:grpSpPr>
          <a:xfrm>
            <a:off x="1074255" y="1932053"/>
            <a:ext cx="539987" cy="2140384"/>
            <a:chOff x="1430916" y="2576071"/>
            <a:chExt cx="720080" cy="2853844"/>
          </a:xfrm>
        </p:grpSpPr>
        <p:sp>
          <p:nvSpPr>
            <p:cNvPr id="129" name="TextBox 128"/>
            <p:cNvSpPr txBox="1"/>
            <p:nvPr/>
          </p:nvSpPr>
          <p:spPr>
            <a:xfrm>
              <a:off x="1430916" y="4598930"/>
              <a:ext cx="720080" cy="830985"/>
            </a:xfrm>
            <a:prstGeom prst="rect">
              <a:avLst/>
            </a:prstGeom>
            <a:noFill/>
          </p:spPr>
          <p:txBody>
            <a:bodyPr wrap="square" lIns="68552" tIns="34275" rIns="68552" bIns="34275" rtlCol="0">
              <a:spAutoFit/>
            </a:bodyPr>
            <a:lstStyle/>
            <a:p>
              <a:r>
                <a:rPr lang="zh-CN" altLang="en-US" sz="1799" spc="-113" dirty="0">
                  <a:solidFill>
                    <a:schemeClr val="bg1">
                      <a:lumMod val="50000"/>
                    </a:schemeClr>
                  </a:solidFill>
                </a:rPr>
                <a:t>项目</a:t>
              </a:r>
            </a:p>
          </p:txBody>
        </p:sp>
        <p:sp>
          <p:nvSpPr>
            <p:cNvPr id="138" name="TextBox 137"/>
            <p:cNvSpPr txBox="1"/>
            <p:nvPr/>
          </p:nvSpPr>
          <p:spPr>
            <a:xfrm>
              <a:off x="1430916" y="3951250"/>
              <a:ext cx="720080" cy="830985"/>
            </a:xfrm>
            <a:prstGeom prst="rect">
              <a:avLst/>
            </a:prstGeom>
            <a:noFill/>
          </p:spPr>
          <p:txBody>
            <a:bodyPr wrap="square" lIns="68552" tIns="34275" rIns="68552" bIns="34275" rtlCol="0">
              <a:spAutoFit/>
            </a:bodyPr>
            <a:lstStyle/>
            <a:p>
              <a:r>
                <a:rPr lang="zh-CN" altLang="en-US" sz="1799" spc="-113" dirty="0">
                  <a:solidFill>
                    <a:schemeClr val="bg1">
                      <a:lumMod val="50000"/>
                    </a:schemeClr>
                  </a:solidFill>
                </a:rPr>
                <a:t>项目</a:t>
              </a:r>
            </a:p>
          </p:txBody>
        </p:sp>
        <p:sp>
          <p:nvSpPr>
            <p:cNvPr id="139" name="TextBox 138"/>
            <p:cNvSpPr txBox="1"/>
            <p:nvPr/>
          </p:nvSpPr>
          <p:spPr>
            <a:xfrm>
              <a:off x="1430916" y="3292707"/>
              <a:ext cx="720080" cy="830985"/>
            </a:xfrm>
            <a:prstGeom prst="rect">
              <a:avLst/>
            </a:prstGeom>
            <a:noFill/>
          </p:spPr>
          <p:txBody>
            <a:bodyPr wrap="square" lIns="68552" tIns="34275" rIns="68552" bIns="34275" rtlCol="0">
              <a:spAutoFit/>
            </a:bodyPr>
            <a:lstStyle/>
            <a:p>
              <a:r>
                <a:rPr lang="zh-CN" altLang="en-US" sz="1799" spc="-113" dirty="0">
                  <a:solidFill>
                    <a:schemeClr val="bg1">
                      <a:lumMod val="50000"/>
                    </a:schemeClr>
                  </a:solidFill>
                </a:rPr>
                <a:t>项目</a:t>
              </a:r>
            </a:p>
          </p:txBody>
        </p:sp>
        <p:sp>
          <p:nvSpPr>
            <p:cNvPr id="140" name="TextBox 139"/>
            <p:cNvSpPr txBox="1"/>
            <p:nvPr/>
          </p:nvSpPr>
          <p:spPr>
            <a:xfrm>
              <a:off x="1430916" y="2576071"/>
              <a:ext cx="720080" cy="830985"/>
            </a:xfrm>
            <a:prstGeom prst="rect">
              <a:avLst/>
            </a:prstGeom>
            <a:noFill/>
          </p:spPr>
          <p:txBody>
            <a:bodyPr wrap="square" lIns="68552" tIns="34275" rIns="68552" bIns="34275" rtlCol="0">
              <a:spAutoFit/>
            </a:bodyPr>
            <a:lstStyle/>
            <a:p>
              <a:r>
                <a:rPr lang="zh-CN" altLang="en-US" sz="1799" spc="-113" dirty="0">
                  <a:solidFill>
                    <a:schemeClr val="bg1">
                      <a:lumMod val="50000"/>
                    </a:schemeClr>
                  </a:solidFill>
                </a:rPr>
                <a:t>项目</a:t>
              </a:r>
            </a:p>
          </p:txBody>
        </p:sp>
      </p:grpSp>
      <p:sp>
        <p:nvSpPr>
          <p:cNvPr id="141" name="圆角矩形 140"/>
          <p:cNvSpPr/>
          <p:nvPr/>
        </p:nvSpPr>
        <p:spPr>
          <a:xfrm>
            <a:off x="5173352" y="1217466"/>
            <a:ext cx="444419" cy="41087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rtlCol="0" anchor="ctr"/>
          <a:lstStyle/>
          <a:p>
            <a:pPr algn="ctr"/>
            <a:r>
              <a:rPr lang="en-US" altLang="zh-CN" sz="2399" dirty="0">
                <a:solidFill>
                  <a:prstClr val="white"/>
                </a:solidFill>
              </a:rPr>
              <a:t>A</a:t>
            </a:r>
            <a:endParaRPr lang="zh-CN" altLang="en-US" sz="2399" dirty="0">
              <a:solidFill>
                <a:prstClr val="white"/>
              </a:solidFill>
            </a:endParaRPr>
          </a:p>
        </p:txBody>
      </p:sp>
      <p:sp>
        <p:nvSpPr>
          <p:cNvPr id="76" name="TextBox 75"/>
          <p:cNvSpPr txBox="1"/>
          <p:nvPr/>
        </p:nvSpPr>
        <p:spPr>
          <a:xfrm>
            <a:off x="5688334" y="2112556"/>
            <a:ext cx="1104327" cy="253844"/>
          </a:xfrm>
          <a:prstGeom prst="rect">
            <a:avLst/>
          </a:prstGeom>
          <a:noFill/>
        </p:spPr>
        <p:txBody>
          <a:bodyPr wrap="square" lIns="68566" tIns="34282" rIns="68566" bIns="34282" rtlCol="0">
            <a:spAutoFit/>
          </a:bodyPr>
          <a:lstStyle/>
          <a:p>
            <a:r>
              <a:rPr lang="zh-CN" altLang="en-US" sz="1200" b="1" dirty="0">
                <a:solidFill>
                  <a:schemeClr val="bg1">
                    <a:lumMod val="50000"/>
                  </a:schemeClr>
                </a:solidFill>
                <a:latin typeface="黑体" pitchFamily="49" charset="-122"/>
                <a:ea typeface="黑体" pitchFamily="49" charset="-122"/>
              </a:rPr>
              <a:t>添加内容</a:t>
            </a:r>
          </a:p>
        </p:txBody>
      </p:sp>
      <p:sp>
        <p:nvSpPr>
          <p:cNvPr id="77" name="TextBox 76"/>
          <p:cNvSpPr txBox="1"/>
          <p:nvPr/>
        </p:nvSpPr>
        <p:spPr>
          <a:xfrm>
            <a:off x="5698838" y="2386720"/>
            <a:ext cx="2437076" cy="409223"/>
          </a:xfrm>
          <a:prstGeom prst="rect">
            <a:avLst/>
          </a:prstGeom>
          <a:noFill/>
        </p:spPr>
        <p:txBody>
          <a:bodyPr wrap="square" lIns="68566" tIns="34282" rIns="68566" bIns="3428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chemeClr val="bg1">
                    <a:lumMod val="50000"/>
                  </a:schemeClr>
                </a:solidFill>
                <a:latin typeface="微软雅黑" pitchFamily="34" charset="-122"/>
                <a:ea typeface="微软雅黑" pitchFamily="34" charset="-122"/>
              </a:rPr>
              <a:t>。</a:t>
            </a:r>
          </a:p>
        </p:txBody>
      </p:sp>
      <p:sp>
        <p:nvSpPr>
          <p:cNvPr id="78" name="圆角矩形 77"/>
          <p:cNvSpPr/>
          <p:nvPr/>
        </p:nvSpPr>
        <p:spPr>
          <a:xfrm>
            <a:off x="5173352" y="2162426"/>
            <a:ext cx="444419" cy="41087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rtlCol="0" anchor="ctr"/>
          <a:lstStyle/>
          <a:p>
            <a:pPr algn="ctr"/>
            <a:r>
              <a:rPr lang="en-US" altLang="zh-CN" sz="2399" dirty="0">
                <a:solidFill>
                  <a:prstClr val="white"/>
                </a:solidFill>
              </a:rPr>
              <a:t>A</a:t>
            </a:r>
            <a:endParaRPr lang="zh-CN" altLang="en-US" sz="2399" dirty="0">
              <a:solidFill>
                <a:prstClr val="white"/>
              </a:solidFill>
            </a:endParaRPr>
          </a:p>
        </p:txBody>
      </p:sp>
    </p:spTree>
    <p:extLst>
      <p:ext uri="{BB962C8B-B14F-4D97-AF65-F5344CB8AC3E}">
        <p14:creationId xmlns:p14="http://schemas.microsoft.com/office/powerpoint/2010/main" val="36372681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2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12"/>
                                        </p:tgtEl>
                                        <p:attrNameLst>
                                          <p:attrName>style.visibility</p:attrName>
                                        </p:attrNameLst>
                                      </p:cBhvr>
                                      <p:to>
                                        <p:strVal val="visible"/>
                                      </p:to>
                                    </p:set>
                                    <p:animEffect transition="in" filter="wipe(left)">
                                      <p:cBhvr>
                                        <p:cTn id="14" dur="300"/>
                                        <p:tgtEl>
                                          <p:spTgt spid="112"/>
                                        </p:tgtEl>
                                      </p:cBhvr>
                                    </p:animEffect>
                                  </p:childTnLst>
                                </p:cTn>
                              </p:par>
                            </p:childTnLst>
                          </p:cTn>
                        </p:par>
                        <p:par>
                          <p:cTn id="15" fill="hold">
                            <p:stCondLst>
                              <p:cond delay="800"/>
                            </p:stCondLst>
                            <p:childTnLst>
                              <p:par>
                                <p:cTn id="16" presetID="22" presetClass="entr" presetSubtype="8" fill="hold" grpId="0" nodeType="afterEffect">
                                  <p:stCondLst>
                                    <p:cond delay="0"/>
                                  </p:stCondLst>
                                  <p:childTnLst>
                                    <p:set>
                                      <p:cBhvr>
                                        <p:cTn id="17" dur="1" fill="hold">
                                          <p:stCondLst>
                                            <p:cond delay="0"/>
                                          </p:stCondLst>
                                        </p:cTn>
                                        <p:tgtEl>
                                          <p:spTgt spid="113"/>
                                        </p:tgtEl>
                                        <p:attrNameLst>
                                          <p:attrName>style.visibility</p:attrName>
                                        </p:attrNameLst>
                                      </p:cBhvr>
                                      <p:to>
                                        <p:strVal val="visible"/>
                                      </p:to>
                                    </p:set>
                                    <p:animEffect transition="in" filter="wipe(left)">
                                      <p:cBhvr>
                                        <p:cTn id="18" dur="300"/>
                                        <p:tgtEl>
                                          <p:spTgt spid="113"/>
                                        </p:tgtEl>
                                      </p:cBhvr>
                                    </p:animEffect>
                                  </p:childTnLst>
                                </p:cTn>
                              </p:par>
                            </p:childTnLst>
                          </p:cTn>
                        </p:par>
                        <p:par>
                          <p:cTn id="19" fill="hold">
                            <p:stCondLst>
                              <p:cond delay="1100"/>
                            </p:stCondLst>
                            <p:childTnLst>
                              <p:par>
                                <p:cTn id="20" presetID="22" presetClass="entr" presetSubtype="8"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wipe(left)">
                                      <p:cBhvr>
                                        <p:cTn id="22" dur="300"/>
                                        <p:tgtEl>
                                          <p:spTgt spid="114"/>
                                        </p:tgtEl>
                                      </p:cBhvr>
                                    </p:animEffect>
                                  </p:childTnLst>
                                </p:cTn>
                              </p:par>
                            </p:childTnLst>
                          </p:cTn>
                        </p:par>
                        <p:par>
                          <p:cTn id="23" fill="hold">
                            <p:stCondLst>
                              <p:cond delay="1400"/>
                            </p:stCondLst>
                            <p:childTnLst>
                              <p:par>
                                <p:cTn id="24" presetID="22" presetClass="entr" presetSubtype="8" fill="hold" grpId="0" nodeType="afterEffect">
                                  <p:stCondLst>
                                    <p:cond delay="0"/>
                                  </p:stCondLst>
                                  <p:childTnLst>
                                    <p:set>
                                      <p:cBhvr>
                                        <p:cTn id="25" dur="1" fill="hold">
                                          <p:stCondLst>
                                            <p:cond delay="0"/>
                                          </p:stCondLst>
                                        </p:cTn>
                                        <p:tgtEl>
                                          <p:spTgt spid="115"/>
                                        </p:tgtEl>
                                        <p:attrNameLst>
                                          <p:attrName>style.visibility</p:attrName>
                                        </p:attrNameLst>
                                      </p:cBhvr>
                                      <p:to>
                                        <p:strVal val="visible"/>
                                      </p:to>
                                    </p:set>
                                    <p:animEffect transition="in" filter="wipe(left)">
                                      <p:cBhvr>
                                        <p:cTn id="26" dur="300"/>
                                        <p:tgtEl>
                                          <p:spTgt spid="115"/>
                                        </p:tgtEl>
                                      </p:cBhvr>
                                    </p:animEffect>
                                  </p:childTnLst>
                                </p:cTn>
                              </p:par>
                            </p:childTnLst>
                          </p:cTn>
                        </p:par>
                        <p:par>
                          <p:cTn id="27" fill="hold">
                            <p:stCondLst>
                              <p:cond delay="1700"/>
                            </p:stCondLst>
                            <p:childTnLst>
                              <p:par>
                                <p:cTn id="28" presetID="10"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300"/>
                                        <p:tgtEl>
                                          <p:spTgt spid="3"/>
                                        </p:tgtEl>
                                      </p:cBhvr>
                                    </p:animEffect>
                                  </p:childTnLst>
                                </p:cTn>
                              </p:par>
                            </p:childTnLst>
                          </p:cTn>
                        </p:par>
                        <p:par>
                          <p:cTn id="31" fill="hold">
                            <p:stCondLst>
                              <p:cond delay="2000"/>
                            </p:stCondLst>
                            <p:childTnLst>
                              <p:par>
                                <p:cTn id="32" presetID="22" presetClass="entr" presetSubtype="4" fill="hold" grpId="0" nodeType="afterEffect">
                                  <p:stCondLst>
                                    <p:cond delay="0"/>
                                  </p:stCondLst>
                                  <p:childTnLst>
                                    <p:set>
                                      <p:cBhvr>
                                        <p:cTn id="33" dur="1" fill="hold">
                                          <p:stCondLst>
                                            <p:cond delay="0"/>
                                          </p:stCondLst>
                                        </p:cTn>
                                        <p:tgtEl>
                                          <p:spTgt spid="133"/>
                                        </p:tgtEl>
                                        <p:attrNameLst>
                                          <p:attrName>style.visibility</p:attrName>
                                        </p:attrNameLst>
                                      </p:cBhvr>
                                      <p:to>
                                        <p:strVal val="visible"/>
                                      </p:to>
                                    </p:set>
                                    <p:animEffect transition="in" filter="wipe(down)">
                                      <p:cBhvr>
                                        <p:cTn id="34" dur="300"/>
                                        <p:tgtEl>
                                          <p:spTgt spid="133"/>
                                        </p:tgtEl>
                                      </p:cBhvr>
                                    </p:animEffect>
                                  </p:childTnLst>
                                </p:cTn>
                              </p:par>
                            </p:childTnLst>
                          </p:cTn>
                        </p:par>
                        <p:par>
                          <p:cTn id="35" fill="hold">
                            <p:stCondLst>
                              <p:cond delay="2300"/>
                            </p:stCondLst>
                            <p:childTnLst>
                              <p:par>
                                <p:cTn id="36" presetID="45" presetClass="entr" presetSubtype="0" fill="hold" grpId="0" nodeType="afterEffect">
                                  <p:stCondLst>
                                    <p:cond delay="0"/>
                                  </p:stCondLst>
                                  <p:childTnLst>
                                    <p:set>
                                      <p:cBhvr>
                                        <p:cTn id="37" dur="1" fill="hold">
                                          <p:stCondLst>
                                            <p:cond delay="0"/>
                                          </p:stCondLst>
                                        </p:cTn>
                                        <p:tgtEl>
                                          <p:spTgt spid="141"/>
                                        </p:tgtEl>
                                        <p:attrNameLst>
                                          <p:attrName>style.visibility</p:attrName>
                                        </p:attrNameLst>
                                      </p:cBhvr>
                                      <p:to>
                                        <p:strVal val="visible"/>
                                      </p:to>
                                    </p:set>
                                    <p:animEffect transition="in" filter="fade">
                                      <p:cBhvr>
                                        <p:cTn id="38" dur="500"/>
                                        <p:tgtEl>
                                          <p:spTgt spid="141"/>
                                        </p:tgtEl>
                                      </p:cBhvr>
                                    </p:animEffect>
                                    <p:anim calcmode="lin" valueType="num">
                                      <p:cBhvr>
                                        <p:cTn id="39" dur="500" fill="hold"/>
                                        <p:tgtEl>
                                          <p:spTgt spid="141"/>
                                        </p:tgtEl>
                                        <p:attrNameLst>
                                          <p:attrName>ppt_w</p:attrName>
                                        </p:attrNameLst>
                                      </p:cBhvr>
                                      <p:tavLst>
                                        <p:tav tm="0" fmla="#ppt_w*sin(2.5*pi*$)">
                                          <p:val>
                                            <p:fltVal val="0"/>
                                          </p:val>
                                        </p:tav>
                                        <p:tav tm="100000">
                                          <p:val>
                                            <p:fltVal val="1"/>
                                          </p:val>
                                        </p:tav>
                                      </p:tavLst>
                                    </p:anim>
                                    <p:anim calcmode="lin" valueType="num">
                                      <p:cBhvr>
                                        <p:cTn id="40" dur="500" fill="hold"/>
                                        <p:tgtEl>
                                          <p:spTgt spid="141"/>
                                        </p:tgtEl>
                                        <p:attrNameLst>
                                          <p:attrName>ppt_h</p:attrName>
                                        </p:attrNameLst>
                                      </p:cBhvr>
                                      <p:tavLst>
                                        <p:tav tm="0">
                                          <p:val>
                                            <p:strVal val="#ppt_h"/>
                                          </p:val>
                                        </p:tav>
                                        <p:tav tm="100000">
                                          <p:val>
                                            <p:strVal val="#ppt_h"/>
                                          </p:val>
                                        </p:tav>
                                      </p:tavLst>
                                    </p:anim>
                                  </p:childTnLst>
                                </p:cTn>
                              </p:par>
                            </p:childTnLst>
                          </p:cTn>
                        </p:par>
                        <p:par>
                          <p:cTn id="41" fill="hold">
                            <p:stCondLst>
                              <p:cond delay="2800"/>
                            </p:stCondLst>
                            <p:childTnLst>
                              <p:par>
                                <p:cTn id="42" presetID="12" presetClass="entr" presetSubtype="2" fill="hold" grpId="0" nodeType="afterEffect">
                                  <p:stCondLst>
                                    <p:cond delay="0"/>
                                  </p:stCondLst>
                                  <p:childTnLst>
                                    <p:set>
                                      <p:cBhvr>
                                        <p:cTn id="43" dur="1" fill="hold">
                                          <p:stCondLst>
                                            <p:cond delay="0"/>
                                          </p:stCondLst>
                                        </p:cTn>
                                        <p:tgtEl>
                                          <p:spTgt spid="123"/>
                                        </p:tgtEl>
                                        <p:attrNameLst>
                                          <p:attrName>style.visibility</p:attrName>
                                        </p:attrNameLst>
                                      </p:cBhvr>
                                      <p:to>
                                        <p:strVal val="visible"/>
                                      </p:to>
                                    </p:set>
                                    <p:anim calcmode="lin" valueType="num">
                                      <p:cBhvr additive="base">
                                        <p:cTn id="44" dur="500"/>
                                        <p:tgtEl>
                                          <p:spTgt spid="123"/>
                                        </p:tgtEl>
                                        <p:attrNameLst>
                                          <p:attrName>ppt_x</p:attrName>
                                        </p:attrNameLst>
                                      </p:cBhvr>
                                      <p:tavLst>
                                        <p:tav tm="0">
                                          <p:val>
                                            <p:strVal val="#ppt_x+#ppt_w*1.125000"/>
                                          </p:val>
                                        </p:tav>
                                        <p:tav tm="100000">
                                          <p:val>
                                            <p:strVal val="#ppt_x"/>
                                          </p:val>
                                        </p:tav>
                                      </p:tavLst>
                                    </p:anim>
                                    <p:animEffect transition="in" filter="wipe(left)">
                                      <p:cBhvr>
                                        <p:cTn id="45" dur="500"/>
                                        <p:tgtEl>
                                          <p:spTgt spid="123"/>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26"/>
                                        </p:tgtEl>
                                        <p:attrNameLst>
                                          <p:attrName>style.visibility</p:attrName>
                                        </p:attrNameLst>
                                      </p:cBhvr>
                                      <p:to>
                                        <p:strVal val="visible"/>
                                      </p:to>
                                    </p:set>
                                    <p:anim calcmode="lin" valueType="num">
                                      <p:cBhvr additive="base">
                                        <p:cTn id="48" dur="500"/>
                                        <p:tgtEl>
                                          <p:spTgt spid="126"/>
                                        </p:tgtEl>
                                        <p:attrNameLst>
                                          <p:attrName>ppt_x</p:attrName>
                                        </p:attrNameLst>
                                      </p:cBhvr>
                                      <p:tavLst>
                                        <p:tav tm="0">
                                          <p:val>
                                            <p:strVal val="#ppt_x+#ppt_w*1.125000"/>
                                          </p:val>
                                        </p:tav>
                                        <p:tav tm="100000">
                                          <p:val>
                                            <p:strVal val="#ppt_x"/>
                                          </p:val>
                                        </p:tav>
                                      </p:tavLst>
                                    </p:anim>
                                    <p:animEffect transition="in" filter="wipe(left)">
                                      <p:cBhvr>
                                        <p:cTn id="49" dur="500"/>
                                        <p:tgtEl>
                                          <p:spTgt spid="126"/>
                                        </p:tgtEl>
                                      </p:cBhvr>
                                    </p:animEffect>
                                  </p:childTnLst>
                                </p:cTn>
                              </p:par>
                            </p:childTnLst>
                          </p:cTn>
                        </p:par>
                        <p:par>
                          <p:cTn id="50" fill="hold">
                            <p:stCondLst>
                              <p:cond delay="3300"/>
                            </p:stCondLst>
                            <p:childTnLst>
                              <p:par>
                                <p:cTn id="51" presetID="45" presetClass="entr" presetSubtype="0" fill="hold" grpId="0" nodeType="after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anim calcmode="lin" valueType="num">
                                      <p:cBhvr>
                                        <p:cTn id="54" dur="500" fill="hold"/>
                                        <p:tgtEl>
                                          <p:spTgt spid="78"/>
                                        </p:tgtEl>
                                        <p:attrNameLst>
                                          <p:attrName>ppt_w</p:attrName>
                                        </p:attrNameLst>
                                      </p:cBhvr>
                                      <p:tavLst>
                                        <p:tav tm="0" fmla="#ppt_w*sin(2.5*pi*$)">
                                          <p:val>
                                            <p:fltVal val="0"/>
                                          </p:val>
                                        </p:tav>
                                        <p:tav tm="100000">
                                          <p:val>
                                            <p:fltVal val="1"/>
                                          </p:val>
                                        </p:tav>
                                      </p:tavLst>
                                    </p:anim>
                                    <p:anim calcmode="lin" valueType="num">
                                      <p:cBhvr>
                                        <p:cTn id="55" dur="500" fill="hold"/>
                                        <p:tgtEl>
                                          <p:spTgt spid="78"/>
                                        </p:tgtEl>
                                        <p:attrNameLst>
                                          <p:attrName>ppt_h</p:attrName>
                                        </p:attrNameLst>
                                      </p:cBhvr>
                                      <p:tavLst>
                                        <p:tav tm="0">
                                          <p:val>
                                            <p:strVal val="#ppt_h"/>
                                          </p:val>
                                        </p:tav>
                                        <p:tav tm="100000">
                                          <p:val>
                                            <p:strVal val="#ppt_h"/>
                                          </p:val>
                                        </p:tav>
                                      </p:tavLst>
                                    </p:anim>
                                  </p:childTnLst>
                                </p:cTn>
                              </p:par>
                            </p:childTnLst>
                          </p:cTn>
                        </p:par>
                        <p:par>
                          <p:cTn id="56" fill="hold">
                            <p:stCondLst>
                              <p:cond delay="3800"/>
                            </p:stCondLst>
                            <p:childTnLst>
                              <p:par>
                                <p:cTn id="57" presetID="12" presetClass="entr" presetSubtype="2"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additive="base">
                                        <p:cTn id="59" dur="500"/>
                                        <p:tgtEl>
                                          <p:spTgt spid="76"/>
                                        </p:tgtEl>
                                        <p:attrNameLst>
                                          <p:attrName>ppt_x</p:attrName>
                                        </p:attrNameLst>
                                      </p:cBhvr>
                                      <p:tavLst>
                                        <p:tav tm="0">
                                          <p:val>
                                            <p:strVal val="#ppt_x+#ppt_w*1.125000"/>
                                          </p:val>
                                        </p:tav>
                                        <p:tav tm="100000">
                                          <p:val>
                                            <p:strVal val="#ppt_x"/>
                                          </p:val>
                                        </p:tav>
                                      </p:tavLst>
                                    </p:anim>
                                    <p:animEffect transition="in" filter="wipe(left)">
                                      <p:cBhvr>
                                        <p:cTn id="60" dur="500"/>
                                        <p:tgtEl>
                                          <p:spTgt spid="76"/>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additive="base">
                                        <p:cTn id="63" dur="500"/>
                                        <p:tgtEl>
                                          <p:spTgt spid="77"/>
                                        </p:tgtEl>
                                        <p:attrNameLst>
                                          <p:attrName>ppt_x</p:attrName>
                                        </p:attrNameLst>
                                      </p:cBhvr>
                                      <p:tavLst>
                                        <p:tav tm="0">
                                          <p:val>
                                            <p:strVal val="#ppt_x+#ppt_w*1.125000"/>
                                          </p:val>
                                        </p:tav>
                                        <p:tav tm="100000">
                                          <p:val>
                                            <p:strVal val="#ppt_x"/>
                                          </p:val>
                                        </p:tav>
                                      </p:tavLst>
                                    </p:anim>
                                    <p:animEffect transition="in" filter="wipe(left)">
                                      <p:cBhvr>
                                        <p:cTn id="64" dur="500"/>
                                        <p:tgtEl>
                                          <p:spTgt spid="77"/>
                                        </p:tgtEl>
                                      </p:cBhvr>
                                    </p:animEffect>
                                  </p:childTnLst>
                                </p:cTn>
                              </p:par>
                            </p:childTnLst>
                          </p:cTn>
                        </p:par>
                        <p:par>
                          <p:cTn id="65" fill="hold">
                            <p:stCondLst>
                              <p:cond delay="4300"/>
                            </p:stCondLst>
                            <p:childTnLst>
                              <p:par>
                                <p:cTn id="66" presetID="42" presetClass="entr" presetSubtype="0" fill="hold" nodeType="afterEffect">
                                  <p:stCondLst>
                                    <p:cond delay="0"/>
                                  </p:stCondLst>
                                  <p:childTnLst>
                                    <p:set>
                                      <p:cBhvr>
                                        <p:cTn id="67" dur="1" fill="hold">
                                          <p:stCondLst>
                                            <p:cond delay="0"/>
                                          </p:stCondLst>
                                        </p:cTn>
                                        <p:tgtEl>
                                          <p:spTgt spid="125"/>
                                        </p:tgtEl>
                                        <p:attrNameLst>
                                          <p:attrName>style.visibility</p:attrName>
                                        </p:attrNameLst>
                                      </p:cBhvr>
                                      <p:to>
                                        <p:strVal val="visible"/>
                                      </p:to>
                                    </p:set>
                                    <p:animEffect transition="in" filter="fade">
                                      <p:cBhvr>
                                        <p:cTn id="68" dur="300"/>
                                        <p:tgtEl>
                                          <p:spTgt spid="125"/>
                                        </p:tgtEl>
                                      </p:cBhvr>
                                    </p:animEffect>
                                    <p:anim calcmode="lin" valueType="num">
                                      <p:cBhvr>
                                        <p:cTn id="69" dur="300" fill="hold"/>
                                        <p:tgtEl>
                                          <p:spTgt spid="125"/>
                                        </p:tgtEl>
                                        <p:attrNameLst>
                                          <p:attrName>ppt_x</p:attrName>
                                        </p:attrNameLst>
                                      </p:cBhvr>
                                      <p:tavLst>
                                        <p:tav tm="0">
                                          <p:val>
                                            <p:strVal val="#ppt_x"/>
                                          </p:val>
                                        </p:tav>
                                        <p:tav tm="100000">
                                          <p:val>
                                            <p:strVal val="#ppt_x"/>
                                          </p:val>
                                        </p:tav>
                                      </p:tavLst>
                                    </p:anim>
                                    <p:anim calcmode="lin" valueType="num">
                                      <p:cBhvr>
                                        <p:cTn id="70" dur="300" fill="hold"/>
                                        <p:tgtEl>
                                          <p:spTgt spid="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5" grpId="0" animBg="1"/>
      <p:bldP spid="123" grpId="0"/>
      <p:bldP spid="126" grpId="0"/>
      <p:bldP spid="133" grpId="0" animBg="1"/>
      <p:bldP spid="141" grpId="0" animBg="1"/>
      <p:bldP spid="76" grpId="0"/>
      <p:bldP spid="77" grpId="0"/>
      <p:bldP spid="7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组合 104"/>
          <p:cNvGrpSpPr/>
          <p:nvPr/>
        </p:nvGrpSpPr>
        <p:grpSpPr>
          <a:xfrm>
            <a:off x="715511" y="1104863"/>
            <a:ext cx="1616482" cy="2802291"/>
            <a:chOff x="715511" y="1104863"/>
            <a:chExt cx="1616482" cy="2802291"/>
          </a:xfrm>
        </p:grpSpPr>
        <p:grpSp>
          <p:nvGrpSpPr>
            <p:cNvPr id="4" name="Group 1"/>
            <p:cNvGrpSpPr/>
            <p:nvPr/>
          </p:nvGrpSpPr>
          <p:grpSpPr>
            <a:xfrm>
              <a:off x="715511" y="3376239"/>
              <a:ext cx="1616482" cy="530915"/>
              <a:chOff x="954015" y="4501654"/>
              <a:chExt cx="2155309" cy="707886"/>
            </a:xfrm>
          </p:grpSpPr>
          <p:sp>
            <p:nvSpPr>
              <p:cNvPr id="103" name="Rectangle 3"/>
              <p:cNvSpPr/>
              <p:nvPr/>
            </p:nvSpPr>
            <p:spPr>
              <a:xfrm>
                <a:off x="954015" y="4501654"/>
                <a:ext cx="2155309" cy="246221"/>
              </a:xfrm>
              <a:prstGeom prst="rect">
                <a:avLst/>
              </a:prstGeom>
            </p:spPr>
            <p:txBody>
              <a:bodyPr wrap="none" lIns="0" tIns="0" rIns="0" bIns="0" anchor="ctr">
                <a:normAutofit/>
              </a:bodyPr>
              <a:lstStyle/>
              <a:p>
                <a:pPr algn="ctr">
                  <a:buClr>
                    <a:srgbClr val="E24848"/>
                  </a:buCl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104" name="Rectangle 4"/>
              <p:cNvSpPr/>
              <p:nvPr/>
            </p:nvSpPr>
            <p:spPr>
              <a:xfrm>
                <a:off x="954015" y="4747875"/>
                <a:ext cx="2155309" cy="461665"/>
              </a:xfrm>
              <a:prstGeom prst="rect">
                <a:avLst/>
              </a:prstGeom>
            </p:spPr>
            <p:txBody>
              <a:bodyPr wrap="square" lIns="0" tIns="0" rIns="0" bIns="0" anchor="ctr">
                <a:normAutofit/>
              </a:bodyPr>
              <a:lstStyle/>
              <a:p>
                <a:pPr algn="ctr">
                  <a:lnSpc>
                    <a:spcPct val="120000"/>
                  </a:lnSpc>
                  <a:buClr>
                    <a:srgbClr val="E24848"/>
                  </a:buClr>
                  <a:defRP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8" name="Group 108"/>
            <p:cNvGrpSpPr/>
            <p:nvPr/>
          </p:nvGrpSpPr>
          <p:grpSpPr>
            <a:xfrm>
              <a:off x="875390" y="1104863"/>
              <a:ext cx="1296723" cy="2013378"/>
              <a:chOff x="1167187" y="1663108"/>
              <a:chExt cx="1728964" cy="2684504"/>
            </a:xfrm>
          </p:grpSpPr>
          <p:grpSp>
            <p:nvGrpSpPr>
              <p:cNvPr id="84" name="Group 5"/>
              <p:cNvGrpSpPr/>
              <p:nvPr/>
            </p:nvGrpSpPr>
            <p:grpSpPr>
              <a:xfrm>
                <a:off x="1167187" y="1663108"/>
                <a:ext cx="1728964" cy="2028563"/>
                <a:chOff x="1377093" y="1853538"/>
                <a:chExt cx="1320397" cy="1549198"/>
              </a:xfrm>
              <a:solidFill>
                <a:schemeClr val="accent1"/>
              </a:solidFill>
            </p:grpSpPr>
            <p:sp>
              <p:nvSpPr>
                <p:cNvPr id="92" name="Freeform: Shape 6"/>
                <p:cNvSpPr>
                  <a:spLocks/>
                </p:cNvSpPr>
                <p:nvPr/>
              </p:nvSpPr>
              <p:spPr bwMode="auto">
                <a:xfrm>
                  <a:off x="1461760" y="1853538"/>
                  <a:ext cx="1150560" cy="336651"/>
                </a:xfrm>
                <a:custGeom>
                  <a:avLst/>
                  <a:gdLst>
                    <a:gd name="T0" fmla="*/ 964 w 964"/>
                    <a:gd name="T1" fmla="*/ 282 h 282"/>
                    <a:gd name="T2" fmla="*/ 482 w 964"/>
                    <a:gd name="T3" fmla="*/ 0 h 282"/>
                    <a:gd name="T4" fmla="*/ 0 w 964"/>
                    <a:gd name="T5" fmla="*/ 282 h 282"/>
                    <a:gd name="T6" fmla="*/ 482 w 964"/>
                    <a:gd name="T7" fmla="*/ 185 h 282"/>
                    <a:gd name="T8" fmla="*/ 964 w 964"/>
                    <a:gd name="T9" fmla="*/ 282 h 282"/>
                  </a:gdLst>
                  <a:ahLst/>
                  <a:cxnLst>
                    <a:cxn ang="0">
                      <a:pos x="T0" y="T1"/>
                    </a:cxn>
                    <a:cxn ang="0">
                      <a:pos x="T2" y="T3"/>
                    </a:cxn>
                    <a:cxn ang="0">
                      <a:pos x="T4" y="T5"/>
                    </a:cxn>
                    <a:cxn ang="0">
                      <a:pos x="T6" y="T7"/>
                    </a:cxn>
                    <a:cxn ang="0">
                      <a:pos x="T8" y="T9"/>
                    </a:cxn>
                  </a:cxnLst>
                  <a:rect l="0" t="0" r="r" b="b"/>
                  <a:pathLst>
                    <a:path w="964" h="282">
                      <a:moveTo>
                        <a:pt x="964" y="282"/>
                      </a:moveTo>
                      <a:cubicBezTo>
                        <a:pt x="869" y="114"/>
                        <a:pt x="689" y="0"/>
                        <a:pt x="482" y="0"/>
                      </a:cubicBezTo>
                      <a:cubicBezTo>
                        <a:pt x="275" y="0"/>
                        <a:pt x="95" y="114"/>
                        <a:pt x="0" y="282"/>
                      </a:cubicBezTo>
                      <a:cubicBezTo>
                        <a:pt x="141" y="221"/>
                        <a:pt x="306" y="185"/>
                        <a:pt x="482" y="185"/>
                      </a:cubicBezTo>
                      <a:cubicBezTo>
                        <a:pt x="659" y="185"/>
                        <a:pt x="824" y="221"/>
                        <a:pt x="964" y="282"/>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3" name="Freeform: Shape 7"/>
                <p:cNvSpPr>
                  <a:spLocks/>
                </p:cNvSpPr>
                <p:nvPr/>
              </p:nvSpPr>
              <p:spPr bwMode="auto">
                <a:xfrm>
                  <a:off x="1377093" y="2074276"/>
                  <a:ext cx="1320397" cy="477258"/>
                </a:xfrm>
                <a:custGeom>
                  <a:avLst/>
                  <a:gdLst>
                    <a:gd name="T0" fmla="*/ 1 w 1106"/>
                    <a:gd name="T1" fmla="*/ 400 h 400"/>
                    <a:gd name="T2" fmla="*/ 553 w 1106"/>
                    <a:gd name="T3" fmla="*/ 269 h 400"/>
                    <a:gd name="T4" fmla="*/ 1105 w 1106"/>
                    <a:gd name="T5" fmla="*/ 400 h 400"/>
                    <a:gd name="T6" fmla="*/ 1106 w 1106"/>
                    <a:gd name="T7" fmla="*/ 368 h 400"/>
                    <a:gd name="T8" fmla="*/ 1035 w 1106"/>
                    <a:gd name="T9" fmla="*/ 97 h 400"/>
                    <a:gd name="T10" fmla="*/ 553 w 1106"/>
                    <a:gd name="T11" fmla="*/ 0 h 400"/>
                    <a:gd name="T12" fmla="*/ 71 w 1106"/>
                    <a:gd name="T13" fmla="*/ 97 h 400"/>
                    <a:gd name="T14" fmla="*/ 0 w 1106"/>
                    <a:gd name="T15" fmla="*/ 368 h 400"/>
                    <a:gd name="T16" fmla="*/ 1 w 1106"/>
                    <a:gd name="T17"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6" h="400">
                      <a:moveTo>
                        <a:pt x="1" y="400"/>
                      </a:moveTo>
                      <a:cubicBezTo>
                        <a:pt x="155" y="318"/>
                        <a:pt x="346" y="269"/>
                        <a:pt x="553" y="269"/>
                      </a:cubicBezTo>
                      <a:cubicBezTo>
                        <a:pt x="760" y="269"/>
                        <a:pt x="951" y="318"/>
                        <a:pt x="1105" y="400"/>
                      </a:cubicBezTo>
                      <a:cubicBezTo>
                        <a:pt x="1106" y="390"/>
                        <a:pt x="1106" y="379"/>
                        <a:pt x="1106" y="368"/>
                      </a:cubicBezTo>
                      <a:cubicBezTo>
                        <a:pt x="1106" y="270"/>
                        <a:pt x="1080" y="177"/>
                        <a:pt x="1035" y="97"/>
                      </a:cubicBezTo>
                      <a:cubicBezTo>
                        <a:pt x="895" y="36"/>
                        <a:pt x="730" y="0"/>
                        <a:pt x="553" y="0"/>
                      </a:cubicBezTo>
                      <a:cubicBezTo>
                        <a:pt x="377" y="0"/>
                        <a:pt x="212" y="36"/>
                        <a:pt x="71" y="97"/>
                      </a:cubicBezTo>
                      <a:cubicBezTo>
                        <a:pt x="26" y="177"/>
                        <a:pt x="0" y="270"/>
                        <a:pt x="0" y="368"/>
                      </a:cubicBezTo>
                      <a:cubicBezTo>
                        <a:pt x="0" y="379"/>
                        <a:pt x="1" y="390"/>
                        <a:pt x="1" y="40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4" name="Freeform: Shape 8"/>
                <p:cNvSpPr>
                  <a:spLocks/>
                </p:cNvSpPr>
                <p:nvPr/>
              </p:nvSpPr>
              <p:spPr bwMode="auto">
                <a:xfrm>
                  <a:off x="1378101" y="2395304"/>
                  <a:ext cx="1317877" cy="440972"/>
                </a:xfrm>
                <a:custGeom>
                  <a:avLst/>
                  <a:gdLst>
                    <a:gd name="T0" fmla="*/ 1034 w 1104"/>
                    <a:gd name="T1" fmla="*/ 370 h 370"/>
                    <a:gd name="T2" fmla="*/ 1104 w 1104"/>
                    <a:gd name="T3" fmla="*/ 131 h 370"/>
                    <a:gd name="T4" fmla="*/ 552 w 1104"/>
                    <a:gd name="T5" fmla="*/ 0 h 370"/>
                    <a:gd name="T6" fmla="*/ 0 w 1104"/>
                    <a:gd name="T7" fmla="*/ 131 h 370"/>
                    <a:gd name="T8" fmla="*/ 70 w 1104"/>
                    <a:gd name="T9" fmla="*/ 370 h 370"/>
                    <a:gd name="T10" fmla="*/ 552 w 1104"/>
                    <a:gd name="T11" fmla="*/ 273 h 370"/>
                    <a:gd name="T12" fmla="*/ 1034 w 1104"/>
                    <a:gd name="T13" fmla="*/ 370 h 370"/>
                  </a:gdLst>
                  <a:ahLst/>
                  <a:cxnLst>
                    <a:cxn ang="0">
                      <a:pos x="T0" y="T1"/>
                    </a:cxn>
                    <a:cxn ang="0">
                      <a:pos x="T2" y="T3"/>
                    </a:cxn>
                    <a:cxn ang="0">
                      <a:pos x="T4" y="T5"/>
                    </a:cxn>
                    <a:cxn ang="0">
                      <a:pos x="T6" y="T7"/>
                    </a:cxn>
                    <a:cxn ang="0">
                      <a:pos x="T8" y="T9"/>
                    </a:cxn>
                    <a:cxn ang="0">
                      <a:pos x="T10" y="T11"/>
                    </a:cxn>
                    <a:cxn ang="0">
                      <a:pos x="T12" y="T13"/>
                    </a:cxn>
                  </a:cxnLst>
                  <a:rect l="0" t="0" r="r" b="b"/>
                  <a:pathLst>
                    <a:path w="1104" h="370">
                      <a:moveTo>
                        <a:pt x="1034" y="370"/>
                      </a:moveTo>
                      <a:cubicBezTo>
                        <a:pt x="1074" y="299"/>
                        <a:pt x="1099" y="218"/>
                        <a:pt x="1104" y="131"/>
                      </a:cubicBezTo>
                      <a:cubicBezTo>
                        <a:pt x="950" y="49"/>
                        <a:pt x="759" y="0"/>
                        <a:pt x="552" y="0"/>
                      </a:cubicBezTo>
                      <a:cubicBezTo>
                        <a:pt x="345" y="0"/>
                        <a:pt x="154" y="49"/>
                        <a:pt x="0" y="131"/>
                      </a:cubicBezTo>
                      <a:cubicBezTo>
                        <a:pt x="5" y="218"/>
                        <a:pt x="30" y="299"/>
                        <a:pt x="70" y="370"/>
                      </a:cubicBezTo>
                      <a:cubicBezTo>
                        <a:pt x="211" y="308"/>
                        <a:pt x="376" y="273"/>
                        <a:pt x="552" y="273"/>
                      </a:cubicBezTo>
                      <a:cubicBezTo>
                        <a:pt x="729" y="273"/>
                        <a:pt x="894" y="308"/>
                        <a:pt x="1034" y="37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5" name="Freeform: Shape 9"/>
                <p:cNvSpPr>
                  <a:spLocks/>
                </p:cNvSpPr>
                <p:nvPr/>
              </p:nvSpPr>
              <p:spPr bwMode="auto">
                <a:xfrm>
                  <a:off x="1461760" y="2720867"/>
                  <a:ext cx="1150560" cy="358825"/>
                </a:xfrm>
                <a:custGeom>
                  <a:avLst/>
                  <a:gdLst>
                    <a:gd name="T0" fmla="*/ 134 w 964"/>
                    <a:gd name="T1" fmla="*/ 255 h 301"/>
                    <a:gd name="T2" fmla="*/ 181 w 964"/>
                    <a:gd name="T3" fmla="*/ 301 h 301"/>
                    <a:gd name="T4" fmla="*/ 482 w 964"/>
                    <a:gd name="T5" fmla="*/ 265 h 301"/>
                    <a:gd name="T6" fmla="*/ 783 w 964"/>
                    <a:gd name="T7" fmla="*/ 301 h 301"/>
                    <a:gd name="T8" fmla="*/ 830 w 964"/>
                    <a:gd name="T9" fmla="*/ 255 h 301"/>
                    <a:gd name="T10" fmla="*/ 964 w 964"/>
                    <a:gd name="T11" fmla="*/ 97 h 301"/>
                    <a:gd name="T12" fmla="*/ 482 w 964"/>
                    <a:gd name="T13" fmla="*/ 0 h 301"/>
                    <a:gd name="T14" fmla="*/ 0 w 964"/>
                    <a:gd name="T15" fmla="*/ 97 h 301"/>
                    <a:gd name="T16" fmla="*/ 134 w 964"/>
                    <a:gd name="T17" fmla="*/ 25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4" h="301">
                      <a:moveTo>
                        <a:pt x="134" y="255"/>
                      </a:moveTo>
                      <a:cubicBezTo>
                        <a:pt x="152" y="272"/>
                        <a:pt x="168" y="288"/>
                        <a:pt x="181" y="301"/>
                      </a:cubicBezTo>
                      <a:cubicBezTo>
                        <a:pt x="275" y="278"/>
                        <a:pt x="377" y="265"/>
                        <a:pt x="482" y="265"/>
                      </a:cubicBezTo>
                      <a:cubicBezTo>
                        <a:pt x="588" y="265"/>
                        <a:pt x="689" y="278"/>
                        <a:pt x="783" y="301"/>
                      </a:cubicBezTo>
                      <a:cubicBezTo>
                        <a:pt x="796" y="288"/>
                        <a:pt x="813" y="272"/>
                        <a:pt x="830" y="255"/>
                      </a:cubicBezTo>
                      <a:cubicBezTo>
                        <a:pt x="884" y="212"/>
                        <a:pt x="930" y="158"/>
                        <a:pt x="964" y="97"/>
                      </a:cubicBezTo>
                      <a:cubicBezTo>
                        <a:pt x="824" y="35"/>
                        <a:pt x="659" y="0"/>
                        <a:pt x="482" y="0"/>
                      </a:cubicBezTo>
                      <a:cubicBezTo>
                        <a:pt x="306" y="0"/>
                        <a:pt x="141" y="35"/>
                        <a:pt x="0" y="97"/>
                      </a:cubicBezTo>
                      <a:cubicBezTo>
                        <a:pt x="35" y="158"/>
                        <a:pt x="80" y="212"/>
                        <a:pt x="134" y="255"/>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6" name="Freeform: Shape 10"/>
                <p:cNvSpPr>
                  <a:spLocks/>
                </p:cNvSpPr>
                <p:nvPr/>
              </p:nvSpPr>
              <p:spPr bwMode="auto">
                <a:xfrm>
                  <a:off x="1677962" y="3036855"/>
                  <a:ext cx="718659" cy="365881"/>
                </a:xfrm>
                <a:custGeom>
                  <a:avLst/>
                  <a:gdLst>
                    <a:gd name="T0" fmla="*/ 0 w 602"/>
                    <a:gd name="T1" fmla="*/ 36 h 307"/>
                    <a:gd name="T2" fmla="*/ 19 w 602"/>
                    <a:gd name="T3" fmla="*/ 58 h 307"/>
                    <a:gd name="T4" fmla="*/ 113 w 602"/>
                    <a:gd name="T5" fmla="*/ 307 h 307"/>
                    <a:gd name="T6" fmla="*/ 301 w 602"/>
                    <a:gd name="T7" fmla="*/ 307 h 307"/>
                    <a:gd name="T8" fmla="*/ 490 w 602"/>
                    <a:gd name="T9" fmla="*/ 307 h 307"/>
                    <a:gd name="T10" fmla="*/ 583 w 602"/>
                    <a:gd name="T11" fmla="*/ 58 h 307"/>
                    <a:gd name="T12" fmla="*/ 602 w 602"/>
                    <a:gd name="T13" fmla="*/ 36 h 307"/>
                    <a:gd name="T14" fmla="*/ 301 w 602"/>
                    <a:gd name="T15" fmla="*/ 0 h 307"/>
                    <a:gd name="T16" fmla="*/ 0 w 602"/>
                    <a:gd name="T17" fmla="*/ 3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07">
                      <a:moveTo>
                        <a:pt x="0" y="36"/>
                      </a:moveTo>
                      <a:cubicBezTo>
                        <a:pt x="8" y="45"/>
                        <a:pt x="15" y="52"/>
                        <a:pt x="19" y="58"/>
                      </a:cubicBezTo>
                      <a:cubicBezTo>
                        <a:pt x="59" y="110"/>
                        <a:pt x="113" y="201"/>
                        <a:pt x="113" y="307"/>
                      </a:cubicBezTo>
                      <a:cubicBezTo>
                        <a:pt x="301" y="307"/>
                        <a:pt x="301" y="307"/>
                        <a:pt x="301" y="307"/>
                      </a:cubicBezTo>
                      <a:cubicBezTo>
                        <a:pt x="490" y="307"/>
                        <a:pt x="490" y="307"/>
                        <a:pt x="490" y="307"/>
                      </a:cubicBezTo>
                      <a:cubicBezTo>
                        <a:pt x="490" y="201"/>
                        <a:pt x="544" y="110"/>
                        <a:pt x="583" y="58"/>
                      </a:cubicBezTo>
                      <a:cubicBezTo>
                        <a:pt x="587" y="52"/>
                        <a:pt x="594" y="45"/>
                        <a:pt x="602" y="36"/>
                      </a:cubicBezTo>
                      <a:cubicBezTo>
                        <a:pt x="508" y="13"/>
                        <a:pt x="407" y="0"/>
                        <a:pt x="301" y="0"/>
                      </a:cubicBezTo>
                      <a:cubicBezTo>
                        <a:pt x="196" y="0"/>
                        <a:pt x="94" y="13"/>
                        <a:pt x="0" y="36"/>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5" name="Group 11"/>
              <p:cNvGrpSpPr/>
              <p:nvPr/>
            </p:nvGrpSpPr>
            <p:grpSpPr>
              <a:xfrm>
                <a:off x="1738010" y="3601254"/>
                <a:ext cx="588640" cy="746358"/>
                <a:chOff x="1813026" y="3333693"/>
                <a:chExt cx="449540" cy="569989"/>
              </a:xfrm>
            </p:grpSpPr>
            <p:sp>
              <p:nvSpPr>
                <p:cNvPr id="87" name="Freeform: Shape 12"/>
                <p:cNvSpPr>
                  <a:spLocks/>
                </p:cNvSpPr>
                <p:nvPr/>
              </p:nvSpPr>
              <p:spPr bwMode="auto">
                <a:xfrm>
                  <a:off x="1848807" y="3694030"/>
                  <a:ext cx="376968" cy="201587"/>
                </a:xfrm>
                <a:custGeom>
                  <a:avLst/>
                  <a:gdLst>
                    <a:gd name="T0" fmla="*/ 311 w 316"/>
                    <a:gd name="T1" fmla="*/ 0 h 169"/>
                    <a:gd name="T2" fmla="*/ 158 w 316"/>
                    <a:gd name="T3" fmla="*/ 0 h 169"/>
                    <a:gd name="T4" fmla="*/ 158 w 316"/>
                    <a:gd name="T5" fmla="*/ 0 h 169"/>
                    <a:gd name="T6" fmla="*/ 6 w 316"/>
                    <a:gd name="T7" fmla="*/ 0 h 169"/>
                    <a:gd name="T8" fmla="*/ 158 w 316"/>
                    <a:gd name="T9" fmla="*/ 169 h 169"/>
                    <a:gd name="T10" fmla="*/ 158 w 316"/>
                    <a:gd name="T11" fmla="*/ 169 h 169"/>
                    <a:gd name="T12" fmla="*/ 158 w 316"/>
                    <a:gd name="T13" fmla="*/ 169 h 169"/>
                    <a:gd name="T14" fmla="*/ 158 w 316"/>
                    <a:gd name="T15" fmla="*/ 169 h 169"/>
                    <a:gd name="T16" fmla="*/ 158 w 316"/>
                    <a:gd name="T17" fmla="*/ 169 h 169"/>
                    <a:gd name="T18" fmla="*/ 311 w 316"/>
                    <a:gd name="T19"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169">
                      <a:moveTo>
                        <a:pt x="311" y="0"/>
                      </a:moveTo>
                      <a:cubicBezTo>
                        <a:pt x="158" y="0"/>
                        <a:pt x="158" y="0"/>
                        <a:pt x="158" y="0"/>
                      </a:cubicBezTo>
                      <a:cubicBezTo>
                        <a:pt x="158" y="0"/>
                        <a:pt x="158" y="0"/>
                        <a:pt x="158" y="0"/>
                      </a:cubicBezTo>
                      <a:cubicBezTo>
                        <a:pt x="6" y="0"/>
                        <a:pt x="6" y="0"/>
                        <a:pt x="6" y="0"/>
                      </a:cubicBezTo>
                      <a:cubicBezTo>
                        <a:pt x="6" y="0"/>
                        <a:pt x="0" y="169"/>
                        <a:pt x="158" y="169"/>
                      </a:cubicBezTo>
                      <a:cubicBezTo>
                        <a:pt x="158" y="169"/>
                        <a:pt x="158" y="169"/>
                        <a:pt x="158" y="169"/>
                      </a:cubicBezTo>
                      <a:cubicBezTo>
                        <a:pt x="158" y="169"/>
                        <a:pt x="158" y="169"/>
                        <a:pt x="158" y="169"/>
                      </a:cubicBezTo>
                      <a:cubicBezTo>
                        <a:pt x="158" y="169"/>
                        <a:pt x="158" y="169"/>
                        <a:pt x="158" y="169"/>
                      </a:cubicBezTo>
                      <a:cubicBezTo>
                        <a:pt x="158" y="169"/>
                        <a:pt x="158" y="169"/>
                        <a:pt x="158" y="169"/>
                      </a:cubicBezTo>
                      <a:cubicBezTo>
                        <a:pt x="316" y="169"/>
                        <a:pt x="311" y="0"/>
                        <a:pt x="311" y="0"/>
                      </a:cubicBezTo>
                      <a:close/>
                    </a:path>
                  </a:pathLst>
                </a:custGeom>
                <a:solidFill>
                  <a:schemeClr val="bg1">
                    <a:lumMod val="7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Freeform: Shape 13"/>
                <p:cNvSpPr>
                  <a:spLocks/>
                </p:cNvSpPr>
                <p:nvPr/>
              </p:nvSpPr>
              <p:spPr bwMode="auto">
                <a:xfrm>
                  <a:off x="1855863" y="3638090"/>
                  <a:ext cx="363865" cy="83155"/>
                </a:xfrm>
                <a:custGeom>
                  <a:avLst/>
                  <a:gdLst>
                    <a:gd name="T0" fmla="*/ 287 w 305"/>
                    <a:gd name="T1" fmla="*/ 70 h 70"/>
                    <a:gd name="T2" fmla="*/ 305 w 305"/>
                    <a:gd name="T3" fmla="*/ 47 h 70"/>
                    <a:gd name="T4" fmla="*/ 152 w 305"/>
                    <a:gd name="T5" fmla="*/ 0 h 70"/>
                    <a:gd name="T6" fmla="*/ 0 w 305"/>
                    <a:gd name="T7" fmla="*/ 47 h 70"/>
                    <a:gd name="T8" fmla="*/ 18 w 305"/>
                    <a:gd name="T9" fmla="*/ 70 h 70"/>
                    <a:gd name="T10" fmla="*/ 152 w 305"/>
                    <a:gd name="T11" fmla="*/ 45 h 70"/>
                    <a:gd name="T12" fmla="*/ 287 w 305"/>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305" h="70">
                      <a:moveTo>
                        <a:pt x="287" y="70"/>
                      </a:moveTo>
                      <a:cubicBezTo>
                        <a:pt x="298" y="63"/>
                        <a:pt x="305" y="56"/>
                        <a:pt x="305" y="47"/>
                      </a:cubicBezTo>
                      <a:cubicBezTo>
                        <a:pt x="305" y="21"/>
                        <a:pt x="236" y="0"/>
                        <a:pt x="152" y="0"/>
                      </a:cubicBezTo>
                      <a:cubicBezTo>
                        <a:pt x="68" y="0"/>
                        <a:pt x="0" y="21"/>
                        <a:pt x="0" y="47"/>
                      </a:cubicBezTo>
                      <a:cubicBezTo>
                        <a:pt x="0" y="56"/>
                        <a:pt x="6" y="63"/>
                        <a:pt x="18" y="70"/>
                      </a:cubicBezTo>
                      <a:cubicBezTo>
                        <a:pt x="43" y="55"/>
                        <a:pt x="94" y="45"/>
                        <a:pt x="152" y="45"/>
                      </a:cubicBezTo>
                      <a:cubicBezTo>
                        <a:pt x="210" y="45"/>
                        <a:pt x="261" y="55"/>
                        <a:pt x="287" y="70"/>
                      </a:cubicBezTo>
                      <a:close/>
                    </a:path>
                  </a:pathLst>
                </a:custGeom>
                <a:solidFill>
                  <a:schemeClr val="bg1">
                    <a:lumMod val="8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9" name="Freeform: Shape 14"/>
                <p:cNvSpPr>
                  <a:spLocks/>
                </p:cNvSpPr>
                <p:nvPr/>
              </p:nvSpPr>
              <p:spPr bwMode="auto">
                <a:xfrm>
                  <a:off x="1877030" y="3691510"/>
                  <a:ext cx="321532" cy="59468"/>
                </a:xfrm>
                <a:custGeom>
                  <a:avLst/>
                  <a:gdLst>
                    <a:gd name="T0" fmla="*/ 269 w 269"/>
                    <a:gd name="T1" fmla="*/ 25 h 50"/>
                    <a:gd name="T2" fmla="*/ 134 w 269"/>
                    <a:gd name="T3" fmla="*/ 0 h 50"/>
                    <a:gd name="T4" fmla="*/ 0 w 269"/>
                    <a:gd name="T5" fmla="*/ 25 h 50"/>
                    <a:gd name="T6" fmla="*/ 134 w 269"/>
                    <a:gd name="T7" fmla="*/ 50 h 50"/>
                    <a:gd name="T8" fmla="*/ 269 w 269"/>
                    <a:gd name="T9" fmla="*/ 25 h 50"/>
                  </a:gdLst>
                  <a:ahLst/>
                  <a:cxnLst>
                    <a:cxn ang="0">
                      <a:pos x="T0" y="T1"/>
                    </a:cxn>
                    <a:cxn ang="0">
                      <a:pos x="T2" y="T3"/>
                    </a:cxn>
                    <a:cxn ang="0">
                      <a:pos x="T4" y="T5"/>
                    </a:cxn>
                    <a:cxn ang="0">
                      <a:pos x="T6" y="T7"/>
                    </a:cxn>
                    <a:cxn ang="0">
                      <a:pos x="T8" y="T9"/>
                    </a:cxn>
                  </a:cxnLst>
                  <a:rect l="0" t="0" r="r" b="b"/>
                  <a:pathLst>
                    <a:path w="269" h="50">
                      <a:moveTo>
                        <a:pt x="269" y="25"/>
                      </a:moveTo>
                      <a:cubicBezTo>
                        <a:pt x="243" y="10"/>
                        <a:pt x="192" y="0"/>
                        <a:pt x="134" y="0"/>
                      </a:cubicBezTo>
                      <a:cubicBezTo>
                        <a:pt x="76" y="0"/>
                        <a:pt x="25" y="10"/>
                        <a:pt x="0" y="25"/>
                      </a:cubicBezTo>
                      <a:cubicBezTo>
                        <a:pt x="25" y="40"/>
                        <a:pt x="76" y="50"/>
                        <a:pt x="134" y="50"/>
                      </a:cubicBezTo>
                      <a:cubicBezTo>
                        <a:pt x="192" y="50"/>
                        <a:pt x="243" y="40"/>
                        <a:pt x="269" y="25"/>
                      </a:cubicBezTo>
                      <a:close/>
                    </a:path>
                  </a:pathLst>
                </a:custGeom>
                <a:solidFill>
                  <a:schemeClr val="tx1">
                    <a:lumMod val="50000"/>
                    <a:lumOff val="5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0" name="Oval 15"/>
                <p:cNvSpPr>
                  <a:spLocks/>
                </p:cNvSpPr>
                <p:nvPr/>
              </p:nvSpPr>
              <p:spPr bwMode="auto">
                <a:xfrm>
                  <a:off x="1813026" y="3333693"/>
                  <a:ext cx="449540" cy="137079"/>
                </a:xfrm>
                <a:prstGeom prst="ellipse">
                  <a:avLst/>
                </a:prstGeom>
                <a:solidFill>
                  <a:schemeClr val="tx2"/>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1" name="Freeform: Shape 16"/>
                <p:cNvSpPr>
                  <a:spLocks/>
                </p:cNvSpPr>
                <p:nvPr/>
              </p:nvSpPr>
              <p:spPr bwMode="auto">
                <a:xfrm>
                  <a:off x="1847295" y="3358892"/>
                  <a:ext cx="381000" cy="544790"/>
                </a:xfrm>
                <a:custGeom>
                  <a:avLst/>
                  <a:gdLst>
                    <a:gd name="T0" fmla="*/ 319 w 319"/>
                    <a:gd name="T1" fmla="*/ 6 h 457"/>
                    <a:gd name="T2" fmla="*/ 305 w 319"/>
                    <a:gd name="T3" fmla="*/ 0 h 457"/>
                    <a:gd name="T4" fmla="*/ 305 w 319"/>
                    <a:gd name="T5" fmla="*/ 1 h 457"/>
                    <a:gd name="T6" fmla="*/ 305 w 319"/>
                    <a:gd name="T7" fmla="*/ 258 h 457"/>
                    <a:gd name="T8" fmla="*/ 269 w 319"/>
                    <a:gd name="T9" fmla="*/ 241 h 457"/>
                    <a:gd name="T10" fmla="*/ 159 w 319"/>
                    <a:gd name="T11" fmla="*/ 227 h 457"/>
                    <a:gd name="T12" fmla="*/ 49 w 319"/>
                    <a:gd name="T13" fmla="*/ 241 h 457"/>
                    <a:gd name="T14" fmla="*/ 13 w 319"/>
                    <a:gd name="T15" fmla="*/ 258 h 457"/>
                    <a:gd name="T16" fmla="*/ 13 w 319"/>
                    <a:gd name="T17" fmla="*/ 1 h 457"/>
                    <a:gd name="T18" fmla="*/ 13 w 319"/>
                    <a:gd name="T19" fmla="*/ 0 h 457"/>
                    <a:gd name="T20" fmla="*/ 0 w 319"/>
                    <a:gd name="T21" fmla="*/ 6 h 457"/>
                    <a:gd name="T22" fmla="*/ 0 w 319"/>
                    <a:gd name="T23" fmla="*/ 281 h 457"/>
                    <a:gd name="T24" fmla="*/ 0 w 319"/>
                    <a:gd name="T25" fmla="*/ 283 h 457"/>
                    <a:gd name="T26" fmla="*/ 21 w 319"/>
                    <a:gd name="T27" fmla="*/ 377 h 457"/>
                    <a:gd name="T28" fmla="*/ 159 w 319"/>
                    <a:gd name="T29" fmla="*/ 457 h 457"/>
                    <a:gd name="T30" fmla="*/ 160 w 319"/>
                    <a:gd name="T31" fmla="*/ 457 h 457"/>
                    <a:gd name="T32" fmla="*/ 297 w 319"/>
                    <a:gd name="T33" fmla="*/ 377 h 457"/>
                    <a:gd name="T34" fmla="*/ 319 w 319"/>
                    <a:gd name="T35" fmla="*/ 283 h 457"/>
                    <a:gd name="T36" fmla="*/ 319 w 319"/>
                    <a:gd name="T37" fmla="*/ 282 h 457"/>
                    <a:gd name="T38" fmla="*/ 319 w 319"/>
                    <a:gd name="T39" fmla="*/ 281 h 457"/>
                    <a:gd name="T40" fmla="*/ 319 w 319"/>
                    <a:gd name="T41" fmla="*/ 6 h 457"/>
                    <a:gd name="T42" fmla="*/ 53 w 319"/>
                    <a:gd name="T43" fmla="*/ 254 h 457"/>
                    <a:gd name="T44" fmla="*/ 159 w 319"/>
                    <a:gd name="T45" fmla="*/ 241 h 457"/>
                    <a:gd name="T46" fmla="*/ 265 w 319"/>
                    <a:gd name="T47" fmla="*/ 254 h 457"/>
                    <a:gd name="T48" fmla="*/ 305 w 319"/>
                    <a:gd name="T49" fmla="*/ 281 h 457"/>
                    <a:gd name="T50" fmla="*/ 265 w 319"/>
                    <a:gd name="T51" fmla="*/ 308 h 457"/>
                    <a:gd name="T52" fmla="*/ 159 w 319"/>
                    <a:gd name="T53" fmla="*/ 322 h 457"/>
                    <a:gd name="T54" fmla="*/ 53 w 319"/>
                    <a:gd name="T55" fmla="*/ 308 h 457"/>
                    <a:gd name="T56" fmla="*/ 13 w 319"/>
                    <a:gd name="T57" fmla="*/ 282 h 457"/>
                    <a:gd name="T58" fmla="*/ 13 w 319"/>
                    <a:gd name="T59" fmla="*/ 281 h 457"/>
                    <a:gd name="T60" fmla="*/ 13 w 319"/>
                    <a:gd name="T61" fmla="*/ 281 h 457"/>
                    <a:gd name="T62" fmla="*/ 53 w 319"/>
                    <a:gd name="T63" fmla="*/ 254 h 457"/>
                    <a:gd name="T64" fmla="*/ 285 w 319"/>
                    <a:gd name="T65" fmla="*/ 371 h 457"/>
                    <a:gd name="T66" fmla="*/ 159 w 319"/>
                    <a:gd name="T67" fmla="*/ 443 h 457"/>
                    <a:gd name="T68" fmla="*/ 159 w 319"/>
                    <a:gd name="T69" fmla="*/ 443 h 457"/>
                    <a:gd name="T70" fmla="*/ 34 w 319"/>
                    <a:gd name="T71" fmla="*/ 371 h 457"/>
                    <a:gd name="T72" fmla="*/ 15 w 319"/>
                    <a:gd name="T73" fmla="*/ 306 h 457"/>
                    <a:gd name="T74" fmla="*/ 49 w 319"/>
                    <a:gd name="T75" fmla="*/ 321 h 457"/>
                    <a:gd name="T76" fmla="*/ 159 w 319"/>
                    <a:gd name="T77" fmla="*/ 336 h 457"/>
                    <a:gd name="T78" fmla="*/ 269 w 319"/>
                    <a:gd name="T79" fmla="*/ 321 h 457"/>
                    <a:gd name="T80" fmla="*/ 303 w 319"/>
                    <a:gd name="T81" fmla="*/ 306 h 457"/>
                    <a:gd name="T82" fmla="*/ 285 w 319"/>
                    <a:gd name="T83" fmla="*/ 37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9" h="457">
                      <a:moveTo>
                        <a:pt x="319" y="6"/>
                      </a:moveTo>
                      <a:cubicBezTo>
                        <a:pt x="315" y="4"/>
                        <a:pt x="311" y="2"/>
                        <a:pt x="305" y="0"/>
                      </a:cubicBezTo>
                      <a:cubicBezTo>
                        <a:pt x="305" y="0"/>
                        <a:pt x="305" y="0"/>
                        <a:pt x="305" y="1"/>
                      </a:cubicBezTo>
                      <a:cubicBezTo>
                        <a:pt x="305" y="258"/>
                        <a:pt x="305" y="258"/>
                        <a:pt x="305" y="258"/>
                      </a:cubicBezTo>
                      <a:cubicBezTo>
                        <a:pt x="296" y="252"/>
                        <a:pt x="284" y="246"/>
                        <a:pt x="269" y="241"/>
                      </a:cubicBezTo>
                      <a:cubicBezTo>
                        <a:pt x="241" y="233"/>
                        <a:pt x="202" y="227"/>
                        <a:pt x="159" y="227"/>
                      </a:cubicBezTo>
                      <a:cubicBezTo>
                        <a:pt x="117" y="227"/>
                        <a:pt x="78" y="233"/>
                        <a:pt x="49" y="241"/>
                      </a:cubicBezTo>
                      <a:cubicBezTo>
                        <a:pt x="35" y="246"/>
                        <a:pt x="22" y="251"/>
                        <a:pt x="13" y="258"/>
                      </a:cubicBezTo>
                      <a:cubicBezTo>
                        <a:pt x="13" y="1"/>
                        <a:pt x="13" y="1"/>
                        <a:pt x="13" y="1"/>
                      </a:cubicBezTo>
                      <a:cubicBezTo>
                        <a:pt x="13" y="0"/>
                        <a:pt x="13" y="0"/>
                        <a:pt x="13" y="0"/>
                      </a:cubicBezTo>
                      <a:cubicBezTo>
                        <a:pt x="8" y="2"/>
                        <a:pt x="4" y="4"/>
                        <a:pt x="0" y="6"/>
                      </a:cubicBezTo>
                      <a:cubicBezTo>
                        <a:pt x="0" y="281"/>
                        <a:pt x="0" y="281"/>
                        <a:pt x="0" y="281"/>
                      </a:cubicBezTo>
                      <a:cubicBezTo>
                        <a:pt x="0" y="281"/>
                        <a:pt x="0" y="282"/>
                        <a:pt x="0" y="283"/>
                      </a:cubicBezTo>
                      <a:cubicBezTo>
                        <a:pt x="0" y="294"/>
                        <a:pt x="1" y="336"/>
                        <a:pt x="21" y="377"/>
                      </a:cubicBezTo>
                      <a:cubicBezTo>
                        <a:pt x="42" y="418"/>
                        <a:pt x="83" y="457"/>
                        <a:pt x="159" y="457"/>
                      </a:cubicBezTo>
                      <a:cubicBezTo>
                        <a:pt x="160" y="457"/>
                        <a:pt x="160" y="457"/>
                        <a:pt x="160" y="457"/>
                      </a:cubicBezTo>
                      <a:cubicBezTo>
                        <a:pt x="236" y="457"/>
                        <a:pt x="277" y="418"/>
                        <a:pt x="297" y="377"/>
                      </a:cubicBezTo>
                      <a:cubicBezTo>
                        <a:pt x="317" y="336"/>
                        <a:pt x="319" y="294"/>
                        <a:pt x="319" y="283"/>
                      </a:cubicBezTo>
                      <a:cubicBezTo>
                        <a:pt x="319" y="282"/>
                        <a:pt x="319" y="282"/>
                        <a:pt x="319" y="282"/>
                      </a:cubicBezTo>
                      <a:cubicBezTo>
                        <a:pt x="319" y="282"/>
                        <a:pt x="319" y="281"/>
                        <a:pt x="319" y="281"/>
                      </a:cubicBezTo>
                      <a:lnTo>
                        <a:pt x="319" y="6"/>
                      </a:lnTo>
                      <a:close/>
                      <a:moveTo>
                        <a:pt x="53" y="254"/>
                      </a:moveTo>
                      <a:cubicBezTo>
                        <a:pt x="80" y="246"/>
                        <a:pt x="118" y="241"/>
                        <a:pt x="159" y="241"/>
                      </a:cubicBezTo>
                      <a:cubicBezTo>
                        <a:pt x="201" y="241"/>
                        <a:pt x="238" y="246"/>
                        <a:pt x="265" y="254"/>
                      </a:cubicBezTo>
                      <a:cubicBezTo>
                        <a:pt x="292" y="262"/>
                        <a:pt x="306" y="275"/>
                        <a:pt x="305" y="281"/>
                      </a:cubicBezTo>
                      <a:cubicBezTo>
                        <a:pt x="306" y="288"/>
                        <a:pt x="292" y="300"/>
                        <a:pt x="265" y="308"/>
                      </a:cubicBezTo>
                      <a:cubicBezTo>
                        <a:pt x="238" y="317"/>
                        <a:pt x="201" y="322"/>
                        <a:pt x="159" y="322"/>
                      </a:cubicBezTo>
                      <a:cubicBezTo>
                        <a:pt x="118" y="322"/>
                        <a:pt x="80" y="317"/>
                        <a:pt x="53" y="308"/>
                      </a:cubicBezTo>
                      <a:cubicBezTo>
                        <a:pt x="26" y="300"/>
                        <a:pt x="12" y="288"/>
                        <a:pt x="13" y="282"/>
                      </a:cubicBezTo>
                      <a:cubicBezTo>
                        <a:pt x="13" y="281"/>
                        <a:pt x="13" y="281"/>
                        <a:pt x="13" y="281"/>
                      </a:cubicBezTo>
                      <a:cubicBezTo>
                        <a:pt x="13" y="281"/>
                        <a:pt x="13" y="281"/>
                        <a:pt x="13" y="281"/>
                      </a:cubicBezTo>
                      <a:cubicBezTo>
                        <a:pt x="13" y="275"/>
                        <a:pt x="26" y="262"/>
                        <a:pt x="53" y="254"/>
                      </a:cubicBezTo>
                      <a:close/>
                      <a:moveTo>
                        <a:pt x="285" y="371"/>
                      </a:moveTo>
                      <a:cubicBezTo>
                        <a:pt x="266" y="408"/>
                        <a:pt x="231" y="443"/>
                        <a:pt x="159" y="443"/>
                      </a:cubicBezTo>
                      <a:cubicBezTo>
                        <a:pt x="159" y="443"/>
                        <a:pt x="159" y="443"/>
                        <a:pt x="159" y="443"/>
                      </a:cubicBezTo>
                      <a:cubicBezTo>
                        <a:pt x="88" y="443"/>
                        <a:pt x="53" y="408"/>
                        <a:pt x="34" y="371"/>
                      </a:cubicBezTo>
                      <a:cubicBezTo>
                        <a:pt x="22" y="347"/>
                        <a:pt x="17" y="323"/>
                        <a:pt x="15" y="306"/>
                      </a:cubicBezTo>
                      <a:cubicBezTo>
                        <a:pt x="24" y="312"/>
                        <a:pt x="36" y="317"/>
                        <a:pt x="49" y="321"/>
                      </a:cubicBezTo>
                      <a:cubicBezTo>
                        <a:pt x="78" y="330"/>
                        <a:pt x="117" y="336"/>
                        <a:pt x="159" y="336"/>
                      </a:cubicBezTo>
                      <a:cubicBezTo>
                        <a:pt x="202" y="336"/>
                        <a:pt x="241" y="330"/>
                        <a:pt x="269" y="321"/>
                      </a:cubicBezTo>
                      <a:cubicBezTo>
                        <a:pt x="283" y="317"/>
                        <a:pt x="295" y="312"/>
                        <a:pt x="303" y="306"/>
                      </a:cubicBezTo>
                      <a:cubicBezTo>
                        <a:pt x="301" y="323"/>
                        <a:pt x="297" y="347"/>
                        <a:pt x="285" y="371"/>
                      </a:cubicBezTo>
                      <a:close/>
                    </a:path>
                  </a:pathLst>
                </a:custGeom>
                <a:solidFill>
                  <a:schemeClr val="tx2">
                    <a:lumMod val="40000"/>
                    <a:lumOff val="6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86" name="Freeform: Shape 59"/>
              <p:cNvSpPr>
                <a:spLocks/>
              </p:cNvSpPr>
              <p:nvPr/>
            </p:nvSpPr>
            <p:spPr bwMode="auto">
              <a:xfrm>
                <a:off x="1739617" y="2206101"/>
                <a:ext cx="524612" cy="597756"/>
              </a:xfrm>
              <a:custGeom>
                <a:avLst/>
                <a:gdLst>
                  <a:gd name="T0" fmla="*/ 238 w 831"/>
                  <a:gd name="T1" fmla="*/ 943 h 949"/>
                  <a:gd name="T2" fmla="*/ 256 w 831"/>
                  <a:gd name="T3" fmla="*/ 947 h 949"/>
                  <a:gd name="T4" fmla="*/ 784 w 831"/>
                  <a:gd name="T5" fmla="*/ 949 h 949"/>
                  <a:gd name="T6" fmla="*/ 802 w 831"/>
                  <a:gd name="T7" fmla="*/ 944 h 949"/>
                  <a:gd name="T8" fmla="*/ 816 w 831"/>
                  <a:gd name="T9" fmla="*/ 933 h 949"/>
                  <a:gd name="T10" fmla="*/ 822 w 831"/>
                  <a:gd name="T11" fmla="*/ 922 h 949"/>
                  <a:gd name="T12" fmla="*/ 831 w 831"/>
                  <a:gd name="T13" fmla="*/ 876 h 949"/>
                  <a:gd name="T14" fmla="*/ 822 w 831"/>
                  <a:gd name="T15" fmla="*/ 830 h 949"/>
                  <a:gd name="T16" fmla="*/ 809 w 831"/>
                  <a:gd name="T17" fmla="*/ 804 h 949"/>
                  <a:gd name="T18" fmla="*/ 821 w 831"/>
                  <a:gd name="T19" fmla="*/ 778 h 949"/>
                  <a:gd name="T20" fmla="*/ 829 w 831"/>
                  <a:gd name="T21" fmla="*/ 731 h 949"/>
                  <a:gd name="T22" fmla="*/ 821 w 831"/>
                  <a:gd name="T23" fmla="*/ 683 h 949"/>
                  <a:gd name="T24" fmla="*/ 809 w 831"/>
                  <a:gd name="T25" fmla="*/ 659 h 949"/>
                  <a:gd name="T26" fmla="*/ 817 w 831"/>
                  <a:gd name="T27" fmla="*/ 642 h 949"/>
                  <a:gd name="T28" fmla="*/ 828 w 831"/>
                  <a:gd name="T29" fmla="*/ 606 h 949"/>
                  <a:gd name="T30" fmla="*/ 825 w 831"/>
                  <a:gd name="T31" fmla="*/ 548 h 949"/>
                  <a:gd name="T32" fmla="*/ 814 w 831"/>
                  <a:gd name="T33" fmla="*/ 521 h 949"/>
                  <a:gd name="T34" fmla="*/ 816 w 831"/>
                  <a:gd name="T35" fmla="*/ 501 h 949"/>
                  <a:gd name="T36" fmla="*/ 828 w 831"/>
                  <a:gd name="T37" fmla="*/ 457 h 949"/>
                  <a:gd name="T38" fmla="*/ 826 w 831"/>
                  <a:gd name="T39" fmla="*/ 411 h 949"/>
                  <a:gd name="T40" fmla="*/ 820 w 831"/>
                  <a:gd name="T41" fmla="*/ 391 h 949"/>
                  <a:gd name="T42" fmla="*/ 808 w 831"/>
                  <a:gd name="T43" fmla="*/ 376 h 949"/>
                  <a:gd name="T44" fmla="*/ 790 w 831"/>
                  <a:gd name="T45" fmla="*/ 369 h 949"/>
                  <a:gd name="T46" fmla="*/ 445 w 831"/>
                  <a:gd name="T47" fmla="*/ 302 h 949"/>
                  <a:gd name="T48" fmla="*/ 445 w 831"/>
                  <a:gd name="T49" fmla="*/ 150 h 949"/>
                  <a:gd name="T50" fmla="*/ 441 w 831"/>
                  <a:gd name="T51" fmla="*/ 112 h 949"/>
                  <a:gd name="T52" fmla="*/ 425 w 831"/>
                  <a:gd name="T53" fmla="*/ 72 h 949"/>
                  <a:gd name="T54" fmla="*/ 391 w 831"/>
                  <a:gd name="T55" fmla="*/ 32 h 949"/>
                  <a:gd name="T56" fmla="*/ 351 w 831"/>
                  <a:gd name="T57" fmla="*/ 11 h 949"/>
                  <a:gd name="T58" fmla="*/ 307 w 831"/>
                  <a:gd name="T59" fmla="*/ 0 h 949"/>
                  <a:gd name="T60" fmla="*/ 287 w 831"/>
                  <a:gd name="T61" fmla="*/ 0 h 949"/>
                  <a:gd name="T62" fmla="*/ 272 w 831"/>
                  <a:gd name="T63" fmla="*/ 10 h 949"/>
                  <a:gd name="T64" fmla="*/ 263 w 831"/>
                  <a:gd name="T65" fmla="*/ 25 h 949"/>
                  <a:gd name="T66" fmla="*/ 262 w 831"/>
                  <a:gd name="T67" fmla="*/ 214 h 949"/>
                  <a:gd name="T68" fmla="*/ 258 w 831"/>
                  <a:gd name="T69" fmla="*/ 244 h 949"/>
                  <a:gd name="T70" fmla="*/ 245 w 831"/>
                  <a:gd name="T71" fmla="*/ 271 h 949"/>
                  <a:gd name="T72" fmla="*/ 125 w 831"/>
                  <a:gd name="T73" fmla="*/ 393 h 949"/>
                  <a:gd name="T74" fmla="*/ 115 w 831"/>
                  <a:gd name="T75" fmla="*/ 405 h 949"/>
                  <a:gd name="T76" fmla="*/ 105 w 831"/>
                  <a:gd name="T77" fmla="*/ 428 h 949"/>
                  <a:gd name="T78" fmla="*/ 101 w 831"/>
                  <a:gd name="T79" fmla="*/ 454 h 949"/>
                  <a:gd name="T80" fmla="*/ 24 w 831"/>
                  <a:gd name="T81" fmla="*/ 456 h 949"/>
                  <a:gd name="T82" fmla="*/ 11 w 831"/>
                  <a:gd name="T83" fmla="*/ 461 h 949"/>
                  <a:gd name="T84" fmla="*/ 1 w 831"/>
                  <a:gd name="T85" fmla="*/ 472 h 949"/>
                  <a:gd name="T86" fmla="*/ 0 w 831"/>
                  <a:gd name="T87" fmla="*/ 857 h 949"/>
                  <a:gd name="T88" fmla="*/ 1 w 831"/>
                  <a:gd name="T89" fmla="*/ 867 h 949"/>
                  <a:gd name="T90" fmla="*/ 11 w 831"/>
                  <a:gd name="T91" fmla="*/ 879 h 949"/>
                  <a:gd name="T92" fmla="*/ 24 w 831"/>
                  <a:gd name="T93" fmla="*/ 882 h 949"/>
                  <a:gd name="T94" fmla="*/ 115 w 831"/>
                  <a:gd name="T95" fmla="*/ 882 h 949"/>
                  <a:gd name="T96" fmla="*/ 134 w 831"/>
                  <a:gd name="T97" fmla="*/ 888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1" h="949">
                    <a:moveTo>
                      <a:pt x="134" y="888"/>
                    </a:moveTo>
                    <a:lnTo>
                      <a:pt x="238" y="943"/>
                    </a:lnTo>
                    <a:lnTo>
                      <a:pt x="238" y="943"/>
                    </a:lnTo>
                    <a:lnTo>
                      <a:pt x="244" y="945"/>
                    </a:lnTo>
                    <a:lnTo>
                      <a:pt x="250" y="946"/>
                    </a:lnTo>
                    <a:lnTo>
                      <a:pt x="256" y="947"/>
                    </a:lnTo>
                    <a:lnTo>
                      <a:pt x="263" y="949"/>
                    </a:lnTo>
                    <a:lnTo>
                      <a:pt x="784" y="949"/>
                    </a:lnTo>
                    <a:lnTo>
                      <a:pt x="784" y="949"/>
                    </a:lnTo>
                    <a:lnTo>
                      <a:pt x="791" y="947"/>
                    </a:lnTo>
                    <a:lnTo>
                      <a:pt x="797" y="946"/>
                    </a:lnTo>
                    <a:lnTo>
                      <a:pt x="802" y="944"/>
                    </a:lnTo>
                    <a:lnTo>
                      <a:pt x="808" y="941"/>
                    </a:lnTo>
                    <a:lnTo>
                      <a:pt x="812" y="938"/>
                    </a:lnTo>
                    <a:lnTo>
                      <a:pt x="816" y="933"/>
                    </a:lnTo>
                    <a:lnTo>
                      <a:pt x="820" y="928"/>
                    </a:lnTo>
                    <a:lnTo>
                      <a:pt x="822" y="922"/>
                    </a:lnTo>
                    <a:lnTo>
                      <a:pt x="822" y="922"/>
                    </a:lnTo>
                    <a:lnTo>
                      <a:pt x="827" y="908"/>
                    </a:lnTo>
                    <a:lnTo>
                      <a:pt x="829" y="892"/>
                    </a:lnTo>
                    <a:lnTo>
                      <a:pt x="831" y="876"/>
                    </a:lnTo>
                    <a:lnTo>
                      <a:pt x="829" y="860"/>
                    </a:lnTo>
                    <a:lnTo>
                      <a:pt x="827" y="845"/>
                    </a:lnTo>
                    <a:lnTo>
                      <a:pt x="822" y="830"/>
                    </a:lnTo>
                    <a:lnTo>
                      <a:pt x="816" y="817"/>
                    </a:lnTo>
                    <a:lnTo>
                      <a:pt x="809" y="804"/>
                    </a:lnTo>
                    <a:lnTo>
                      <a:pt x="809" y="804"/>
                    </a:lnTo>
                    <a:lnTo>
                      <a:pt x="814" y="795"/>
                    </a:lnTo>
                    <a:lnTo>
                      <a:pt x="817" y="788"/>
                    </a:lnTo>
                    <a:lnTo>
                      <a:pt x="821" y="778"/>
                    </a:lnTo>
                    <a:lnTo>
                      <a:pt x="823" y="770"/>
                    </a:lnTo>
                    <a:lnTo>
                      <a:pt x="828" y="751"/>
                    </a:lnTo>
                    <a:lnTo>
                      <a:pt x="829" y="731"/>
                    </a:lnTo>
                    <a:lnTo>
                      <a:pt x="828" y="711"/>
                    </a:lnTo>
                    <a:lnTo>
                      <a:pt x="823" y="693"/>
                    </a:lnTo>
                    <a:lnTo>
                      <a:pt x="821" y="683"/>
                    </a:lnTo>
                    <a:lnTo>
                      <a:pt x="817" y="675"/>
                    </a:lnTo>
                    <a:lnTo>
                      <a:pt x="814" y="666"/>
                    </a:lnTo>
                    <a:lnTo>
                      <a:pt x="809" y="659"/>
                    </a:lnTo>
                    <a:lnTo>
                      <a:pt x="809" y="659"/>
                    </a:lnTo>
                    <a:lnTo>
                      <a:pt x="814" y="650"/>
                    </a:lnTo>
                    <a:lnTo>
                      <a:pt x="817" y="642"/>
                    </a:lnTo>
                    <a:lnTo>
                      <a:pt x="821" y="634"/>
                    </a:lnTo>
                    <a:lnTo>
                      <a:pt x="825" y="625"/>
                    </a:lnTo>
                    <a:lnTo>
                      <a:pt x="828" y="606"/>
                    </a:lnTo>
                    <a:lnTo>
                      <a:pt x="829" y="586"/>
                    </a:lnTo>
                    <a:lnTo>
                      <a:pt x="828" y="566"/>
                    </a:lnTo>
                    <a:lnTo>
                      <a:pt x="825" y="548"/>
                    </a:lnTo>
                    <a:lnTo>
                      <a:pt x="821" y="538"/>
                    </a:lnTo>
                    <a:lnTo>
                      <a:pt x="817" y="530"/>
                    </a:lnTo>
                    <a:lnTo>
                      <a:pt x="814" y="521"/>
                    </a:lnTo>
                    <a:lnTo>
                      <a:pt x="809" y="514"/>
                    </a:lnTo>
                    <a:lnTo>
                      <a:pt x="809" y="514"/>
                    </a:lnTo>
                    <a:lnTo>
                      <a:pt x="816" y="501"/>
                    </a:lnTo>
                    <a:lnTo>
                      <a:pt x="821" y="488"/>
                    </a:lnTo>
                    <a:lnTo>
                      <a:pt x="826" y="473"/>
                    </a:lnTo>
                    <a:lnTo>
                      <a:pt x="828" y="457"/>
                    </a:lnTo>
                    <a:lnTo>
                      <a:pt x="829" y="442"/>
                    </a:lnTo>
                    <a:lnTo>
                      <a:pt x="828" y="426"/>
                    </a:lnTo>
                    <a:lnTo>
                      <a:pt x="826" y="411"/>
                    </a:lnTo>
                    <a:lnTo>
                      <a:pt x="822" y="397"/>
                    </a:lnTo>
                    <a:lnTo>
                      <a:pt x="822" y="397"/>
                    </a:lnTo>
                    <a:lnTo>
                      <a:pt x="820" y="391"/>
                    </a:lnTo>
                    <a:lnTo>
                      <a:pt x="816" y="385"/>
                    </a:lnTo>
                    <a:lnTo>
                      <a:pt x="812" y="380"/>
                    </a:lnTo>
                    <a:lnTo>
                      <a:pt x="808" y="376"/>
                    </a:lnTo>
                    <a:lnTo>
                      <a:pt x="802" y="373"/>
                    </a:lnTo>
                    <a:lnTo>
                      <a:pt x="796" y="370"/>
                    </a:lnTo>
                    <a:lnTo>
                      <a:pt x="790" y="369"/>
                    </a:lnTo>
                    <a:lnTo>
                      <a:pt x="784" y="368"/>
                    </a:lnTo>
                    <a:lnTo>
                      <a:pt x="502" y="368"/>
                    </a:lnTo>
                    <a:lnTo>
                      <a:pt x="445" y="302"/>
                    </a:lnTo>
                    <a:lnTo>
                      <a:pt x="445" y="163"/>
                    </a:lnTo>
                    <a:lnTo>
                      <a:pt x="445" y="163"/>
                    </a:lnTo>
                    <a:lnTo>
                      <a:pt x="445" y="150"/>
                    </a:lnTo>
                    <a:lnTo>
                      <a:pt x="444" y="136"/>
                    </a:lnTo>
                    <a:lnTo>
                      <a:pt x="443" y="123"/>
                    </a:lnTo>
                    <a:lnTo>
                      <a:pt x="441" y="112"/>
                    </a:lnTo>
                    <a:lnTo>
                      <a:pt x="437" y="101"/>
                    </a:lnTo>
                    <a:lnTo>
                      <a:pt x="433" y="90"/>
                    </a:lnTo>
                    <a:lnTo>
                      <a:pt x="425" y="72"/>
                    </a:lnTo>
                    <a:lnTo>
                      <a:pt x="415" y="57"/>
                    </a:lnTo>
                    <a:lnTo>
                      <a:pt x="403" y="43"/>
                    </a:lnTo>
                    <a:lnTo>
                      <a:pt x="391" y="32"/>
                    </a:lnTo>
                    <a:lnTo>
                      <a:pt x="378" y="23"/>
                    </a:lnTo>
                    <a:lnTo>
                      <a:pt x="365" y="17"/>
                    </a:lnTo>
                    <a:lnTo>
                      <a:pt x="351" y="11"/>
                    </a:lnTo>
                    <a:lnTo>
                      <a:pt x="338" y="6"/>
                    </a:lnTo>
                    <a:lnTo>
                      <a:pt x="327" y="4"/>
                    </a:lnTo>
                    <a:lnTo>
                      <a:pt x="307" y="0"/>
                    </a:lnTo>
                    <a:lnTo>
                      <a:pt x="293" y="0"/>
                    </a:lnTo>
                    <a:lnTo>
                      <a:pt x="293" y="0"/>
                    </a:lnTo>
                    <a:lnTo>
                      <a:pt x="287" y="0"/>
                    </a:lnTo>
                    <a:lnTo>
                      <a:pt x="281" y="2"/>
                    </a:lnTo>
                    <a:lnTo>
                      <a:pt x="276" y="5"/>
                    </a:lnTo>
                    <a:lnTo>
                      <a:pt x="272" y="10"/>
                    </a:lnTo>
                    <a:lnTo>
                      <a:pt x="268" y="13"/>
                    </a:lnTo>
                    <a:lnTo>
                      <a:pt x="264" y="19"/>
                    </a:lnTo>
                    <a:lnTo>
                      <a:pt x="263" y="25"/>
                    </a:lnTo>
                    <a:lnTo>
                      <a:pt x="262" y="31"/>
                    </a:lnTo>
                    <a:lnTo>
                      <a:pt x="262" y="214"/>
                    </a:lnTo>
                    <a:lnTo>
                      <a:pt x="262" y="214"/>
                    </a:lnTo>
                    <a:lnTo>
                      <a:pt x="262" y="223"/>
                    </a:lnTo>
                    <a:lnTo>
                      <a:pt x="261" y="234"/>
                    </a:lnTo>
                    <a:lnTo>
                      <a:pt x="258" y="244"/>
                    </a:lnTo>
                    <a:lnTo>
                      <a:pt x="255" y="253"/>
                    </a:lnTo>
                    <a:lnTo>
                      <a:pt x="250" y="262"/>
                    </a:lnTo>
                    <a:lnTo>
                      <a:pt x="245" y="271"/>
                    </a:lnTo>
                    <a:lnTo>
                      <a:pt x="239" y="279"/>
                    </a:lnTo>
                    <a:lnTo>
                      <a:pt x="232" y="287"/>
                    </a:lnTo>
                    <a:lnTo>
                      <a:pt x="125" y="393"/>
                    </a:lnTo>
                    <a:lnTo>
                      <a:pt x="125" y="393"/>
                    </a:lnTo>
                    <a:lnTo>
                      <a:pt x="121" y="399"/>
                    </a:lnTo>
                    <a:lnTo>
                      <a:pt x="115" y="405"/>
                    </a:lnTo>
                    <a:lnTo>
                      <a:pt x="111" y="413"/>
                    </a:lnTo>
                    <a:lnTo>
                      <a:pt x="107" y="421"/>
                    </a:lnTo>
                    <a:lnTo>
                      <a:pt x="105" y="428"/>
                    </a:lnTo>
                    <a:lnTo>
                      <a:pt x="103" y="437"/>
                    </a:lnTo>
                    <a:lnTo>
                      <a:pt x="101" y="445"/>
                    </a:lnTo>
                    <a:lnTo>
                      <a:pt x="101" y="454"/>
                    </a:lnTo>
                    <a:lnTo>
                      <a:pt x="101" y="456"/>
                    </a:lnTo>
                    <a:lnTo>
                      <a:pt x="24" y="456"/>
                    </a:lnTo>
                    <a:lnTo>
                      <a:pt x="24" y="456"/>
                    </a:lnTo>
                    <a:lnTo>
                      <a:pt x="19" y="457"/>
                    </a:lnTo>
                    <a:lnTo>
                      <a:pt x="14" y="459"/>
                    </a:lnTo>
                    <a:lnTo>
                      <a:pt x="11" y="461"/>
                    </a:lnTo>
                    <a:lnTo>
                      <a:pt x="7" y="465"/>
                    </a:lnTo>
                    <a:lnTo>
                      <a:pt x="3" y="468"/>
                    </a:lnTo>
                    <a:lnTo>
                      <a:pt x="1" y="472"/>
                    </a:lnTo>
                    <a:lnTo>
                      <a:pt x="0" y="477"/>
                    </a:lnTo>
                    <a:lnTo>
                      <a:pt x="0" y="481"/>
                    </a:lnTo>
                    <a:lnTo>
                      <a:pt x="0" y="857"/>
                    </a:lnTo>
                    <a:lnTo>
                      <a:pt x="0" y="857"/>
                    </a:lnTo>
                    <a:lnTo>
                      <a:pt x="0" y="862"/>
                    </a:lnTo>
                    <a:lnTo>
                      <a:pt x="1" y="867"/>
                    </a:lnTo>
                    <a:lnTo>
                      <a:pt x="3" y="871"/>
                    </a:lnTo>
                    <a:lnTo>
                      <a:pt x="7" y="875"/>
                    </a:lnTo>
                    <a:lnTo>
                      <a:pt x="11" y="879"/>
                    </a:lnTo>
                    <a:lnTo>
                      <a:pt x="14" y="880"/>
                    </a:lnTo>
                    <a:lnTo>
                      <a:pt x="19" y="882"/>
                    </a:lnTo>
                    <a:lnTo>
                      <a:pt x="24" y="882"/>
                    </a:lnTo>
                    <a:lnTo>
                      <a:pt x="107" y="882"/>
                    </a:lnTo>
                    <a:lnTo>
                      <a:pt x="107" y="882"/>
                    </a:lnTo>
                    <a:lnTo>
                      <a:pt x="115" y="882"/>
                    </a:lnTo>
                    <a:lnTo>
                      <a:pt x="121" y="883"/>
                    </a:lnTo>
                    <a:lnTo>
                      <a:pt x="128" y="886"/>
                    </a:lnTo>
                    <a:lnTo>
                      <a:pt x="134" y="888"/>
                    </a:lnTo>
                    <a:lnTo>
                      <a:pt x="134" y="888"/>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06" name="组合 105"/>
          <p:cNvGrpSpPr/>
          <p:nvPr/>
        </p:nvGrpSpPr>
        <p:grpSpPr>
          <a:xfrm>
            <a:off x="2885051" y="1682537"/>
            <a:ext cx="1616482" cy="2350551"/>
            <a:chOff x="2885051" y="1682537"/>
            <a:chExt cx="1616482" cy="2350551"/>
          </a:xfrm>
        </p:grpSpPr>
        <p:grpSp>
          <p:nvGrpSpPr>
            <p:cNvPr id="5" name="Group 97"/>
            <p:cNvGrpSpPr/>
            <p:nvPr/>
          </p:nvGrpSpPr>
          <p:grpSpPr>
            <a:xfrm>
              <a:off x="2885051" y="3502173"/>
              <a:ext cx="1616482" cy="530915"/>
              <a:chOff x="3846734" y="4669566"/>
              <a:chExt cx="2155309" cy="707886"/>
            </a:xfrm>
          </p:grpSpPr>
          <p:sp>
            <p:nvSpPr>
              <p:cNvPr id="101" name="Rectangle 53"/>
              <p:cNvSpPr/>
              <p:nvPr/>
            </p:nvSpPr>
            <p:spPr>
              <a:xfrm>
                <a:off x="3846734" y="4669566"/>
                <a:ext cx="2155309" cy="246221"/>
              </a:xfrm>
              <a:prstGeom prst="rect">
                <a:avLst/>
              </a:prstGeom>
            </p:spPr>
            <p:txBody>
              <a:bodyPr wrap="none" lIns="0" tIns="0" rIns="0" bIns="0" anchor="ctr" anchorCtr="1">
                <a:normAutofit/>
              </a:bodyPr>
              <a:lstStyle/>
              <a:p>
                <a:pPr algn="ctr">
                  <a:buClr>
                    <a:srgbClr val="E24848"/>
                  </a:buCl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102" name="Rectangle 54"/>
              <p:cNvSpPr/>
              <p:nvPr/>
            </p:nvSpPr>
            <p:spPr>
              <a:xfrm>
                <a:off x="3846734" y="4915787"/>
                <a:ext cx="2155309" cy="461665"/>
              </a:xfrm>
              <a:prstGeom prst="rect">
                <a:avLst/>
              </a:prstGeom>
            </p:spPr>
            <p:txBody>
              <a:bodyPr wrap="square" lIns="0" tIns="0" rIns="0" bIns="0" anchor="ctr" anchorCtr="1">
                <a:normAutofit/>
              </a:bodyPr>
              <a:lstStyle/>
              <a:p>
                <a:pPr algn="ctr">
                  <a:lnSpc>
                    <a:spcPct val="120000"/>
                  </a:lnSpc>
                  <a:buClr>
                    <a:srgbClr val="E24848"/>
                  </a:buClr>
                  <a:defRP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9" name="Group 109"/>
            <p:cNvGrpSpPr/>
            <p:nvPr/>
          </p:nvGrpSpPr>
          <p:grpSpPr>
            <a:xfrm>
              <a:off x="3136154" y="1682537"/>
              <a:ext cx="1043630" cy="1620414"/>
              <a:chOff x="4181539" y="2433340"/>
              <a:chExt cx="1391507" cy="2160552"/>
            </a:xfrm>
          </p:grpSpPr>
          <p:grpSp>
            <p:nvGrpSpPr>
              <p:cNvPr id="71" name="Group 17"/>
              <p:cNvGrpSpPr/>
              <p:nvPr/>
            </p:nvGrpSpPr>
            <p:grpSpPr>
              <a:xfrm>
                <a:off x="4181539" y="2433340"/>
                <a:ext cx="1391507" cy="1632629"/>
                <a:chOff x="1377093" y="1853538"/>
                <a:chExt cx="1320397" cy="1549198"/>
              </a:xfrm>
              <a:solidFill>
                <a:schemeClr val="accent2"/>
              </a:solidFill>
            </p:grpSpPr>
            <p:sp>
              <p:nvSpPr>
                <p:cNvPr id="79" name="Freeform: Shape 18"/>
                <p:cNvSpPr>
                  <a:spLocks/>
                </p:cNvSpPr>
                <p:nvPr/>
              </p:nvSpPr>
              <p:spPr bwMode="auto">
                <a:xfrm>
                  <a:off x="1461760" y="1853538"/>
                  <a:ext cx="1150560" cy="336651"/>
                </a:xfrm>
                <a:custGeom>
                  <a:avLst/>
                  <a:gdLst>
                    <a:gd name="T0" fmla="*/ 964 w 964"/>
                    <a:gd name="T1" fmla="*/ 282 h 282"/>
                    <a:gd name="T2" fmla="*/ 482 w 964"/>
                    <a:gd name="T3" fmla="*/ 0 h 282"/>
                    <a:gd name="T4" fmla="*/ 0 w 964"/>
                    <a:gd name="T5" fmla="*/ 282 h 282"/>
                    <a:gd name="T6" fmla="*/ 482 w 964"/>
                    <a:gd name="T7" fmla="*/ 185 h 282"/>
                    <a:gd name="T8" fmla="*/ 964 w 964"/>
                    <a:gd name="T9" fmla="*/ 282 h 282"/>
                  </a:gdLst>
                  <a:ahLst/>
                  <a:cxnLst>
                    <a:cxn ang="0">
                      <a:pos x="T0" y="T1"/>
                    </a:cxn>
                    <a:cxn ang="0">
                      <a:pos x="T2" y="T3"/>
                    </a:cxn>
                    <a:cxn ang="0">
                      <a:pos x="T4" y="T5"/>
                    </a:cxn>
                    <a:cxn ang="0">
                      <a:pos x="T6" y="T7"/>
                    </a:cxn>
                    <a:cxn ang="0">
                      <a:pos x="T8" y="T9"/>
                    </a:cxn>
                  </a:cxnLst>
                  <a:rect l="0" t="0" r="r" b="b"/>
                  <a:pathLst>
                    <a:path w="964" h="282">
                      <a:moveTo>
                        <a:pt x="964" y="282"/>
                      </a:moveTo>
                      <a:cubicBezTo>
                        <a:pt x="869" y="114"/>
                        <a:pt x="689" y="0"/>
                        <a:pt x="482" y="0"/>
                      </a:cubicBezTo>
                      <a:cubicBezTo>
                        <a:pt x="275" y="0"/>
                        <a:pt x="95" y="114"/>
                        <a:pt x="0" y="282"/>
                      </a:cubicBezTo>
                      <a:cubicBezTo>
                        <a:pt x="141" y="221"/>
                        <a:pt x="306" y="185"/>
                        <a:pt x="482" y="185"/>
                      </a:cubicBezTo>
                      <a:cubicBezTo>
                        <a:pt x="659" y="185"/>
                        <a:pt x="824" y="221"/>
                        <a:pt x="964" y="282"/>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Freeform: Shape 19"/>
                <p:cNvSpPr>
                  <a:spLocks/>
                </p:cNvSpPr>
                <p:nvPr/>
              </p:nvSpPr>
              <p:spPr bwMode="auto">
                <a:xfrm>
                  <a:off x="1377093" y="2074276"/>
                  <a:ext cx="1320397" cy="477258"/>
                </a:xfrm>
                <a:custGeom>
                  <a:avLst/>
                  <a:gdLst>
                    <a:gd name="T0" fmla="*/ 1 w 1106"/>
                    <a:gd name="T1" fmla="*/ 400 h 400"/>
                    <a:gd name="T2" fmla="*/ 553 w 1106"/>
                    <a:gd name="T3" fmla="*/ 269 h 400"/>
                    <a:gd name="T4" fmla="*/ 1105 w 1106"/>
                    <a:gd name="T5" fmla="*/ 400 h 400"/>
                    <a:gd name="T6" fmla="*/ 1106 w 1106"/>
                    <a:gd name="T7" fmla="*/ 368 h 400"/>
                    <a:gd name="T8" fmla="*/ 1035 w 1106"/>
                    <a:gd name="T9" fmla="*/ 97 h 400"/>
                    <a:gd name="T10" fmla="*/ 553 w 1106"/>
                    <a:gd name="T11" fmla="*/ 0 h 400"/>
                    <a:gd name="T12" fmla="*/ 71 w 1106"/>
                    <a:gd name="T13" fmla="*/ 97 h 400"/>
                    <a:gd name="T14" fmla="*/ 0 w 1106"/>
                    <a:gd name="T15" fmla="*/ 368 h 400"/>
                    <a:gd name="T16" fmla="*/ 1 w 1106"/>
                    <a:gd name="T17"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6" h="400">
                      <a:moveTo>
                        <a:pt x="1" y="400"/>
                      </a:moveTo>
                      <a:cubicBezTo>
                        <a:pt x="155" y="318"/>
                        <a:pt x="346" y="269"/>
                        <a:pt x="553" y="269"/>
                      </a:cubicBezTo>
                      <a:cubicBezTo>
                        <a:pt x="760" y="269"/>
                        <a:pt x="951" y="318"/>
                        <a:pt x="1105" y="400"/>
                      </a:cubicBezTo>
                      <a:cubicBezTo>
                        <a:pt x="1106" y="390"/>
                        <a:pt x="1106" y="379"/>
                        <a:pt x="1106" y="368"/>
                      </a:cubicBezTo>
                      <a:cubicBezTo>
                        <a:pt x="1106" y="270"/>
                        <a:pt x="1080" y="177"/>
                        <a:pt x="1035" y="97"/>
                      </a:cubicBezTo>
                      <a:cubicBezTo>
                        <a:pt x="895" y="36"/>
                        <a:pt x="730" y="0"/>
                        <a:pt x="553" y="0"/>
                      </a:cubicBezTo>
                      <a:cubicBezTo>
                        <a:pt x="377" y="0"/>
                        <a:pt x="212" y="36"/>
                        <a:pt x="71" y="97"/>
                      </a:cubicBezTo>
                      <a:cubicBezTo>
                        <a:pt x="26" y="177"/>
                        <a:pt x="0" y="270"/>
                        <a:pt x="0" y="368"/>
                      </a:cubicBezTo>
                      <a:cubicBezTo>
                        <a:pt x="0" y="379"/>
                        <a:pt x="1" y="390"/>
                        <a:pt x="1" y="40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Freeform: Shape 20"/>
                <p:cNvSpPr>
                  <a:spLocks/>
                </p:cNvSpPr>
                <p:nvPr/>
              </p:nvSpPr>
              <p:spPr bwMode="auto">
                <a:xfrm>
                  <a:off x="1378101" y="2395304"/>
                  <a:ext cx="1317877" cy="440972"/>
                </a:xfrm>
                <a:custGeom>
                  <a:avLst/>
                  <a:gdLst>
                    <a:gd name="T0" fmla="*/ 1034 w 1104"/>
                    <a:gd name="T1" fmla="*/ 370 h 370"/>
                    <a:gd name="T2" fmla="*/ 1104 w 1104"/>
                    <a:gd name="T3" fmla="*/ 131 h 370"/>
                    <a:gd name="T4" fmla="*/ 552 w 1104"/>
                    <a:gd name="T5" fmla="*/ 0 h 370"/>
                    <a:gd name="T6" fmla="*/ 0 w 1104"/>
                    <a:gd name="T7" fmla="*/ 131 h 370"/>
                    <a:gd name="T8" fmla="*/ 70 w 1104"/>
                    <a:gd name="T9" fmla="*/ 370 h 370"/>
                    <a:gd name="T10" fmla="*/ 552 w 1104"/>
                    <a:gd name="T11" fmla="*/ 273 h 370"/>
                    <a:gd name="T12" fmla="*/ 1034 w 1104"/>
                    <a:gd name="T13" fmla="*/ 370 h 370"/>
                  </a:gdLst>
                  <a:ahLst/>
                  <a:cxnLst>
                    <a:cxn ang="0">
                      <a:pos x="T0" y="T1"/>
                    </a:cxn>
                    <a:cxn ang="0">
                      <a:pos x="T2" y="T3"/>
                    </a:cxn>
                    <a:cxn ang="0">
                      <a:pos x="T4" y="T5"/>
                    </a:cxn>
                    <a:cxn ang="0">
                      <a:pos x="T6" y="T7"/>
                    </a:cxn>
                    <a:cxn ang="0">
                      <a:pos x="T8" y="T9"/>
                    </a:cxn>
                    <a:cxn ang="0">
                      <a:pos x="T10" y="T11"/>
                    </a:cxn>
                    <a:cxn ang="0">
                      <a:pos x="T12" y="T13"/>
                    </a:cxn>
                  </a:cxnLst>
                  <a:rect l="0" t="0" r="r" b="b"/>
                  <a:pathLst>
                    <a:path w="1104" h="370">
                      <a:moveTo>
                        <a:pt x="1034" y="370"/>
                      </a:moveTo>
                      <a:cubicBezTo>
                        <a:pt x="1074" y="299"/>
                        <a:pt x="1099" y="218"/>
                        <a:pt x="1104" y="131"/>
                      </a:cubicBezTo>
                      <a:cubicBezTo>
                        <a:pt x="950" y="49"/>
                        <a:pt x="759" y="0"/>
                        <a:pt x="552" y="0"/>
                      </a:cubicBezTo>
                      <a:cubicBezTo>
                        <a:pt x="345" y="0"/>
                        <a:pt x="154" y="49"/>
                        <a:pt x="0" y="131"/>
                      </a:cubicBezTo>
                      <a:cubicBezTo>
                        <a:pt x="5" y="218"/>
                        <a:pt x="30" y="299"/>
                        <a:pt x="70" y="370"/>
                      </a:cubicBezTo>
                      <a:cubicBezTo>
                        <a:pt x="211" y="308"/>
                        <a:pt x="376" y="273"/>
                        <a:pt x="552" y="273"/>
                      </a:cubicBezTo>
                      <a:cubicBezTo>
                        <a:pt x="729" y="273"/>
                        <a:pt x="894" y="308"/>
                        <a:pt x="1034" y="37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Freeform: Shape 21"/>
                <p:cNvSpPr>
                  <a:spLocks/>
                </p:cNvSpPr>
                <p:nvPr/>
              </p:nvSpPr>
              <p:spPr bwMode="auto">
                <a:xfrm>
                  <a:off x="1461760" y="2720867"/>
                  <a:ext cx="1150560" cy="358825"/>
                </a:xfrm>
                <a:custGeom>
                  <a:avLst/>
                  <a:gdLst>
                    <a:gd name="T0" fmla="*/ 134 w 964"/>
                    <a:gd name="T1" fmla="*/ 255 h 301"/>
                    <a:gd name="T2" fmla="*/ 181 w 964"/>
                    <a:gd name="T3" fmla="*/ 301 h 301"/>
                    <a:gd name="T4" fmla="*/ 482 w 964"/>
                    <a:gd name="T5" fmla="*/ 265 h 301"/>
                    <a:gd name="T6" fmla="*/ 783 w 964"/>
                    <a:gd name="T7" fmla="*/ 301 h 301"/>
                    <a:gd name="T8" fmla="*/ 830 w 964"/>
                    <a:gd name="T9" fmla="*/ 255 h 301"/>
                    <a:gd name="T10" fmla="*/ 964 w 964"/>
                    <a:gd name="T11" fmla="*/ 97 h 301"/>
                    <a:gd name="T12" fmla="*/ 482 w 964"/>
                    <a:gd name="T13" fmla="*/ 0 h 301"/>
                    <a:gd name="T14" fmla="*/ 0 w 964"/>
                    <a:gd name="T15" fmla="*/ 97 h 301"/>
                    <a:gd name="T16" fmla="*/ 134 w 964"/>
                    <a:gd name="T17" fmla="*/ 25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4" h="301">
                      <a:moveTo>
                        <a:pt x="134" y="255"/>
                      </a:moveTo>
                      <a:cubicBezTo>
                        <a:pt x="152" y="272"/>
                        <a:pt x="168" y="288"/>
                        <a:pt x="181" y="301"/>
                      </a:cubicBezTo>
                      <a:cubicBezTo>
                        <a:pt x="275" y="278"/>
                        <a:pt x="377" y="265"/>
                        <a:pt x="482" y="265"/>
                      </a:cubicBezTo>
                      <a:cubicBezTo>
                        <a:pt x="588" y="265"/>
                        <a:pt x="689" y="278"/>
                        <a:pt x="783" y="301"/>
                      </a:cubicBezTo>
                      <a:cubicBezTo>
                        <a:pt x="796" y="288"/>
                        <a:pt x="813" y="272"/>
                        <a:pt x="830" y="255"/>
                      </a:cubicBezTo>
                      <a:cubicBezTo>
                        <a:pt x="884" y="212"/>
                        <a:pt x="930" y="158"/>
                        <a:pt x="964" y="97"/>
                      </a:cubicBezTo>
                      <a:cubicBezTo>
                        <a:pt x="824" y="35"/>
                        <a:pt x="659" y="0"/>
                        <a:pt x="482" y="0"/>
                      </a:cubicBezTo>
                      <a:cubicBezTo>
                        <a:pt x="306" y="0"/>
                        <a:pt x="141" y="35"/>
                        <a:pt x="0" y="97"/>
                      </a:cubicBezTo>
                      <a:cubicBezTo>
                        <a:pt x="35" y="158"/>
                        <a:pt x="80" y="212"/>
                        <a:pt x="134" y="255"/>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Freeform: Shape 22"/>
                <p:cNvSpPr>
                  <a:spLocks/>
                </p:cNvSpPr>
                <p:nvPr/>
              </p:nvSpPr>
              <p:spPr bwMode="auto">
                <a:xfrm>
                  <a:off x="1677962" y="3036855"/>
                  <a:ext cx="718659" cy="365881"/>
                </a:xfrm>
                <a:custGeom>
                  <a:avLst/>
                  <a:gdLst>
                    <a:gd name="T0" fmla="*/ 0 w 602"/>
                    <a:gd name="T1" fmla="*/ 36 h 307"/>
                    <a:gd name="T2" fmla="*/ 19 w 602"/>
                    <a:gd name="T3" fmla="*/ 58 h 307"/>
                    <a:gd name="T4" fmla="*/ 113 w 602"/>
                    <a:gd name="T5" fmla="*/ 307 h 307"/>
                    <a:gd name="T6" fmla="*/ 301 w 602"/>
                    <a:gd name="T7" fmla="*/ 307 h 307"/>
                    <a:gd name="T8" fmla="*/ 490 w 602"/>
                    <a:gd name="T9" fmla="*/ 307 h 307"/>
                    <a:gd name="T10" fmla="*/ 583 w 602"/>
                    <a:gd name="T11" fmla="*/ 58 h 307"/>
                    <a:gd name="T12" fmla="*/ 602 w 602"/>
                    <a:gd name="T13" fmla="*/ 36 h 307"/>
                    <a:gd name="T14" fmla="*/ 301 w 602"/>
                    <a:gd name="T15" fmla="*/ 0 h 307"/>
                    <a:gd name="T16" fmla="*/ 0 w 602"/>
                    <a:gd name="T17" fmla="*/ 3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07">
                      <a:moveTo>
                        <a:pt x="0" y="36"/>
                      </a:moveTo>
                      <a:cubicBezTo>
                        <a:pt x="8" y="45"/>
                        <a:pt x="15" y="52"/>
                        <a:pt x="19" y="58"/>
                      </a:cubicBezTo>
                      <a:cubicBezTo>
                        <a:pt x="59" y="110"/>
                        <a:pt x="113" y="201"/>
                        <a:pt x="113" y="307"/>
                      </a:cubicBezTo>
                      <a:cubicBezTo>
                        <a:pt x="301" y="307"/>
                        <a:pt x="301" y="307"/>
                        <a:pt x="301" y="307"/>
                      </a:cubicBezTo>
                      <a:cubicBezTo>
                        <a:pt x="490" y="307"/>
                        <a:pt x="490" y="307"/>
                        <a:pt x="490" y="307"/>
                      </a:cubicBezTo>
                      <a:cubicBezTo>
                        <a:pt x="490" y="201"/>
                        <a:pt x="544" y="110"/>
                        <a:pt x="583" y="58"/>
                      </a:cubicBezTo>
                      <a:cubicBezTo>
                        <a:pt x="587" y="52"/>
                        <a:pt x="594" y="45"/>
                        <a:pt x="602" y="36"/>
                      </a:cubicBezTo>
                      <a:cubicBezTo>
                        <a:pt x="508" y="13"/>
                        <a:pt x="407" y="0"/>
                        <a:pt x="301" y="0"/>
                      </a:cubicBezTo>
                      <a:cubicBezTo>
                        <a:pt x="196" y="0"/>
                        <a:pt x="94" y="13"/>
                        <a:pt x="0" y="36"/>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2" name="Group 23"/>
              <p:cNvGrpSpPr/>
              <p:nvPr/>
            </p:nvGrpSpPr>
            <p:grpSpPr>
              <a:xfrm>
                <a:off x="4640949" y="3993208"/>
                <a:ext cx="473750" cy="600684"/>
                <a:chOff x="1813026" y="3333693"/>
                <a:chExt cx="449540" cy="569988"/>
              </a:xfrm>
            </p:grpSpPr>
            <p:sp>
              <p:nvSpPr>
                <p:cNvPr id="74" name="Freeform: Shape 24"/>
                <p:cNvSpPr>
                  <a:spLocks/>
                </p:cNvSpPr>
                <p:nvPr/>
              </p:nvSpPr>
              <p:spPr bwMode="auto">
                <a:xfrm>
                  <a:off x="1848807" y="3694030"/>
                  <a:ext cx="376968" cy="201587"/>
                </a:xfrm>
                <a:custGeom>
                  <a:avLst/>
                  <a:gdLst>
                    <a:gd name="T0" fmla="*/ 311 w 316"/>
                    <a:gd name="T1" fmla="*/ 0 h 169"/>
                    <a:gd name="T2" fmla="*/ 158 w 316"/>
                    <a:gd name="T3" fmla="*/ 0 h 169"/>
                    <a:gd name="T4" fmla="*/ 158 w 316"/>
                    <a:gd name="T5" fmla="*/ 0 h 169"/>
                    <a:gd name="T6" fmla="*/ 6 w 316"/>
                    <a:gd name="T7" fmla="*/ 0 h 169"/>
                    <a:gd name="T8" fmla="*/ 158 w 316"/>
                    <a:gd name="T9" fmla="*/ 169 h 169"/>
                    <a:gd name="T10" fmla="*/ 158 w 316"/>
                    <a:gd name="T11" fmla="*/ 169 h 169"/>
                    <a:gd name="T12" fmla="*/ 158 w 316"/>
                    <a:gd name="T13" fmla="*/ 169 h 169"/>
                    <a:gd name="T14" fmla="*/ 158 w 316"/>
                    <a:gd name="T15" fmla="*/ 169 h 169"/>
                    <a:gd name="T16" fmla="*/ 158 w 316"/>
                    <a:gd name="T17" fmla="*/ 169 h 169"/>
                    <a:gd name="T18" fmla="*/ 311 w 316"/>
                    <a:gd name="T19"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169">
                      <a:moveTo>
                        <a:pt x="311" y="0"/>
                      </a:moveTo>
                      <a:cubicBezTo>
                        <a:pt x="158" y="0"/>
                        <a:pt x="158" y="0"/>
                        <a:pt x="158" y="0"/>
                      </a:cubicBezTo>
                      <a:cubicBezTo>
                        <a:pt x="158" y="0"/>
                        <a:pt x="158" y="0"/>
                        <a:pt x="158" y="0"/>
                      </a:cubicBezTo>
                      <a:cubicBezTo>
                        <a:pt x="6" y="0"/>
                        <a:pt x="6" y="0"/>
                        <a:pt x="6" y="0"/>
                      </a:cubicBezTo>
                      <a:cubicBezTo>
                        <a:pt x="6" y="0"/>
                        <a:pt x="0" y="169"/>
                        <a:pt x="158" y="169"/>
                      </a:cubicBezTo>
                      <a:cubicBezTo>
                        <a:pt x="158" y="169"/>
                        <a:pt x="158" y="169"/>
                        <a:pt x="158" y="169"/>
                      </a:cubicBezTo>
                      <a:cubicBezTo>
                        <a:pt x="158" y="169"/>
                        <a:pt x="158" y="169"/>
                        <a:pt x="158" y="169"/>
                      </a:cubicBezTo>
                      <a:cubicBezTo>
                        <a:pt x="158" y="169"/>
                        <a:pt x="158" y="169"/>
                        <a:pt x="158" y="169"/>
                      </a:cubicBezTo>
                      <a:cubicBezTo>
                        <a:pt x="158" y="169"/>
                        <a:pt x="158" y="169"/>
                        <a:pt x="158" y="169"/>
                      </a:cubicBezTo>
                      <a:cubicBezTo>
                        <a:pt x="316" y="169"/>
                        <a:pt x="311" y="0"/>
                        <a:pt x="311" y="0"/>
                      </a:cubicBezTo>
                      <a:close/>
                    </a:path>
                  </a:pathLst>
                </a:custGeom>
                <a:solidFill>
                  <a:schemeClr val="bg1">
                    <a:lumMod val="7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Freeform: Shape 25"/>
                <p:cNvSpPr>
                  <a:spLocks/>
                </p:cNvSpPr>
                <p:nvPr/>
              </p:nvSpPr>
              <p:spPr bwMode="auto">
                <a:xfrm>
                  <a:off x="1855863" y="3638090"/>
                  <a:ext cx="363865" cy="83155"/>
                </a:xfrm>
                <a:custGeom>
                  <a:avLst/>
                  <a:gdLst>
                    <a:gd name="T0" fmla="*/ 287 w 305"/>
                    <a:gd name="T1" fmla="*/ 70 h 70"/>
                    <a:gd name="T2" fmla="*/ 305 w 305"/>
                    <a:gd name="T3" fmla="*/ 47 h 70"/>
                    <a:gd name="T4" fmla="*/ 152 w 305"/>
                    <a:gd name="T5" fmla="*/ 0 h 70"/>
                    <a:gd name="T6" fmla="*/ 0 w 305"/>
                    <a:gd name="T7" fmla="*/ 47 h 70"/>
                    <a:gd name="T8" fmla="*/ 18 w 305"/>
                    <a:gd name="T9" fmla="*/ 70 h 70"/>
                    <a:gd name="T10" fmla="*/ 152 w 305"/>
                    <a:gd name="T11" fmla="*/ 45 h 70"/>
                    <a:gd name="T12" fmla="*/ 287 w 305"/>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305" h="70">
                      <a:moveTo>
                        <a:pt x="287" y="70"/>
                      </a:moveTo>
                      <a:cubicBezTo>
                        <a:pt x="298" y="63"/>
                        <a:pt x="305" y="56"/>
                        <a:pt x="305" y="47"/>
                      </a:cubicBezTo>
                      <a:cubicBezTo>
                        <a:pt x="305" y="21"/>
                        <a:pt x="236" y="0"/>
                        <a:pt x="152" y="0"/>
                      </a:cubicBezTo>
                      <a:cubicBezTo>
                        <a:pt x="68" y="0"/>
                        <a:pt x="0" y="21"/>
                        <a:pt x="0" y="47"/>
                      </a:cubicBezTo>
                      <a:cubicBezTo>
                        <a:pt x="0" y="56"/>
                        <a:pt x="6" y="63"/>
                        <a:pt x="18" y="70"/>
                      </a:cubicBezTo>
                      <a:cubicBezTo>
                        <a:pt x="43" y="55"/>
                        <a:pt x="94" y="45"/>
                        <a:pt x="152" y="45"/>
                      </a:cubicBezTo>
                      <a:cubicBezTo>
                        <a:pt x="210" y="45"/>
                        <a:pt x="261" y="55"/>
                        <a:pt x="287" y="70"/>
                      </a:cubicBezTo>
                      <a:close/>
                    </a:path>
                  </a:pathLst>
                </a:custGeom>
                <a:solidFill>
                  <a:schemeClr val="bg1">
                    <a:lumMod val="8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Freeform: Shape 26"/>
                <p:cNvSpPr>
                  <a:spLocks/>
                </p:cNvSpPr>
                <p:nvPr/>
              </p:nvSpPr>
              <p:spPr bwMode="auto">
                <a:xfrm>
                  <a:off x="1877030" y="3691510"/>
                  <a:ext cx="321532" cy="59468"/>
                </a:xfrm>
                <a:custGeom>
                  <a:avLst/>
                  <a:gdLst>
                    <a:gd name="T0" fmla="*/ 269 w 269"/>
                    <a:gd name="T1" fmla="*/ 25 h 50"/>
                    <a:gd name="T2" fmla="*/ 134 w 269"/>
                    <a:gd name="T3" fmla="*/ 0 h 50"/>
                    <a:gd name="T4" fmla="*/ 0 w 269"/>
                    <a:gd name="T5" fmla="*/ 25 h 50"/>
                    <a:gd name="T6" fmla="*/ 134 w 269"/>
                    <a:gd name="T7" fmla="*/ 50 h 50"/>
                    <a:gd name="T8" fmla="*/ 269 w 269"/>
                    <a:gd name="T9" fmla="*/ 25 h 50"/>
                  </a:gdLst>
                  <a:ahLst/>
                  <a:cxnLst>
                    <a:cxn ang="0">
                      <a:pos x="T0" y="T1"/>
                    </a:cxn>
                    <a:cxn ang="0">
                      <a:pos x="T2" y="T3"/>
                    </a:cxn>
                    <a:cxn ang="0">
                      <a:pos x="T4" y="T5"/>
                    </a:cxn>
                    <a:cxn ang="0">
                      <a:pos x="T6" y="T7"/>
                    </a:cxn>
                    <a:cxn ang="0">
                      <a:pos x="T8" y="T9"/>
                    </a:cxn>
                  </a:cxnLst>
                  <a:rect l="0" t="0" r="r" b="b"/>
                  <a:pathLst>
                    <a:path w="269" h="50">
                      <a:moveTo>
                        <a:pt x="269" y="25"/>
                      </a:moveTo>
                      <a:cubicBezTo>
                        <a:pt x="243" y="10"/>
                        <a:pt x="192" y="0"/>
                        <a:pt x="134" y="0"/>
                      </a:cubicBezTo>
                      <a:cubicBezTo>
                        <a:pt x="76" y="0"/>
                        <a:pt x="25" y="10"/>
                        <a:pt x="0" y="25"/>
                      </a:cubicBezTo>
                      <a:cubicBezTo>
                        <a:pt x="25" y="40"/>
                        <a:pt x="76" y="50"/>
                        <a:pt x="134" y="50"/>
                      </a:cubicBezTo>
                      <a:cubicBezTo>
                        <a:pt x="192" y="50"/>
                        <a:pt x="243" y="40"/>
                        <a:pt x="269" y="25"/>
                      </a:cubicBezTo>
                      <a:close/>
                    </a:path>
                  </a:pathLst>
                </a:custGeom>
                <a:solidFill>
                  <a:schemeClr val="tx1">
                    <a:lumMod val="50000"/>
                    <a:lumOff val="5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Oval 27"/>
                <p:cNvSpPr>
                  <a:spLocks/>
                </p:cNvSpPr>
                <p:nvPr/>
              </p:nvSpPr>
              <p:spPr bwMode="auto">
                <a:xfrm>
                  <a:off x="1813026" y="3333693"/>
                  <a:ext cx="449540" cy="137079"/>
                </a:xfrm>
                <a:prstGeom prst="ellipse">
                  <a:avLst/>
                </a:prstGeom>
                <a:solidFill>
                  <a:schemeClr val="tx2"/>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Freeform: Shape 28"/>
                <p:cNvSpPr>
                  <a:spLocks/>
                </p:cNvSpPr>
                <p:nvPr/>
              </p:nvSpPr>
              <p:spPr bwMode="auto">
                <a:xfrm>
                  <a:off x="1847296" y="3358891"/>
                  <a:ext cx="381000" cy="544790"/>
                </a:xfrm>
                <a:custGeom>
                  <a:avLst/>
                  <a:gdLst>
                    <a:gd name="T0" fmla="*/ 319 w 319"/>
                    <a:gd name="T1" fmla="*/ 6 h 457"/>
                    <a:gd name="T2" fmla="*/ 305 w 319"/>
                    <a:gd name="T3" fmla="*/ 0 h 457"/>
                    <a:gd name="T4" fmla="*/ 305 w 319"/>
                    <a:gd name="T5" fmla="*/ 1 h 457"/>
                    <a:gd name="T6" fmla="*/ 305 w 319"/>
                    <a:gd name="T7" fmla="*/ 258 h 457"/>
                    <a:gd name="T8" fmla="*/ 269 w 319"/>
                    <a:gd name="T9" fmla="*/ 241 h 457"/>
                    <a:gd name="T10" fmla="*/ 159 w 319"/>
                    <a:gd name="T11" fmla="*/ 227 h 457"/>
                    <a:gd name="T12" fmla="*/ 49 w 319"/>
                    <a:gd name="T13" fmla="*/ 241 h 457"/>
                    <a:gd name="T14" fmla="*/ 13 w 319"/>
                    <a:gd name="T15" fmla="*/ 258 h 457"/>
                    <a:gd name="T16" fmla="*/ 13 w 319"/>
                    <a:gd name="T17" fmla="*/ 1 h 457"/>
                    <a:gd name="T18" fmla="*/ 13 w 319"/>
                    <a:gd name="T19" fmla="*/ 0 h 457"/>
                    <a:gd name="T20" fmla="*/ 0 w 319"/>
                    <a:gd name="T21" fmla="*/ 6 h 457"/>
                    <a:gd name="T22" fmla="*/ 0 w 319"/>
                    <a:gd name="T23" fmla="*/ 281 h 457"/>
                    <a:gd name="T24" fmla="*/ 0 w 319"/>
                    <a:gd name="T25" fmla="*/ 283 h 457"/>
                    <a:gd name="T26" fmla="*/ 21 w 319"/>
                    <a:gd name="T27" fmla="*/ 377 h 457"/>
                    <a:gd name="T28" fmla="*/ 159 w 319"/>
                    <a:gd name="T29" fmla="*/ 457 h 457"/>
                    <a:gd name="T30" fmla="*/ 160 w 319"/>
                    <a:gd name="T31" fmla="*/ 457 h 457"/>
                    <a:gd name="T32" fmla="*/ 297 w 319"/>
                    <a:gd name="T33" fmla="*/ 377 h 457"/>
                    <a:gd name="T34" fmla="*/ 319 w 319"/>
                    <a:gd name="T35" fmla="*/ 283 h 457"/>
                    <a:gd name="T36" fmla="*/ 319 w 319"/>
                    <a:gd name="T37" fmla="*/ 282 h 457"/>
                    <a:gd name="T38" fmla="*/ 319 w 319"/>
                    <a:gd name="T39" fmla="*/ 281 h 457"/>
                    <a:gd name="T40" fmla="*/ 319 w 319"/>
                    <a:gd name="T41" fmla="*/ 6 h 457"/>
                    <a:gd name="T42" fmla="*/ 53 w 319"/>
                    <a:gd name="T43" fmla="*/ 254 h 457"/>
                    <a:gd name="T44" fmla="*/ 159 w 319"/>
                    <a:gd name="T45" fmla="*/ 241 h 457"/>
                    <a:gd name="T46" fmla="*/ 265 w 319"/>
                    <a:gd name="T47" fmla="*/ 254 h 457"/>
                    <a:gd name="T48" fmla="*/ 305 w 319"/>
                    <a:gd name="T49" fmla="*/ 281 h 457"/>
                    <a:gd name="T50" fmla="*/ 265 w 319"/>
                    <a:gd name="T51" fmla="*/ 308 h 457"/>
                    <a:gd name="T52" fmla="*/ 159 w 319"/>
                    <a:gd name="T53" fmla="*/ 322 h 457"/>
                    <a:gd name="T54" fmla="*/ 53 w 319"/>
                    <a:gd name="T55" fmla="*/ 308 h 457"/>
                    <a:gd name="T56" fmla="*/ 13 w 319"/>
                    <a:gd name="T57" fmla="*/ 282 h 457"/>
                    <a:gd name="T58" fmla="*/ 13 w 319"/>
                    <a:gd name="T59" fmla="*/ 281 h 457"/>
                    <a:gd name="T60" fmla="*/ 13 w 319"/>
                    <a:gd name="T61" fmla="*/ 281 h 457"/>
                    <a:gd name="T62" fmla="*/ 53 w 319"/>
                    <a:gd name="T63" fmla="*/ 254 h 457"/>
                    <a:gd name="T64" fmla="*/ 285 w 319"/>
                    <a:gd name="T65" fmla="*/ 371 h 457"/>
                    <a:gd name="T66" fmla="*/ 159 w 319"/>
                    <a:gd name="T67" fmla="*/ 443 h 457"/>
                    <a:gd name="T68" fmla="*/ 159 w 319"/>
                    <a:gd name="T69" fmla="*/ 443 h 457"/>
                    <a:gd name="T70" fmla="*/ 34 w 319"/>
                    <a:gd name="T71" fmla="*/ 371 h 457"/>
                    <a:gd name="T72" fmla="*/ 15 w 319"/>
                    <a:gd name="T73" fmla="*/ 306 h 457"/>
                    <a:gd name="T74" fmla="*/ 49 w 319"/>
                    <a:gd name="T75" fmla="*/ 321 h 457"/>
                    <a:gd name="T76" fmla="*/ 159 w 319"/>
                    <a:gd name="T77" fmla="*/ 336 h 457"/>
                    <a:gd name="T78" fmla="*/ 269 w 319"/>
                    <a:gd name="T79" fmla="*/ 321 h 457"/>
                    <a:gd name="T80" fmla="*/ 303 w 319"/>
                    <a:gd name="T81" fmla="*/ 306 h 457"/>
                    <a:gd name="T82" fmla="*/ 285 w 319"/>
                    <a:gd name="T83" fmla="*/ 37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9" h="457">
                      <a:moveTo>
                        <a:pt x="319" y="6"/>
                      </a:moveTo>
                      <a:cubicBezTo>
                        <a:pt x="315" y="4"/>
                        <a:pt x="311" y="2"/>
                        <a:pt x="305" y="0"/>
                      </a:cubicBezTo>
                      <a:cubicBezTo>
                        <a:pt x="305" y="0"/>
                        <a:pt x="305" y="0"/>
                        <a:pt x="305" y="1"/>
                      </a:cubicBezTo>
                      <a:cubicBezTo>
                        <a:pt x="305" y="258"/>
                        <a:pt x="305" y="258"/>
                        <a:pt x="305" y="258"/>
                      </a:cubicBezTo>
                      <a:cubicBezTo>
                        <a:pt x="296" y="252"/>
                        <a:pt x="284" y="246"/>
                        <a:pt x="269" y="241"/>
                      </a:cubicBezTo>
                      <a:cubicBezTo>
                        <a:pt x="241" y="233"/>
                        <a:pt x="202" y="227"/>
                        <a:pt x="159" y="227"/>
                      </a:cubicBezTo>
                      <a:cubicBezTo>
                        <a:pt x="117" y="227"/>
                        <a:pt x="78" y="233"/>
                        <a:pt x="49" y="241"/>
                      </a:cubicBezTo>
                      <a:cubicBezTo>
                        <a:pt x="35" y="246"/>
                        <a:pt x="22" y="251"/>
                        <a:pt x="13" y="258"/>
                      </a:cubicBezTo>
                      <a:cubicBezTo>
                        <a:pt x="13" y="1"/>
                        <a:pt x="13" y="1"/>
                        <a:pt x="13" y="1"/>
                      </a:cubicBezTo>
                      <a:cubicBezTo>
                        <a:pt x="13" y="0"/>
                        <a:pt x="13" y="0"/>
                        <a:pt x="13" y="0"/>
                      </a:cubicBezTo>
                      <a:cubicBezTo>
                        <a:pt x="8" y="2"/>
                        <a:pt x="4" y="4"/>
                        <a:pt x="0" y="6"/>
                      </a:cubicBezTo>
                      <a:cubicBezTo>
                        <a:pt x="0" y="281"/>
                        <a:pt x="0" y="281"/>
                        <a:pt x="0" y="281"/>
                      </a:cubicBezTo>
                      <a:cubicBezTo>
                        <a:pt x="0" y="281"/>
                        <a:pt x="0" y="282"/>
                        <a:pt x="0" y="283"/>
                      </a:cubicBezTo>
                      <a:cubicBezTo>
                        <a:pt x="0" y="294"/>
                        <a:pt x="1" y="336"/>
                        <a:pt x="21" y="377"/>
                      </a:cubicBezTo>
                      <a:cubicBezTo>
                        <a:pt x="42" y="418"/>
                        <a:pt x="83" y="457"/>
                        <a:pt x="159" y="457"/>
                      </a:cubicBezTo>
                      <a:cubicBezTo>
                        <a:pt x="160" y="457"/>
                        <a:pt x="160" y="457"/>
                        <a:pt x="160" y="457"/>
                      </a:cubicBezTo>
                      <a:cubicBezTo>
                        <a:pt x="236" y="457"/>
                        <a:pt x="277" y="418"/>
                        <a:pt x="297" y="377"/>
                      </a:cubicBezTo>
                      <a:cubicBezTo>
                        <a:pt x="317" y="336"/>
                        <a:pt x="319" y="294"/>
                        <a:pt x="319" y="283"/>
                      </a:cubicBezTo>
                      <a:cubicBezTo>
                        <a:pt x="319" y="282"/>
                        <a:pt x="319" y="282"/>
                        <a:pt x="319" y="282"/>
                      </a:cubicBezTo>
                      <a:cubicBezTo>
                        <a:pt x="319" y="282"/>
                        <a:pt x="319" y="281"/>
                        <a:pt x="319" y="281"/>
                      </a:cubicBezTo>
                      <a:lnTo>
                        <a:pt x="319" y="6"/>
                      </a:lnTo>
                      <a:close/>
                      <a:moveTo>
                        <a:pt x="53" y="254"/>
                      </a:moveTo>
                      <a:cubicBezTo>
                        <a:pt x="80" y="246"/>
                        <a:pt x="118" y="241"/>
                        <a:pt x="159" y="241"/>
                      </a:cubicBezTo>
                      <a:cubicBezTo>
                        <a:pt x="201" y="241"/>
                        <a:pt x="238" y="246"/>
                        <a:pt x="265" y="254"/>
                      </a:cubicBezTo>
                      <a:cubicBezTo>
                        <a:pt x="292" y="262"/>
                        <a:pt x="306" y="275"/>
                        <a:pt x="305" y="281"/>
                      </a:cubicBezTo>
                      <a:cubicBezTo>
                        <a:pt x="306" y="288"/>
                        <a:pt x="292" y="300"/>
                        <a:pt x="265" y="308"/>
                      </a:cubicBezTo>
                      <a:cubicBezTo>
                        <a:pt x="238" y="317"/>
                        <a:pt x="201" y="322"/>
                        <a:pt x="159" y="322"/>
                      </a:cubicBezTo>
                      <a:cubicBezTo>
                        <a:pt x="118" y="322"/>
                        <a:pt x="80" y="317"/>
                        <a:pt x="53" y="308"/>
                      </a:cubicBezTo>
                      <a:cubicBezTo>
                        <a:pt x="26" y="300"/>
                        <a:pt x="12" y="288"/>
                        <a:pt x="13" y="282"/>
                      </a:cubicBezTo>
                      <a:cubicBezTo>
                        <a:pt x="13" y="281"/>
                        <a:pt x="13" y="281"/>
                        <a:pt x="13" y="281"/>
                      </a:cubicBezTo>
                      <a:cubicBezTo>
                        <a:pt x="13" y="281"/>
                        <a:pt x="13" y="281"/>
                        <a:pt x="13" y="281"/>
                      </a:cubicBezTo>
                      <a:cubicBezTo>
                        <a:pt x="13" y="275"/>
                        <a:pt x="26" y="262"/>
                        <a:pt x="53" y="254"/>
                      </a:cubicBezTo>
                      <a:close/>
                      <a:moveTo>
                        <a:pt x="285" y="371"/>
                      </a:moveTo>
                      <a:cubicBezTo>
                        <a:pt x="266" y="408"/>
                        <a:pt x="231" y="443"/>
                        <a:pt x="159" y="443"/>
                      </a:cubicBezTo>
                      <a:cubicBezTo>
                        <a:pt x="159" y="443"/>
                        <a:pt x="159" y="443"/>
                        <a:pt x="159" y="443"/>
                      </a:cubicBezTo>
                      <a:cubicBezTo>
                        <a:pt x="88" y="443"/>
                        <a:pt x="53" y="408"/>
                        <a:pt x="34" y="371"/>
                      </a:cubicBezTo>
                      <a:cubicBezTo>
                        <a:pt x="22" y="347"/>
                        <a:pt x="17" y="323"/>
                        <a:pt x="15" y="306"/>
                      </a:cubicBezTo>
                      <a:cubicBezTo>
                        <a:pt x="24" y="312"/>
                        <a:pt x="36" y="317"/>
                        <a:pt x="49" y="321"/>
                      </a:cubicBezTo>
                      <a:cubicBezTo>
                        <a:pt x="78" y="330"/>
                        <a:pt x="117" y="336"/>
                        <a:pt x="159" y="336"/>
                      </a:cubicBezTo>
                      <a:cubicBezTo>
                        <a:pt x="202" y="336"/>
                        <a:pt x="241" y="330"/>
                        <a:pt x="269" y="321"/>
                      </a:cubicBezTo>
                      <a:cubicBezTo>
                        <a:pt x="283" y="317"/>
                        <a:pt x="295" y="312"/>
                        <a:pt x="303" y="306"/>
                      </a:cubicBezTo>
                      <a:cubicBezTo>
                        <a:pt x="301" y="323"/>
                        <a:pt x="297" y="347"/>
                        <a:pt x="285" y="371"/>
                      </a:cubicBezTo>
                      <a:close/>
                    </a:path>
                  </a:pathLst>
                </a:custGeom>
                <a:solidFill>
                  <a:schemeClr val="tx2">
                    <a:lumMod val="40000"/>
                    <a:lumOff val="6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3" name="Freeform: Shape 60"/>
              <p:cNvSpPr>
                <a:spLocks/>
              </p:cNvSpPr>
              <p:nvPr/>
            </p:nvSpPr>
            <p:spPr bwMode="auto">
              <a:xfrm flipV="1">
                <a:off x="4678449" y="2886358"/>
                <a:ext cx="451545" cy="514502"/>
              </a:xfrm>
              <a:custGeom>
                <a:avLst/>
                <a:gdLst>
                  <a:gd name="T0" fmla="*/ 238 w 831"/>
                  <a:gd name="T1" fmla="*/ 943 h 949"/>
                  <a:gd name="T2" fmla="*/ 256 w 831"/>
                  <a:gd name="T3" fmla="*/ 947 h 949"/>
                  <a:gd name="T4" fmla="*/ 784 w 831"/>
                  <a:gd name="T5" fmla="*/ 949 h 949"/>
                  <a:gd name="T6" fmla="*/ 802 w 831"/>
                  <a:gd name="T7" fmla="*/ 944 h 949"/>
                  <a:gd name="T8" fmla="*/ 816 w 831"/>
                  <a:gd name="T9" fmla="*/ 933 h 949"/>
                  <a:gd name="T10" fmla="*/ 822 w 831"/>
                  <a:gd name="T11" fmla="*/ 922 h 949"/>
                  <a:gd name="T12" fmla="*/ 831 w 831"/>
                  <a:gd name="T13" fmla="*/ 876 h 949"/>
                  <a:gd name="T14" fmla="*/ 822 w 831"/>
                  <a:gd name="T15" fmla="*/ 830 h 949"/>
                  <a:gd name="T16" fmla="*/ 809 w 831"/>
                  <a:gd name="T17" fmla="*/ 804 h 949"/>
                  <a:gd name="T18" fmla="*/ 821 w 831"/>
                  <a:gd name="T19" fmla="*/ 778 h 949"/>
                  <a:gd name="T20" fmla="*/ 829 w 831"/>
                  <a:gd name="T21" fmla="*/ 731 h 949"/>
                  <a:gd name="T22" fmla="*/ 821 w 831"/>
                  <a:gd name="T23" fmla="*/ 683 h 949"/>
                  <a:gd name="T24" fmla="*/ 809 w 831"/>
                  <a:gd name="T25" fmla="*/ 659 h 949"/>
                  <a:gd name="T26" fmla="*/ 817 w 831"/>
                  <a:gd name="T27" fmla="*/ 642 h 949"/>
                  <a:gd name="T28" fmla="*/ 828 w 831"/>
                  <a:gd name="T29" fmla="*/ 606 h 949"/>
                  <a:gd name="T30" fmla="*/ 825 w 831"/>
                  <a:gd name="T31" fmla="*/ 548 h 949"/>
                  <a:gd name="T32" fmla="*/ 814 w 831"/>
                  <a:gd name="T33" fmla="*/ 521 h 949"/>
                  <a:gd name="T34" fmla="*/ 816 w 831"/>
                  <a:gd name="T35" fmla="*/ 501 h 949"/>
                  <a:gd name="T36" fmla="*/ 828 w 831"/>
                  <a:gd name="T37" fmla="*/ 457 h 949"/>
                  <a:gd name="T38" fmla="*/ 826 w 831"/>
                  <a:gd name="T39" fmla="*/ 411 h 949"/>
                  <a:gd name="T40" fmla="*/ 820 w 831"/>
                  <a:gd name="T41" fmla="*/ 391 h 949"/>
                  <a:gd name="T42" fmla="*/ 808 w 831"/>
                  <a:gd name="T43" fmla="*/ 376 h 949"/>
                  <a:gd name="T44" fmla="*/ 790 w 831"/>
                  <a:gd name="T45" fmla="*/ 369 h 949"/>
                  <a:gd name="T46" fmla="*/ 445 w 831"/>
                  <a:gd name="T47" fmla="*/ 302 h 949"/>
                  <a:gd name="T48" fmla="*/ 445 w 831"/>
                  <a:gd name="T49" fmla="*/ 150 h 949"/>
                  <a:gd name="T50" fmla="*/ 441 w 831"/>
                  <a:gd name="T51" fmla="*/ 112 h 949"/>
                  <a:gd name="T52" fmla="*/ 425 w 831"/>
                  <a:gd name="T53" fmla="*/ 72 h 949"/>
                  <a:gd name="T54" fmla="*/ 391 w 831"/>
                  <a:gd name="T55" fmla="*/ 32 h 949"/>
                  <a:gd name="T56" fmla="*/ 351 w 831"/>
                  <a:gd name="T57" fmla="*/ 11 h 949"/>
                  <a:gd name="T58" fmla="*/ 307 w 831"/>
                  <a:gd name="T59" fmla="*/ 0 h 949"/>
                  <a:gd name="T60" fmla="*/ 287 w 831"/>
                  <a:gd name="T61" fmla="*/ 0 h 949"/>
                  <a:gd name="T62" fmla="*/ 272 w 831"/>
                  <a:gd name="T63" fmla="*/ 10 h 949"/>
                  <a:gd name="T64" fmla="*/ 263 w 831"/>
                  <a:gd name="T65" fmla="*/ 25 h 949"/>
                  <a:gd name="T66" fmla="*/ 262 w 831"/>
                  <a:gd name="T67" fmla="*/ 214 h 949"/>
                  <a:gd name="T68" fmla="*/ 258 w 831"/>
                  <a:gd name="T69" fmla="*/ 244 h 949"/>
                  <a:gd name="T70" fmla="*/ 245 w 831"/>
                  <a:gd name="T71" fmla="*/ 271 h 949"/>
                  <a:gd name="T72" fmla="*/ 125 w 831"/>
                  <a:gd name="T73" fmla="*/ 393 h 949"/>
                  <a:gd name="T74" fmla="*/ 115 w 831"/>
                  <a:gd name="T75" fmla="*/ 405 h 949"/>
                  <a:gd name="T76" fmla="*/ 105 w 831"/>
                  <a:gd name="T77" fmla="*/ 428 h 949"/>
                  <a:gd name="T78" fmla="*/ 101 w 831"/>
                  <a:gd name="T79" fmla="*/ 454 h 949"/>
                  <a:gd name="T80" fmla="*/ 24 w 831"/>
                  <a:gd name="T81" fmla="*/ 456 h 949"/>
                  <a:gd name="T82" fmla="*/ 11 w 831"/>
                  <a:gd name="T83" fmla="*/ 461 h 949"/>
                  <a:gd name="T84" fmla="*/ 1 w 831"/>
                  <a:gd name="T85" fmla="*/ 472 h 949"/>
                  <a:gd name="T86" fmla="*/ 0 w 831"/>
                  <a:gd name="T87" fmla="*/ 857 h 949"/>
                  <a:gd name="T88" fmla="*/ 1 w 831"/>
                  <a:gd name="T89" fmla="*/ 867 h 949"/>
                  <a:gd name="T90" fmla="*/ 11 w 831"/>
                  <a:gd name="T91" fmla="*/ 879 h 949"/>
                  <a:gd name="T92" fmla="*/ 24 w 831"/>
                  <a:gd name="T93" fmla="*/ 882 h 949"/>
                  <a:gd name="T94" fmla="*/ 115 w 831"/>
                  <a:gd name="T95" fmla="*/ 882 h 949"/>
                  <a:gd name="T96" fmla="*/ 134 w 831"/>
                  <a:gd name="T97" fmla="*/ 888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1" h="949">
                    <a:moveTo>
                      <a:pt x="134" y="888"/>
                    </a:moveTo>
                    <a:lnTo>
                      <a:pt x="238" y="943"/>
                    </a:lnTo>
                    <a:lnTo>
                      <a:pt x="238" y="943"/>
                    </a:lnTo>
                    <a:lnTo>
                      <a:pt x="244" y="945"/>
                    </a:lnTo>
                    <a:lnTo>
                      <a:pt x="250" y="946"/>
                    </a:lnTo>
                    <a:lnTo>
                      <a:pt x="256" y="947"/>
                    </a:lnTo>
                    <a:lnTo>
                      <a:pt x="263" y="949"/>
                    </a:lnTo>
                    <a:lnTo>
                      <a:pt x="784" y="949"/>
                    </a:lnTo>
                    <a:lnTo>
                      <a:pt x="784" y="949"/>
                    </a:lnTo>
                    <a:lnTo>
                      <a:pt x="791" y="947"/>
                    </a:lnTo>
                    <a:lnTo>
                      <a:pt x="797" y="946"/>
                    </a:lnTo>
                    <a:lnTo>
                      <a:pt x="802" y="944"/>
                    </a:lnTo>
                    <a:lnTo>
                      <a:pt x="808" y="941"/>
                    </a:lnTo>
                    <a:lnTo>
                      <a:pt x="812" y="938"/>
                    </a:lnTo>
                    <a:lnTo>
                      <a:pt x="816" y="933"/>
                    </a:lnTo>
                    <a:lnTo>
                      <a:pt x="820" y="928"/>
                    </a:lnTo>
                    <a:lnTo>
                      <a:pt x="822" y="922"/>
                    </a:lnTo>
                    <a:lnTo>
                      <a:pt x="822" y="922"/>
                    </a:lnTo>
                    <a:lnTo>
                      <a:pt x="827" y="908"/>
                    </a:lnTo>
                    <a:lnTo>
                      <a:pt x="829" y="892"/>
                    </a:lnTo>
                    <a:lnTo>
                      <a:pt x="831" y="876"/>
                    </a:lnTo>
                    <a:lnTo>
                      <a:pt x="829" y="860"/>
                    </a:lnTo>
                    <a:lnTo>
                      <a:pt x="827" y="845"/>
                    </a:lnTo>
                    <a:lnTo>
                      <a:pt x="822" y="830"/>
                    </a:lnTo>
                    <a:lnTo>
                      <a:pt x="816" y="817"/>
                    </a:lnTo>
                    <a:lnTo>
                      <a:pt x="809" y="804"/>
                    </a:lnTo>
                    <a:lnTo>
                      <a:pt x="809" y="804"/>
                    </a:lnTo>
                    <a:lnTo>
                      <a:pt x="814" y="795"/>
                    </a:lnTo>
                    <a:lnTo>
                      <a:pt x="817" y="788"/>
                    </a:lnTo>
                    <a:lnTo>
                      <a:pt x="821" y="778"/>
                    </a:lnTo>
                    <a:lnTo>
                      <a:pt x="823" y="770"/>
                    </a:lnTo>
                    <a:lnTo>
                      <a:pt x="828" y="751"/>
                    </a:lnTo>
                    <a:lnTo>
                      <a:pt x="829" y="731"/>
                    </a:lnTo>
                    <a:lnTo>
                      <a:pt x="828" y="711"/>
                    </a:lnTo>
                    <a:lnTo>
                      <a:pt x="823" y="693"/>
                    </a:lnTo>
                    <a:lnTo>
                      <a:pt x="821" y="683"/>
                    </a:lnTo>
                    <a:lnTo>
                      <a:pt x="817" y="675"/>
                    </a:lnTo>
                    <a:lnTo>
                      <a:pt x="814" y="666"/>
                    </a:lnTo>
                    <a:lnTo>
                      <a:pt x="809" y="659"/>
                    </a:lnTo>
                    <a:lnTo>
                      <a:pt x="809" y="659"/>
                    </a:lnTo>
                    <a:lnTo>
                      <a:pt x="814" y="650"/>
                    </a:lnTo>
                    <a:lnTo>
                      <a:pt x="817" y="642"/>
                    </a:lnTo>
                    <a:lnTo>
                      <a:pt x="821" y="634"/>
                    </a:lnTo>
                    <a:lnTo>
                      <a:pt x="825" y="625"/>
                    </a:lnTo>
                    <a:lnTo>
                      <a:pt x="828" y="606"/>
                    </a:lnTo>
                    <a:lnTo>
                      <a:pt x="829" y="586"/>
                    </a:lnTo>
                    <a:lnTo>
                      <a:pt x="828" y="566"/>
                    </a:lnTo>
                    <a:lnTo>
                      <a:pt x="825" y="548"/>
                    </a:lnTo>
                    <a:lnTo>
                      <a:pt x="821" y="538"/>
                    </a:lnTo>
                    <a:lnTo>
                      <a:pt x="817" y="530"/>
                    </a:lnTo>
                    <a:lnTo>
                      <a:pt x="814" y="521"/>
                    </a:lnTo>
                    <a:lnTo>
                      <a:pt x="809" y="514"/>
                    </a:lnTo>
                    <a:lnTo>
                      <a:pt x="809" y="514"/>
                    </a:lnTo>
                    <a:lnTo>
                      <a:pt x="816" y="501"/>
                    </a:lnTo>
                    <a:lnTo>
                      <a:pt x="821" y="488"/>
                    </a:lnTo>
                    <a:lnTo>
                      <a:pt x="826" y="473"/>
                    </a:lnTo>
                    <a:lnTo>
                      <a:pt x="828" y="457"/>
                    </a:lnTo>
                    <a:lnTo>
                      <a:pt x="829" y="442"/>
                    </a:lnTo>
                    <a:lnTo>
                      <a:pt x="828" y="426"/>
                    </a:lnTo>
                    <a:lnTo>
                      <a:pt x="826" y="411"/>
                    </a:lnTo>
                    <a:lnTo>
                      <a:pt x="822" y="397"/>
                    </a:lnTo>
                    <a:lnTo>
                      <a:pt x="822" y="397"/>
                    </a:lnTo>
                    <a:lnTo>
                      <a:pt x="820" y="391"/>
                    </a:lnTo>
                    <a:lnTo>
                      <a:pt x="816" y="385"/>
                    </a:lnTo>
                    <a:lnTo>
                      <a:pt x="812" y="380"/>
                    </a:lnTo>
                    <a:lnTo>
                      <a:pt x="808" y="376"/>
                    </a:lnTo>
                    <a:lnTo>
                      <a:pt x="802" y="373"/>
                    </a:lnTo>
                    <a:lnTo>
                      <a:pt x="796" y="370"/>
                    </a:lnTo>
                    <a:lnTo>
                      <a:pt x="790" y="369"/>
                    </a:lnTo>
                    <a:lnTo>
                      <a:pt x="784" y="368"/>
                    </a:lnTo>
                    <a:lnTo>
                      <a:pt x="502" y="368"/>
                    </a:lnTo>
                    <a:lnTo>
                      <a:pt x="445" y="302"/>
                    </a:lnTo>
                    <a:lnTo>
                      <a:pt x="445" y="163"/>
                    </a:lnTo>
                    <a:lnTo>
                      <a:pt x="445" y="163"/>
                    </a:lnTo>
                    <a:lnTo>
                      <a:pt x="445" y="150"/>
                    </a:lnTo>
                    <a:lnTo>
                      <a:pt x="444" y="136"/>
                    </a:lnTo>
                    <a:lnTo>
                      <a:pt x="443" y="123"/>
                    </a:lnTo>
                    <a:lnTo>
                      <a:pt x="441" y="112"/>
                    </a:lnTo>
                    <a:lnTo>
                      <a:pt x="437" y="101"/>
                    </a:lnTo>
                    <a:lnTo>
                      <a:pt x="433" y="90"/>
                    </a:lnTo>
                    <a:lnTo>
                      <a:pt x="425" y="72"/>
                    </a:lnTo>
                    <a:lnTo>
                      <a:pt x="415" y="57"/>
                    </a:lnTo>
                    <a:lnTo>
                      <a:pt x="403" y="43"/>
                    </a:lnTo>
                    <a:lnTo>
                      <a:pt x="391" y="32"/>
                    </a:lnTo>
                    <a:lnTo>
                      <a:pt x="378" y="23"/>
                    </a:lnTo>
                    <a:lnTo>
                      <a:pt x="365" y="17"/>
                    </a:lnTo>
                    <a:lnTo>
                      <a:pt x="351" y="11"/>
                    </a:lnTo>
                    <a:lnTo>
                      <a:pt x="338" y="6"/>
                    </a:lnTo>
                    <a:lnTo>
                      <a:pt x="327" y="4"/>
                    </a:lnTo>
                    <a:lnTo>
                      <a:pt x="307" y="0"/>
                    </a:lnTo>
                    <a:lnTo>
                      <a:pt x="293" y="0"/>
                    </a:lnTo>
                    <a:lnTo>
                      <a:pt x="293" y="0"/>
                    </a:lnTo>
                    <a:lnTo>
                      <a:pt x="287" y="0"/>
                    </a:lnTo>
                    <a:lnTo>
                      <a:pt x="281" y="2"/>
                    </a:lnTo>
                    <a:lnTo>
                      <a:pt x="276" y="5"/>
                    </a:lnTo>
                    <a:lnTo>
                      <a:pt x="272" y="10"/>
                    </a:lnTo>
                    <a:lnTo>
                      <a:pt x="268" y="13"/>
                    </a:lnTo>
                    <a:lnTo>
                      <a:pt x="264" y="19"/>
                    </a:lnTo>
                    <a:lnTo>
                      <a:pt x="263" y="25"/>
                    </a:lnTo>
                    <a:lnTo>
                      <a:pt x="262" y="31"/>
                    </a:lnTo>
                    <a:lnTo>
                      <a:pt x="262" y="214"/>
                    </a:lnTo>
                    <a:lnTo>
                      <a:pt x="262" y="214"/>
                    </a:lnTo>
                    <a:lnTo>
                      <a:pt x="262" y="223"/>
                    </a:lnTo>
                    <a:lnTo>
                      <a:pt x="261" y="234"/>
                    </a:lnTo>
                    <a:lnTo>
                      <a:pt x="258" y="244"/>
                    </a:lnTo>
                    <a:lnTo>
                      <a:pt x="255" y="253"/>
                    </a:lnTo>
                    <a:lnTo>
                      <a:pt x="250" y="262"/>
                    </a:lnTo>
                    <a:lnTo>
                      <a:pt x="245" y="271"/>
                    </a:lnTo>
                    <a:lnTo>
                      <a:pt x="239" y="279"/>
                    </a:lnTo>
                    <a:lnTo>
                      <a:pt x="232" y="287"/>
                    </a:lnTo>
                    <a:lnTo>
                      <a:pt x="125" y="393"/>
                    </a:lnTo>
                    <a:lnTo>
                      <a:pt x="125" y="393"/>
                    </a:lnTo>
                    <a:lnTo>
                      <a:pt x="121" y="399"/>
                    </a:lnTo>
                    <a:lnTo>
                      <a:pt x="115" y="405"/>
                    </a:lnTo>
                    <a:lnTo>
                      <a:pt x="111" y="413"/>
                    </a:lnTo>
                    <a:lnTo>
                      <a:pt x="107" y="421"/>
                    </a:lnTo>
                    <a:lnTo>
                      <a:pt x="105" y="428"/>
                    </a:lnTo>
                    <a:lnTo>
                      <a:pt x="103" y="437"/>
                    </a:lnTo>
                    <a:lnTo>
                      <a:pt x="101" y="445"/>
                    </a:lnTo>
                    <a:lnTo>
                      <a:pt x="101" y="454"/>
                    </a:lnTo>
                    <a:lnTo>
                      <a:pt x="101" y="456"/>
                    </a:lnTo>
                    <a:lnTo>
                      <a:pt x="24" y="456"/>
                    </a:lnTo>
                    <a:lnTo>
                      <a:pt x="24" y="456"/>
                    </a:lnTo>
                    <a:lnTo>
                      <a:pt x="19" y="457"/>
                    </a:lnTo>
                    <a:lnTo>
                      <a:pt x="14" y="459"/>
                    </a:lnTo>
                    <a:lnTo>
                      <a:pt x="11" y="461"/>
                    </a:lnTo>
                    <a:lnTo>
                      <a:pt x="7" y="465"/>
                    </a:lnTo>
                    <a:lnTo>
                      <a:pt x="3" y="468"/>
                    </a:lnTo>
                    <a:lnTo>
                      <a:pt x="1" y="472"/>
                    </a:lnTo>
                    <a:lnTo>
                      <a:pt x="0" y="477"/>
                    </a:lnTo>
                    <a:lnTo>
                      <a:pt x="0" y="481"/>
                    </a:lnTo>
                    <a:lnTo>
                      <a:pt x="0" y="857"/>
                    </a:lnTo>
                    <a:lnTo>
                      <a:pt x="0" y="857"/>
                    </a:lnTo>
                    <a:lnTo>
                      <a:pt x="0" y="862"/>
                    </a:lnTo>
                    <a:lnTo>
                      <a:pt x="1" y="867"/>
                    </a:lnTo>
                    <a:lnTo>
                      <a:pt x="3" y="871"/>
                    </a:lnTo>
                    <a:lnTo>
                      <a:pt x="7" y="875"/>
                    </a:lnTo>
                    <a:lnTo>
                      <a:pt x="11" y="879"/>
                    </a:lnTo>
                    <a:lnTo>
                      <a:pt x="14" y="880"/>
                    </a:lnTo>
                    <a:lnTo>
                      <a:pt x="19" y="882"/>
                    </a:lnTo>
                    <a:lnTo>
                      <a:pt x="24" y="882"/>
                    </a:lnTo>
                    <a:lnTo>
                      <a:pt x="107" y="882"/>
                    </a:lnTo>
                    <a:lnTo>
                      <a:pt x="107" y="882"/>
                    </a:lnTo>
                    <a:lnTo>
                      <a:pt x="115" y="882"/>
                    </a:lnTo>
                    <a:lnTo>
                      <a:pt x="121" y="883"/>
                    </a:lnTo>
                    <a:lnTo>
                      <a:pt x="128" y="886"/>
                    </a:lnTo>
                    <a:lnTo>
                      <a:pt x="134" y="888"/>
                    </a:lnTo>
                    <a:lnTo>
                      <a:pt x="134" y="888"/>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07" name="组合 106"/>
          <p:cNvGrpSpPr/>
          <p:nvPr/>
        </p:nvGrpSpPr>
        <p:grpSpPr>
          <a:xfrm>
            <a:off x="4960754" y="997013"/>
            <a:ext cx="1616482" cy="2639352"/>
            <a:chOff x="4960754" y="997013"/>
            <a:chExt cx="1616482" cy="2639352"/>
          </a:xfrm>
        </p:grpSpPr>
        <p:grpSp>
          <p:nvGrpSpPr>
            <p:cNvPr id="6" name="Group 98"/>
            <p:cNvGrpSpPr/>
            <p:nvPr/>
          </p:nvGrpSpPr>
          <p:grpSpPr>
            <a:xfrm>
              <a:off x="4960754" y="3105450"/>
              <a:ext cx="1616482" cy="530915"/>
              <a:chOff x="6614338" y="4140602"/>
              <a:chExt cx="2155309" cy="707886"/>
            </a:xfrm>
          </p:grpSpPr>
          <p:sp>
            <p:nvSpPr>
              <p:cNvPr id="99" name="Rectangle 55"/>
              <p:cNvSpPr/>
              <p:nvPr/>
            </p:nvSpPr>
            <p:spPr>
              <a:xfrm>
                <a:off x="6614338" y="4140602"/>
                <a:ext cx="2155309" cy="246221"/>
              </a:xfrm>
              <a:prstGeom prst="rect">
                <a:avLst/>
              </a:prstGeom>
            </p:spPr>
            <p:txBody>
              <a:bodyPr wrap="none" lIns="0" tIns="0" rIns="0" bIns="0" anchor="ctr">
                <a:normAutofit/>
              </a:bodyPr>
              <a:lstStyle/>
              <a:p>
                <a:pPr algn="ctr">
                  <a:buClr>
                    <a:srgbClr val="E24848"/>
                  </a:buCl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100" name="Rectangle 56"/>
              <p:cNvSpPr/>
              <p:nvPr/>
            </p:nvSpPr>
            <p:spPr>
              <a:xfrm>
                <a:off x="6614338" y="4386823"/>
                <a:ext cx="2155309" cy="461665"/>
              </a:xfrm>
              <a:prstGeom prst="rect">
                <a:avLst/>
              </a:prstGeom>
            </p:spPr>
            <p:txBody>
              <a:bodyPr wrap="square" lIns="0" tIns="0" rIns="0" bIns="0" anchor="ctr">
                <a:normAutofit/>
              </a:bodyPr>
              <a:lstStyle/>
              <a:p>
                <a:pPr algn="ctr">
                  <a:lnSpc>
                    <a:spcPct val="120000"/>
                  </a:lnSpc>
                  <a:buClr>
                    <a:srgbClr val="E24848"/>
                  </a:buClr>
                  <a:defRP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10" name="Group 110"/>
            <p:cNvGrpSpPr/>
            <p:nvPr/>
          </p:nvGrpSpPr>
          <p:grpSpPr>
            <a:xfrm>
              <a:off x="5177418" y="997013"/>
              <a:ext cx="1183153" cy="1837047"/>
              <a:chOff x="6903224" y="1519308"/>
              <a:chExt cx="1577537" cy="2449396"/>
            </a:xfrm>
          </p:grpSpPr>
          <p:grpSp>
            <p:nvGrpSpPr>
              <p:cNvPr id="56" name="Group 29"/>
              <p:cNvGrpSpPr/>
              <p:nvPr/>
            </p:nvGrpSpPr>
            <p:grpSpPr>
              <a:xfrm>
                <a:off x="6903224" y="1519308"/>
                <a:ext cx="1577537" cy="1850896"/>
                <a:chOff x="1377093" y="1853538"/>
                <a:chExt cx="1320397" cy="1549198"/>
              </a:xfrm>
              <a:solidFill>
                <a:schemeClr val="accent4"/>
              </a:solidFill>
            </p:grpSpPr>
            <p:sp>
              <p:nvSpPr>
                <p:cNvPr id="66" name="Freeform: Shape 30"/>
                <p:cNvSpPr>
                  <a:spLocks/>
                </p:cNvSpPr>
                <p:nvPr/>
              </p:nvSpPr>
              <p:spPr bwMode="auto">
                <a:xfrm>
                  <a:off x="1461760" y="1853538"/>
                  <a:ext cx="1150560" cy="336651"/>
                </a:xfrm>
                <a:custGeom>
                  <a:avLst/>
                  <a:gdLst>
                    <a:gd name="T0" fmla="*/ 964 w 964"/>
                    <a:gd name="T1" fmla="*/ 282 h 282"/>
                    <a:gd name="T2" fmla="*/ 482 w 964"/>
                    <a:gd name="T3" fmla="*/ 0 h 282"/>
                    <a:gd name="T4" fmla="*/ 0 w 964"/>
                    <a:gd name="T5" fmla="*/ 282 h 282"/>
                    <a:gd name="T6" fmla="*/ 482 w 964"/>
                    <a:gd name="T7" fmla="*/ 185 h 282"/>
                    <a:gd name="T8" fmla="*/ 964 w 964"/>
                    <a:gd name="T9" fmla="*/ 282 h 282"/>
                  </a:gdLst>
                  <a:ahLst/>
                  <a:cxnLst>
                    <a:cxn ang="0">
                      <a:pos x="T0" y="T1"/>
                    </a:cxn>
                    <a:cxn ang="0">
                      <a:pos x="T2" y="T3"/>
                    </a:cxn>
                    <a:cxn ang="0">
                      <a:pos x="T4" y="T5"/>
                    </a:cxn>
                    <a:cxn ang="0">
                      <a:pos x="T6" y="T7"/>
                    </a:cxn>
                    <a:cxn ang="0">
                      <a:pos x="T8" y="T9"/>
                    </a:cxn>
                  </a:cxnLst>
                  <a:rect l="0" t="0" r="r" b="b"/>
                  <a:pathLst>
                    <a:path w="964" h="282">
                      <a:moveTo>
                        <a:pt x="964" y="282"/>
                      </a:moveTo>
                      <a:cubicBezTo>
                        <a:pt x="869" y="114"/>
                        <a:pt x="689" y="0"/>
                        <a:pt x="482" y="0"/>
                      </a:cubicBezTo>
                      <a:cubicBezTo>
                        <a:pt x="275" y="0"/>
                        <a:pt x="95" y="114"/>
                        <a:pt x="0" y="282"/>
                      </a:cubicBezTo>
                      <a:cubicBezTo>
                        <a:pt x="141" y="221"/>
                        <a:pt x="306" y="185"/>
                        <a:pt x="482" y="185"/>
                      </a:cubicBezTo>
                      <a:cubicBezTo>
                        <a:pt x="659" y="185"/>
                        <a:pt x="824" y="221"/>
                        <a:pt x="964" y="282"/>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Freeform: Shape 31"/>
                <p:cNvSpPr>
                  <a:spLocks/>
                </p:cNvSpPr>
                <p:nvPr/>
              </p:nvSpPr>
              <p:spPr bwMode="auto">
                <a:xfrm>
                  <a:off x="1377093" y="2074276"/>
                  <a:ext cx="1320397" cy="477258"/>
                </a:xfrm>
                <a:custGeom>
                  <a:avLst/>
                  <a:gdLst>
                    <a:gd name="T0" fmla="*/ 1 w 1106"/>
                    <a:gd name="T1" fmla="*/ 400 h 400"/>
                    <a:gd name="T2" fmla="*/ 553 w 1106"/>
                    <a:gd name="T3" fmla="*/ 269 h 400"/>
                    <a:gd name="T4" fmla="*/ 1105 w 1106"/>
                    <a:gd name="T5" fmla="*/ 400 h 400"/>
                    <a:gd name="T6" fmla="*/ 1106 w 1106"/>
                    <a:gd name="T7" fmla="*/ 368 h 400"/>
                    <a:gd name="T8" fmla="*/ 1035 w 1106"/>
                    <a:gd name="T9" fmla="*/ 97 h 400"/>
                    <a:gd name="T10" fmla="*/ 553 w 1106"/>
                    <a:gd name="T11" fmla="*/ 0 h 400"/>
                    <a:gd name="T12" fmla="*/ 71 w 1106"/>
                    <a:gd name="T13" fmla="*/ 97 h 400"/>
                    <a:gd name="T14" fmla="*/ 0 w 1106"/>
                    <a:gd name="T15" fmla="*/ 368 h 400"/>
                    <a:gd name="T16" fmla="*/ 1 w 1106"/>
                    <a:gd name="T17"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6" h="400">
                      <a:moveTo>
                        <a:pt x="1" y="400"/>
                      </a:moveTo>
                      <a:cubicBezTo>
                        <a:pt x="155" y="318"/>
                        <a:pt x="346" y="269"/>
                        <a:pt x="553" y="269"/>
                      </a:cubicBezTo>
                      <a:cubicBezTo>
                        <a:pt x="760" y="269"/>
                        <a:pt x="951" y="318"/>
                        <a:pt x="1105" y="400"/>
                      </a:cubicBezTo>
                      <a:cubicBezTo>
                        <a:pt x="1106" y="390"/>
                        <a:pt x="1106" y="379"/>
                        <a:pt x="1106" y="368"/>
                      </a:cubicBezTo>
                      <a:cubicBezTo>
                        <a:pt x="1106" y="270"/>
                        <a:pt x="1080" y="177"/>
                        <a:pt x="1035" y="97"/>
                      </a:cubicBezTo>
                      <a:cubicBezTo>
                        <a:pt x="895" y="36"/>
                        <a:pt x="730" y="0"/>
                        <a:pt x="553" y="0"/>
                      </a:cubicBezTo>
                      <a:cubicBezTo>
                        <a:pt x="377" y="0"/>
                        <a:pt x="212" y="36"/>
                        <a:pt x="71" y="97"/>
                      </a:cubicBezTo>
                      <a:cubicBezTo>
                        <a:pt x="26" y="177"/>
                        <a:pt x="0" y="270"/>
                        <a:pt x="0" y="368"/>
                      </a:cubicBezTo>
                      <a:cubicBezTo>
                        <a:pt x="0" y="379"/>
                        <a:pt x="1" y="390"/>
                        <a:pt x="1" y="40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Freeform: Shape 32"/>
                <p:cNvSpPr>
                  <a:spLocks/>
                </p:cNvSpPr>
                <p:nvPr/>
              </p:nvSpPr>
              <p:spPr bwMode="auto">
                <a:xfrm>
                  <a:off x="1378101" y="2395304"/>
                  <a:ext cx="1317877" cy="440972"/>
                </a:xfrm>
                <a:custGeom>
                  <a:avLst/>
                  <a:gdLst>
                    <a:gd name="T0" fmla="*/ 1034 w 1104"/>
                    <a:gd name="T1" fmla="*/ 370 h 370"/>
                    <a:gd name="T2" fmla="*/ 1104 w 1104"/>
                    <a:gd name="T3" fmla="*/ 131 h 370"/>
                    <a:gd name="T4" fmla="*/ 552 w 1104"/>
                    <a:gd name="T5" fmla="*/ 0 h 370"/>
                    <a:gd name="T6" fmla="*/ 0 w 1104"/>
                    <a:gd name="T7" fmla="*/ 131 h 370"/>
                    <a:gd name="T8" fmla="*/ 70 w 1104"/>
                    <a:gd name="T9" fmla="*/ 370 h 370"/>
                    <a:gd name="T10" fmla="*/ 552 w 1104"/>
                    <a:gd name="T11" fmla="*/ 273 h 370"/>
                    <a:gd name="T12" fmla="*/ 1034 w 1104"/>
                    <a:gd name="T13" fmla="*/ 370 h 370"/>
                  </a:gdLst>
                  <a:ahLst/>
                  <a:cxnLst>
                    <a:cxn ang="0">
                      <a:pos x="T0" y="T1"/>
                    </a:cxn>
                    <a:cxn ang="0">
                      <a:pos x="T2" y="T3"/>
                    </a:cxn>
                    <a:cxn ang="0">
                      <a:pos x="T4" y="T5"/>
                    </a:cxn>
                    <a:cxn ang="0">
                      <a:pos x="T6" y="T7"/>
                    </a:cxn>
                    <a:cxn ang="0">
                      <a:pos x="T8" y="T9"/>
                    </a:cxn>
                    <a:cxn ang="0">
                      <a:pos x="T10" y="T11"/>
                    </a:cxn>
                    <a:cxn ang="0">
                      <a:pos x="T12" y="T13"/>
                    </a:cxn>
                  </a:cxnLst>
                  <a:rect l="0" t="0" r="r" b="b"/>
                  <a:pathLst>
                    <a:path w="1104" h="370">
                      <a:moveTo>
                        <a:pt x="1034" y="370"/>
                      </a:moveTo>
                      <a:cubicBezTo>
                        <a:pt x="1074" y="299"/>
                        <a:pt x="1099" y="218"/>
                        <a:pt x="1104" y="131"/>
                      </a:cubicBezTo>
                      <a:cubicBezTo>
                        <a:pt x="950" y="49"/>
                        <a:pt x="759" y="0"/>
                        <a:pt x="552" y="0"/>
                      </a:cubicBezTo>
                      <a:cubicBezTo>
                        <a:pt x="345" y="0"/>
                        <a:pt x="154" y="49"/>
                        <a:pt x="0" y="131"/>
                      </a:cubicBezTo>
                      <a:cubicBezTo>
                        <a:pt x="5" y="218"/>
                        <a:pt x="30" y="299"/>
                        <a:pt x="70" y="370"/>
                      </a:cubicBezTo>
                      <a:cubicBezTo>
                        <a:pt x="211" y="308"/>
                        <a:pt x="376" y="273"/>
                        <a:pt x="552" y="273"/>
                      </a:cubicBezTo>
                      <a:cubicBezTo>
                        <a:pt x="729" y="273"/>
                        <a:pt x="894" y="308"/>
                        <a:pt x="1034" y="37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Freeform: Shape 33"/>
                <p:cNvSpPr>
                  <a:spLocks/>
                </p:cNvSpPr>
                <p:nvPr/>
              </p:nvSpPr>
              <p:spPr bwMode="auto">
                <a:xfrm>
                  <a:off x="1461760" y="2720867"/>
                  <a:ext cx="1150560" cy="358825"/>
                </a:xfrm>
                <a:custGeom>
                  <a:avLst/>
                  <a:gdLst>
                    <a:gd name="T0" fmla="*/ 134 w 964"/>
                    <a:gd name="T1" fmla="*/ 255 h 301"/>
                    <a:gd name="T2" fmla="*/ 181 w 964"/>
                    <a:gd name="T3" fmla="*/ 301 h 301"/>
                    <a:gd name="T4" fmla="*/ 482 w 964"/>
                    <a:gd name="T5" fmla="*/ 265 h 301"/>
                    <a:gd name="T6" fmla="*/ 783 w 964"/>
                    <a:gd name="T7" fmla="*/ 301 h 301"/>
                    <a:gd name="T8" fmla="*/ 830 w 964"/>
                    <a:gd name="T9" fmla="*/ 255 h 301"/>
                    <a:gd name="T10" fmla="*/ 964 w 964"/>
                    <a:gd name="T11" fmla="*/ 97 h 301"/>
                    <a:gd name="T12" fmla="*/ 482 w 964"/>
                    <a:gd name="T13" fmla="*/ 0 h 301"/>
                    <a:gd name="T14" fmla="*/ 0 w 964"/>
                    <a:gd name="T15" fmla="*/ 97 h 301"/>
                    <a:gd name="T16" fmla="*/ 134 w 964"/>
                    <a:gd name="T17" fmla="*/ 25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4" h="301">
                      <a:moveTo>
                        <a:pt x="134" y="255"/>
                      </a:moveTo>
                      <a:cubicBezTo>
                        <a:pt x="152" y="272"/>
                        <a:pt x="168" y="288"/>
                        <a:pt x="181" y="301"/>
                      </a:cubicBezTo>
                      <a:cubicBezTo>
                        <a:pt x="275" y="278"/>
                        <a:pt x="377" y="265"/>
                        <a:pt x="482" y="265"/>
                      </a:cubicBezTo>
                      <a:cubicBezTo>
                        <a:pt x="588" y="265"/>
                        <a:pt x="689" y="278"/>
                        <a:pt x="783" y="301"/>
                      </a:cubicBezTo>
                      <a:cubicBezTo>
                        <a:pt x="796" y="288"/>
                        <a:pt x="813" y="272"/>
                        <a:pt x="830" y="255"/>
                      </a:cubicBezTo>
                      <a:cubicBezTo>
                        <a:pt x="884" y="212"/>
                        <a:pt x="930" y="158"/>
                        <a:pt x="964" y="97"/>
                      </a:cubicBezTo>
                      <a:cubicBezTo>
                        <a:pt x="824" y="35"/>
                        <a:pt x="659" y="0"/>
                        <a:pt x="482" y="0"/>
                      </a:cubicBezTo>
                      <a:cubicBezTo>
                        <a:pt x="306" y="0"/>
                        <a:pt x="141" y="35"/>
                        <a:pt x="0" y="97"/>
                      </a:cubicBezTo>
                      <a:cubicBezTo>
                        <a:pt x="35" y="158"/>
                        <a:pt x="80" y="212"/>
                        <a:pt x="134" y="255"/>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Freeform: Shape 34"/>
                <p:cNvSpPr>
                  <a:spLocks/>
                </p:cNvSpPr>
                <p:nvPr/>
              </p:nvSpPr>
              <p:spPr bwMode="auto">
                <a:xfrm>
                  <a:off x="1677962" y="3036855"/>
                  <a:ext cx="718659" cy="365881"/>
                </a:xfrm>
                <a:custGeom>
                  <a:avLst/>
                  <a:gdLst>
                    <a:gd name="T0" fmla="*/ 0 w 602"/>
                    <a:gd name="T1" fmla="*/ 36 h 307"/>
                    <a:gd name="T2" fmla="*/ 19 w 602"/>
                    <a:gd name="T3" fmla="*/ 58 h 307"/>
                    <a:gd name="T4" fmla="*/ 113 w 602"/>
                    <a:gd name="T5" fmla="*/ 307 h 307"/>
                    <a:gd name="T6" fmla="*/ 301 w 602"/>
                    <a:gd name="T7" fmla="*/ 307 h 307"/>
                    <a:gd name="T8" fmla="*/ 490 w 602"/>
                    <a:gd name="T9" fmla="*/ 307 h 307"/>
                    <a:gd name="T10" fmla="*/ 583 w 602"/>
                    <a:gd name="T11" fmla="*/ 58 h 307"/>
                    <a:gd name="T12" fmla="*/ 602 w 602"/>
                    <a:gd name="T13" fmla="*/ 36 h 307"/>
                    <a:gd name="T14" fmla="*/ 301 w 602"/>
                    <a:gd name="T15" fmla="*/ 0 h 307"/>
                    <a:gd name="T16" fmla="*/ 0 w 602"/>
                    <a:gd name="T17" fmla="*/ 3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07">
                      <a:moveTo>
                        <a:pt x="0" y="36"/>
                      </a:moveTo>
                      <a:cubicBezTo>
                        <a:pt x="8" y="45"/>
                        <a:pt x="15" y="52"/>
                        <a:pt x="19" y="58"/>
                      </a:cubicBezTo>
                      <a:cubicBezTo>
                        <a:pt x="59" y="110"/>
                        <a:pt x="113" y="201"/>
                        <a:pt x="113" y="307"/>
                      </a:cubicBezTo>
                      <a:cubicBezTo>
                        <a:pt x="301" y="307"/>
                        <a:pt x="301" y="307"/>
                        <a:pt x="301" y="307"/>
                      </a:cubicBezTo>
                      <a:cubicBezTo>
                        <a:pt x="490" y="307"/>
                        <a:pt x="490" y="307"/>
                        <a:pt x="490" y="307"/>
                      </a:cubicBezTo>
                      <a:cubicBezTo>
                        <a:pt x="490" y="201"/>
                        <a:pt x="544" y="110"/>
                        <a:pt x="583" y="58"/>
                      </a:cubicBezTo>
                      <a:cubicBezTo>
                        <a:pt x="587" y="52"/>
                        <a:pt x="594" y="45"/>
                        <a:pt x="602" y="36"/>
                      </a:cubicBezTo>
                      <a:cubicBezTo>
                        <a:pt x="508" y="13"/>
                        <a:pt x="407" y="0"/>
                        <a:pt x="301" y="0"/>
                      </a:cubicBezTo>
                      <a:cubicBezTo>
                        <a:pt x="196" y="0"/>
                        <a:pt x="94" y="13"/>
                        <a:pt x="0" y="36"/>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7" name="Group 35"/>
              <p:cNvGrpSpPr/>
              <p:nvPr/>
            </p:nvGrpSpPr>
            <p:grpSpPr>
              <a:xfrm>
                <a:off x="7424053" y="3287714"/>
                <a:ext cx="537085" cy="680990"/>
                <a:chOff x="1813026" y="3333693"/>
                <a:chExt cx="449540" cy="569988"/>
              </a:xfrm>
            </p:grpSpPr>
            <p:sp>
              <p:nvSpPr>
                <p:cNvPr id="61" name="Freeform: Shape 36"/>
                <p:cNvSpPr>
                  <a:spLocks/>
                </p:cNvSpPr>
                <p:nvPr/>
              </p:nvSpPr>
              <p:spPr bwMode="auto">
                <a:xfrm>
                  <a:off x="1848807" y="3694030"/>
                  <a:ext cx="376968" cy="201587"/>
                </a:xfrm>
                <a:custGeom>
                  <a:avLst/>
                  <a:gdLst>
                    <a:gd name="T0" fmla="*/ 311 w 316"/>
                    <a:gd name="T1" fmla="*/ 0 h 169"/>
                    <a:gd name="T2" fmla="*/ 158 w 316"/>
                    <a:gd name="T3" fmla="*/ 0 h 169"/>
                    <a:gd name="T4" fmla="*/ 158 w 316"/>
                    <a:gd name="T5" fmla="*/ 0 h 169"/>
                    <a:gd name="T6" fmla="*/ 6 w 316"/>
                    <a:gd name="T7" fmla="*/ 0 h 169"/>
                    <a:gd name="T8" fmla="*/ 158 w 316"/>
                    <a:gd name="T9" fmla="*/ 169 h 169"/>
                    <a:gd name="T10" fmla="*/ 158 w 316"/>
                    <a:gd name="T11" fmla="*/ 169 h 169"/>
                    <a:gd name="T12" fmla="*/ 158 w 316"/>
                    <a:gd name="T13" fmla="*/ 169 h 169"/>
                    <a:gd name="T14" fmla="*/ 158 w 316"/>
                    <a:gd name="T15" fmla="*/ 169 h 169"/>
                    <a:gd name="T16" fmla="*/ 158 w 316"/>
                    <a:gd name="T17" fmla="*/ 169 h 169"/>
                    <a:gd name="T18" fmla="*/ 311 w 316"/>
                    <a:gd name="T19"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169">
                      <a:moveTo>
                        <a:pt x="311" y="0"/>
                      </a:moveTo>
                      <a:cubicBezTo>
                        <a:pt x="158" y="0"/>
                        <a:pt x="158" y="0"/>
                        <a:pt x="158" y="0"/>
                      </a:cubicBezTo>
                      <a:cubicBezTo>
                        <a:pt x="158" y="0"/>
                        <a:pt x="158" y="0"/>
                        <a:pt x="158" y="0"/>
                      </a:cubicBezTo>
                      <a:cubicBezTo>
                        <a:pt x="6" y="0"/>
                        <a:pt x="6" y="0"/>
                        <a:pt x="6" y="0"/>
                      </a:cubicBezTo>
                      <a:cubicBezTo>
                        <a:pt x="6" y="0"/>
                        <a:pt x="0" y="169"/>
                        <a:pt x="158" y="169"/>
                      </a:cubicBezTo>
                      <a:cubicBezTo>
                        <a:pt x="158" y="169"/>
                        <a:pt x="158" y="169"/>
                        <a:pt x="158" y="169"/>
                      </a:cubicBezTo>
                      <a:cubicBezTo>
                        <a:pt x="158" y="169"/>
                        <a:pt x="158" y="169"/>
                        <a:pt x="158" y="169"/>
                      </a:cubicBezTo>
                      <a:cubicBezTo>
                        <a:pt x="158" y="169"/>
                        <a:pt x="158" y="169"/>
                        <a:pt x="158" y="169"/>
                      </a:cubicBezTo>
                      <a:cubicBezTo>
                        <a:pt x="158" y="169"/>
                        <a:pt x="158" y="169"/>
                        <a:pt x="158" y="169"/>
                      </a:cubicBezTo>
                      <a:cubicBezTo>
                        <a:pt x="316" y="169"/>
                        <a:pt x="311" y="0"/>
                        <a:pt x="311" y="0"/>
                      </a:cubicBezTo>
                      <a:close/>
                    </a:path>
                  </a:pathLst>
                </a:custGeom>
                <a:solidFill>
                  <a:schemeClr val="bg1">
                    <a:lumMod val="7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Shape 37"/>
                <p:cNvSpPr>
                  <a:spLocks/>
                </p:cNvSpPr>
                <p:nvPr/>
              </p:nvSpPr>
              <p:spPr bwMode="auto">
                <a:xfrm>
                  <a:off x="1855863" y="3638090"/>
                  <a:ext cx="363865" cy="83155"/>
                </a:xfrm>
                <a:custGeom>
                  <a:avLst/>
                  <a:gdLst>
                    <a:gd name="T0" fmla="*/ 287 w 305"/>
                    <a:gd name="T1" fmla="*/ 70 h 70"/>
                    <a:gd name="T2" fmla="*/ 305 w 305"/>
                    <a:gd name="T3" fmla="*/ 47 h 70"/>
                    <a:gd name="T4" fmla="*/ 152 w 305"/>
                    <a:gd name="T5" fmla="*/ 0 h 70"/>
                    <a:gd name="T6" fmla="*/ 0 w 305"/>
                    <a:gd name="T7" fmla="*/ 47 h 70"/>
                    <a:gd name="T8" fmla="*/ 18 w 305"/>
                    <a:gd name="T9" fmla="*/ 70 h 70"/>
                    <a:gd name="T10" fmla="*/ 152 w 305"/>
                    <a:gd name="T11" fmla="*/ 45 h 70"/>
                    <a:gd name="T12" fmla="*/ 287 w 305"/>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305" h="70">
                      <a:moveTo>
                        <a:pt x="287" y="70"/>
                      </a:moveTo>
                      <a:cubicBezTo>
                        <a:pt x="298" y="63"/>
                        <a:pt x="305" y="56"/>
                        <a:pt x="305" y="47"/>
                      </a:cubicBezTo>
                      <a:cubicBezTo>
                        <a:pt x="305" y="21"/>
                        <a:pt x="236" y="0"/>
                        <a:pt x="152" y="0"/>
                      </a:cubicBezTo>
                      <a:cubicBezTo>
                        <a:pt x="68" y="0"/>
                        <a:pt x="0" y="21"/>
                        <a:pt x="0" y="47"/>
                      </a:cubicBezTo>
                      <a:cubicBezTo>
                        <a:pt x="0" y="56"/>
                        <a:pt x="6" y="63"/>
                        <a:pt x="18" y="70"/>
                      </a:cubicBezTo>
                      <a:cubicBezTo>
                        <a:pt x="43" y="55"/>
                        <a:pt x="94" y="45"/>
                        <a:pt x="152" y="45"/>
                      </a:cubicBezTo>
                      <a:cubicBezTo>
                        <a:pt x="210" y="45"/>
                        <a:pt x="261" y="55"/>
                        <a:pt x="287" y="70"/>
                      </a:cubicBezTo>
                      <a:close/>
                    </a:path>
                  </a:pathLst>
                </a:custGeom>
                <a:solidFill>
                  <a:schemeClr val="bg1">
                    <a:lumMod val="8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Shape 38"/>
                <p:cNvSpPr>
                  <a:spLocks/>
                </p:cNvSpPr>
                <p:nvPr/>
              </p:nvSpPr>
              <p:spPr bwMode="auto">
                <a:xfrm>
                  <a:off x="1877030" y="3691510"/>
                  <a:ext cx="321532" cy="59468"/>
                </a:xfrm>
                <a:custGeom>
                  <a:avLst/>
                  <a:gdLst>
                    <a:gd name="T0" fmla="*/ 269 w 269"/>
                    <a:gd name="T1" fmla="*/ 25 h 50"/>
                    <a:gd name="T2" fmla="*/ 134 w 269"/>
                    <a:gd name="T3" fmla="*/ 0 h 50"/>
                    <a:gd name="T4" fmla="*/ 0 w 269"/>
                    <a:gd name="T5" fmla="*/ 25 h 50"/>
                    <a:gd name="T6" fmla="*/ 134 w 269"/>
                    <a:gd name="T7" fmla="*/ 50 h 50"/>
                    <a:gd name="T8" fmla="*/ 269 w 269"/>
                    <a:gd name="T9" fmla="*/ 25 h 50"/>
                  </a:gdLst>
                  <a:ahLst/>
                  <a:cxnLst>
                    <a:cxn ang="0">
                      <a:pos x="T0" y="T1"/>
                    </a:cxn>
                    <a:cxn ang="0">
                      <a:pos x="T2" y="T3"/>
                    </a:cxn>
                    <a:cxn ang="0">
                      <a:pos x="T4" y="T5"/>
                    </a:cxn>
                    <a:cxn ang="0">
                      <a:pos x="T6" y="T7"/>
                    </a:cxn>
                    <a:cxn ang="0">
                      <a:pos x="T8" y="T9"/>
                    </a:cxn>
                  </a:cxnLst>
                  <a:rect l="0" t="0" r="r" b="b"/>
                  <a:pathLst>
                    <a:path w="269" h="50">
                      <a:moveTo>
                        <a:pt x="269" y="25"/>
                      </a:moveTo>
                      <a:cubicBezTo>
                        <a:pt x="243" y="10"/>
                        <a:pt x="192" y="0"/>
                        <a:pt x="134" y="0"/>
                      </a:cubicBezTo>
                      <a:cubicBezTo>
                        <a:pt x="76" y="0"/>
                        <a:pt x="25" y="10"/>
                        <a:pt x="0" y="25"/>
                      </a:cubicBezTo>
                      <a:cubicBezTo>
                        <a:pt x="25" y="40"/>
                        <a:pt x="76" y="50"/>
                        <a:pt x="134" y="50"/>
                      </a:cubicBezTo>
                      <a:cubicBezTo>
                        <a:pt x="192" y="50"/>
                        <a:pt x="243" y="40"/>
                        <a:pt x="269" y="25"/>
                      </a:cubicBezTo>
                      <a:close/>
                    </a:path>
                  </a:pathLst>
                </a:custGeom>
                <a:solidFill>
                  <a:schemeClr val="tx1">
                    <a:lumMod val="50000"/>
                    <a:lumOff val="5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Oval 39"/>
                <p:cNvSpPr>
                  <a:spLocks/>
                </p:cNvSpPr>
                <p:nvPr/>
              </p:nvSpPr>
              <p:spPr bwMode="auto">
                <a:xfrm>
                  <a:off x="1813026" y="3333693"/>
                  <a:ext cx="449540" cy="137079"/>
                </a:xfrm>
                <a:prstGeom prst="ellipse">
                  <a:avLst/>
                </a:prstGeom>
                <a:solidFill>
                  <a:schemeClr val="tx2"/>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Freeform: Shape 40"/>
                <p:cNvSpPr>
                  <a:spLocks/>
                </p:cNvSpPr>
                <p:nvPr/>
              </p:nvSpPr>
              <p:spPr bwMode="auto">
                <a:xfrm>
                  <a:off x="1847296" y="3358891"/>
                  <a:ext cx="381000" cy="544790"/>
                </a:xfrm>
                <a:custGeom>
                  <a:avLst/>
                  <a:gdLst>
                    <a:gd name="T0" fmla="*/ 319 w 319"/>
                    <a:gd name="T1" fmla="*/ 6 h 457"/>
                    <a:gd name="T2" fmla="*/ 305 w 319"/>
                    <a:gd name="T3" fmla="*/ 0 h 457"/>
                    <a:gd name="T4" fmla="*/ 305 w 319"/>
                    <a:gd name="T5" fmla="*/ 1 h 457"/>
                    <a:gd name="T6" fmla="*/ 305 w 319"/>
                    <a:gd name="T7" fmla="*/ 258 h 457"/>
                    <a:gd name="T8" fmla="*/ 269 w 319"/>
                    <a:gd name="T9" fmla="*/ 241 h 457"/>
                    <a:gd name="T10" fmla="*/ 159 w 319"/>
                    <a:gd name="T11" fmla="*/ 227 h 457"/>
                    <a:gd name="T12" fmla="*/ 49 w 319"/>
                    <a:gd name="T13" fmla="*/ 241 h 457"/>
                    <a:gd name="T14" fmla="*/ 13 w 319"/>
                    <a:gd name="T15" fmla="*/ 258 h 457"/>
                    <a:gd name="T16" fmla="*/ 13 w 319"/>
                    <a:gd name="T17" fmla="*/ 1 h 457"/>
                    <a:gd name="T18" fmla="*/ 13 w 319"/>
                    <a:gd name="T19" fmla="*/ 0 h 457"/>
                    <a:gd name="T20" fmla="*/ 0 w 319"/>
                    <a:gd name="T21" fmla="*/ 6 h 457"/>
                    <a:gd name="T22" fmla="*/ 0 w 319"/>
                    <a:gd name="T23" fmla="*/ 281 h 457"/>
                    <a:gd name="T24" fmla="*/ 0 w 319"/>
                    <a:gd name="T25" fmla="*/ 283 h 457"/>
                    <a:gd name="T26" fmla="*/ 21 w 319"/>
                    <a:gd name="T27" fmla="*/ 377 h 457"/>
                    <a:gd name="T28" fmla="*/ 159 w 319"/>
                    <a:gd name="T29" fmla="*/ 457 h 457"/>
                    <a:gd name="T30" fmla="*/ 160 w 319"/>
                    <a:gd name="T31" fmla="*/ 457 h 457"/>
                    <a:gd name="T32" fmla="*/ 297 w 319"/>
                    <a:gd name="T33" fmla="*/ 377 h 457"/>
                    <a:gd name="T34" fmla="*/ 319 w 319"/>
                    <a:gd name="T35" fmla="*/ 283 h 457"/>
                    <a:gd name="T36" fmla="*/ 319 w 319"/>
                    <a:gd name="T37" fmla="*/ 282 h 457"/>
                    <a:gd name="T38" fmla="*/ 319 w 319"/>
                    <a:gd name="T39" fmla="*/ 281 h 457"/>
                    <a:gd name="T40" fmla="*/ 319 w 319"/>
                    <a:gd name="T41" fmla="*/ 6 h 457"/>
                    <a:gd name="T42" fmla="*/ 53 w 319"/>
                    <a:gd name="T43" fmla="*/ 254 h 457"/>
                    <a:gd name="T44" fmla="*/ 159 w 319"/>
                    <a:gd name="T45" fmla="*/ 241 h 457"/>
                    <a:gd name="T46" fmla="*/ 265 w 319"/>
                    <a:gd name="T47" fmla="*/ 254 h 457"/>
                    <a:gd name="T48" fmla="*/ 305 w 319"/>
                    <a:gd name="T49" fmla="*/ 281 h 457"/>
                    <a:gd name="T50" fmla="*/ 265 w 319"/>
                    <a:gd name="T51" fmla="*/ 308 h 457"/>
                    <a:gd name="T52" fmla="*/ 159 w 319"/>
                    <a:gd name="T53" fmla="*/ 322 h 457"/>
                    <a:gd name="T54" fmla="*/ 53 w 319"/>
                    <a:gd name="T55" fmla="*/ 308 h 457"/>
                    <a:gd name="T56" fmla="*/ 13 w 319"/>
                    <a:gd name="T57" fmla="*/ 282 h 457"/>
                    <a:gd name="T58" fmla="*/ 13 w 319"/>
                    <a:gd name="T59" fmla="*/ 281 h 457"/>
                    <a:gd name="T60" fmla="*/ 13 w 319"/>
                    <a:gd name="T61" fmla="*/ 281 h 457"/>
                    <a:gd name="T62" fmla="*/ 53 w 319"/>
                    <a:gd name="T63" fmla="*/ 254 h 457"/>
                    <a:gd name="T64" fmla="*/ 285 w 319"/>
                    <a:gd name="T65" fmla="*/ 371 h 457"/>
                    <a:gd name="T66" fmla="*/ 159 w 319"/>
                    <a:gd name="T67" fmla="*/ 443 h 457"/>
                    <a:gd name="T68" fmla="*/ 159 w 319"/>
                    <a:gd name="T69" fmla="*/ 443 h 457"/>
                    <a:gd name="T70" fmla="*/ 34 w 319"/>
                    <a:gd name="T71" fmla="*/ 371 h 457"/>
                    <a:gd name="T72" fmla="*/ 15 w 319"/>
                    <a:gd name="T73" fmla="*/ 306 h 457"/>
                    <a:gd name="T74" fmla="*/ 49 w 319"/>
                    <a:gd name="T75" fmla="*/ 321 h 457"/>
                    <a:gd name="T76" fmla="*/ 159 w 319"/>
                    <a:gd name="T77" fmla="*/ 336 h 457"/>
                    <a:gd name="T78" fmla="*/ 269 w 319"/>
                    <a:gd name="T79" fmla="*/ 321 h 457"/>
                    <a:gd name="T80" fmla="*/ 303 w 319"/>
                    <a:gd name="T81" fmla="*/ 306 h 457"/>
                    <a:gd name="T82" fmla="*/ 285 w 319"/>
                    <a:gd name="T83" fmla="*/ 37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9" h="457">
                      <a:moveTo>
                        <a:pt x="319" y="6"/>
                      </a:moveTo>
                      <a:cubicBezTo>
                        <a:pt x="315" y="4"/>
                        <a:pt x="311" y="2"/>
                        <a:pt x="305" y="0"/>
                      </a:cubicBezTo>
                      <a:cubicBezTo>
                        <a:pt x="305" y="0"/>
                        <a:pt x="305" y="0"/>
                        <a:pt x="305" y="1"/>
                      </a:cubicBezTo>
                      <a:cubicBezTo>
                        <a:pt x="305" y="258"/>
                        <a:pt x="305" y="258"/>
                        <a:pt x="305" y="258"/>
                      </a:cubicBezTo>
                      <a:cubicBezTo>
                        <a:pt x="296" y="252"/>
                        <a:pt x="284" y="246"/>
                        <a:pt x="269" y="241"/>
                      </a:cubicBezTo>
                      <a:cubicBezTo>
                        <a:pt x="241" y="233"/>
                        <a:pt x="202" y="227"/>
                        <a:pt x="159" y="227"/>
                      </a:cubicBezTo>
                      <a:cubicBezTo>
                        <a:pt x="117" y="227"/>
                        <a:pt x="78" y="233"/>
                        <a:pt x="49" y="241"/>
                      </a:cubicBezTo>
                      <a:cubicBezTo>
                        <a:pt x="35" y="246"/>
                        <a:pt x="22" y="251"/>
                        <a:pt x="13" y="258"/>
                      </a:cubicBezTo>
                      <a:cubicBezTo>
                        <a:pt x="13" y="1"/>
                        <a:pt x="13" y="1"/>
                        <a:pt x="13" y="1"/>
                      </a:cubicBezTo>
                      <a:cubicBezTo>
                        <a:pt x="13" y="0"/>
                        <a:pt x="13" y="0"/>
                        <a:pt x="13" y="0"/>
                      </a:cubicBezTo>
                      <a:cubicBezTo>
                        <a:pt x="8" y="2"/>
                        <a:pt x="4" y="4"/>
                        <a:pt x="0" y="6"/>
                      </a:cubicBezTo>
                      <a:cubicBezTo>
                        <a:pt x="0" y="281"/>
                        <a:pt x="0" y="281"/>
                        <a:pt x="0" y="281"/>
                      </a:cubicBezTo>
                      <a:cubicBezTo>
                        <a:pt x="0" y="281"/>
                        <a:pt x="0" y="282"/>
                        <a:pt x="0" y="283"/>
                      </a:cubicBezTo>
                      <a:cubicBezTo>
                        <a:pt x="0" y="294"/>
                        <a:pt x="1" y="336"/>
                        <a:pt x="21" y="377"/>
                      </a:cubicBezTo>
                      <a:cubicBezTo>
                        <a:pt x="42" y="418"/>
                        <a:pt x="83" y="457"/>
                        <a:pt x="159" y="457"/>
                      </a:cubicBezTo>
                      <a:cubicBezTo>
                        <a:pt x="160" y="457"/>
                        <a:pt x="160" y="457"/>
                        <a:pt x="160" y="457"/>
                      </a:cubicBezTo>
                      <a:cubicBezTo>
                        <a:pt x="236" y="457"/>
                        <a:pt x="277" y="418"/>
                        <a:pt x="297" y="377"/>
                      </a:cubicBezTo>
                      <a:cubicBezTo>
                        <a:pt x="317" y="336"/>
                        <a:pt x="319" y="294"/>
                        <a:pt x="319" y="283"/>
                      </a:cubicBezTo>
                      <a:cubicBezTo>
                        <a:pt x="319" y="282"/>
                        <a:pt x="319" y="282"/>
                        <a:pt x="319" y="282"/>
                      </a:cubicBezTo>
                      <a:cubicBezTo>
                        <a:pt x="319" y="282"/>
                        <a:pt x="319" y="281"/>
                        <a:pt x="319" y="281"/>
                      </a:cubicBezTo>
                      <a:lnTo>
                        <a:pt x="319" y="6"/>
                      </a:lnTo>
                      <a:close/>
                      <a:moveTo>
                        <a:pt x="53" y="254"/>
                      </a:moveTo>
                      <a:cubicBezTo>
                        <a:pt x="80" y="246"/>
                        <a:pt x="118" y="241"/>
                        <a:pt x="159" y="241"/>
                      </a:cubicBezTo>
                      <a:cubicBezTo>
                        <a:pt x="201" y="241"/>
                        <a:pt x="238" y="246"/>
                        <a:pt x="265" y="254"/>
                      </a:cubicBezTo>
                      <a:cubicBezTo>
                        <a:pt x="292" y="262"/>
                        <a:pt x="306" y="275"/>
                        <a:pt x="305" y="281"/>
                      </a:cubicBezTo>
                      <a:cubicBezTo>
                        <a:pt x="306" y="288"/>
                        <a:pt x="292" y="300"/>
                        <a:pt x="265" y="308"/>
                      </a:cubicBezTo>
                      <a:cubicBezTo>
                        <a:pt x="238" y="317"/>
                        <a:pt x="201" y="322"/>
                        <a:pt x="159" y="322"/>
                      </a:cubicBezTo>
                      <a:cubicBezTo>
                        <a:pt x="118" y="322"/>
                        <a:pt x="80" y="317"/>
                        <a:pt x="53" y="308"/>
                      </a:cubicBezTo>
                      <a:cubicBezTo>
                        <a:pt x="26" y="300"/>
                        <a:pt x="12" y="288"/>
                        <a:pt x="13" y="282"/>
                      </a:cubicBezTo>
                      <a:cubicBezTo>
                        <a:pt x="13" y="281"/>
                        <a:pt x="13" y="281"/>
                        <a:pt x="13" y="281"/>
                      </a:cubicBezTo>
                      <a:cubicBezTo>
                        <a:pt x="13" y="281"/>
                        <a:pt x="13" y="281"/>
                        <a:pt x="13" y="281"/>
                      </a:cubicBezTo>
                      <a:cubicBezTo>
                        <a:pt x="13" y="275"/>
                        <a:pt x="26" y="262"/>
                        <a:pt x="53" y="254"/>
                      </a:cubicBezTo>
                      <a:close/>
                      <a:moveTo>
                        <a:pt x="285" y="371"/>
                      </a:moveTo>
                      <a:cubicBezTo>
                        <a:pt x="266" y="408"/>
                        <a:pt x="231" y="443"/>
                        <a:pt x="159" y="443"/>
                      </a:cubicBezTo>
                      <a:cubicBezTo>
                        <a:pt x="159" y="443"/>
                        <a:pt x="159" y="443"/>
                        <a:pt x="159" y="443"/>
                      </a:cubicBezTo>
                      <a:cubicBezTo>
                        <a:pt x="88" y="443"/>
                        <a:pt x="53" y="408"/>
                        <a:pt x="34" y="371"/>
                      </a:cubicBezTo>
                      <a:cubicBezTo>
                        <a:pt x="22" y="347"/>
                        <a:pt x="17" y="323"/>
                        <a:pt x="15" y="306"/>
                      </a:cubicBezTo>
                      <a:cubicBezTo>
                        <a:pt x="24" y="312"/>
                        <a:pt x="36" y="317"/>
                        <a:pt x="49" y="321"/>
                      </a:cubicBezTo>
                      <a:cubicBezTo>
                        <a:pt x="78" y="330"/>
                        <a:pt x="117" y="336"/>
                        <a:pt x="159" y="336"/>
                      </a:cubicBezTo>
                      <a:cubicBezTo>
                        <a:pt x="202" y="336"/>
                        <a:pt x="241" y="330"/>
                        <a:pt x="269" y="321"/>
                      </a:cubicBezTo>
                      <a:cubicBezTo>
                        <a:pt x="283" y="317"/>
                        <a:pt x="295" y="312"/>
                        <a:pt x="303" y="306"/>
                      </a:cubicBezTo>
                      <a:cubicBezTo>
                        <a:pt x="301" y="323"/>
                        <a:pt x="297" y="347"/>
                        <a:pt x="285" y="371"/>
                      </a:cubicBezTo>
                      <a:close/>
                    </a:path>
                  </a:pathLst>
                </a:custGeom>
                <a:solidFill>
                  <a:schemeClr val="tx2">
                    <a:lumMod val="40000"/>
                    <a:lumOff val="6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8" name="Group 61"/>
              <p:cNvGrpSpPr/>
              <p:nvPr/>
            </p:nvGrpSpPr>
            <p:grpSpPr>
              <a:xfrm>
                <a:off x="7323353" y="1983191"/>
                <a:ext cx="736673" cy="617469"/>
                <a:chOff x="5529263" y="5468938"/>
                <a:chExt cx="490538" cy="411163"/>
              </a:xfrm>
              <a:solidFill>
                <a:schemeClr val="bg1"/>
              </a:solidFill>
              <a:effectLst/>
            </p:grpSpPr>
            <p:sp>
              <p:nvSpPr>
                <p:cNvPr id="59" name="Freeform: Shape 62"/>
                <p:cNvSpPr>
                  <a:spLocks/>
                </p:cNvSpPr>
                <p:nvPr/>
              </p:nvSpPr>
              <p:spPr bwMode="auto">
                <a:xfrm>
                  <a:off x="5529263" y="5468938"/>
                  <a:ext cx="490538" cy="411163"/>
                </a:xfrm>
                <a:custGeom>
                  <a:avLst/>
                  <a:gdLst>
                    <a:gd name="T0" fmla="*/ 943 w 1236"/>
                    <a:gd name="T1" fmla="*/ 1 h 1035"/>
                    <a:gd name="T2" fmla="*/ 908 w 1236"/>
                    <a:gd name="T3" fmla="*/ 9 h 1035"/>
                    <a:gd name="T4" fmla="*/ 770 w 1236"/>
                    <a:gd name="T5" fmla="*/ 169 h 1035"/>
                    <a:gd name="T6" fmla="*/ 637 w 1236"/>
                    <a:gd name="T7" fmla="*/ 172 h 1035"/>
                    <a:gd name="T8" fmla="*/ 595 w 1236"/>
                    <a:gd name="T9" fmla="*/ 188 h 1035"/>
                    <a:gd name="T10" fmla="*/ 574 w 1236"/>
                    <a:gd name="T11" fmla="*/ 206 h 1035"/>
                    <a:gd name="T12" fmla="*/ 443 w 1236"/>
                    <a:gd name="T13" fmla="*/ 169 h 1035"/>
                    <a:gd name="T14" fmla="*/ 226 w 1236"/>
                    <a:gd name="T15" fmla="*/ 152 h 1035"/>
                    <a:gd name="T16" fmla="*/ 148 w 1236"/>
                    <a:gd name="T17" fmla="*/ 181 h 1035"/>
                    <a:gd name="T18" fmla="*/ 9 w 1236"/>
                    <a:gd name="T19" fmla="*/ 469 h 1035"/>
                    <a:gd name="T20" fmla="*/ 0 w 1236"/>
                    <a:gd name="T21" fmla="*/ 518 h 1035"/>
                    <a:gd name="T22" fmla="*/ 11 w 1236"/>
                    <a:gd name="T23" fmla="*/ 563 h 1035"/>
                    <a:gd name="T24" fmla="*/ 41 w 1236"/>
                    <a:gd name="T25" fmla="*/ 602 h 1035"/>
                    <a:gd name="T26" fmla="*/ 102 w 1236"/>
                    <a:gd name="T27" fmla="*/ 531 h 1035"/>
                    <a:gd name="T28" fmla="*/ 204 w 1236"/>
                    <a:gd name="T29" fmla="*/ 259 h 1035"/>
                    <a:gd name="T30" fmla="*/ 226 w 1236"/>
                    <a:gd name="T31" fmla="*/ 245 h 1035"/>
                    <a:gd name="T32" fmla="*/ 438 w 1236"/>
                    <a:gd name="T33" fmla="*/ 263 h 1035"/>
                    <a:gd name="T34" fmla="*/ 376 w 1236"/>
                    <a:gd name="T35" fmla="*/ 417 h 1035"/>
                    <a:gd name="T36" fmla="*/ 378 w 1236"/>
                    <a:gd name="T37" fmla="*/ 452 h 1035"/>
                    <a:gd name="T38" fmla="*/ 460 w 1236"/>
                    <a:gd name="T39" fmla="*/ 486 h 1035"/>
                    <a:gd name="T40" fmla="*/ 544 w 1236"/>
                    <a:gd name="T41" fmla="*/ 489 h 1035"/>
                    <a:gd name="T42" fmla="*/ 618 w 1236"/>
                    <a:gd name="T43" fmla="*/ 448 h 1035"/>
                    <a:gd name="T44" fmla="*/ 990 w 1236"/>
                    <a:gd name="T45" fmla="*/ 635 h 1035"/>
                    <a:gd name="T46" fmla="*/ 955 w 1236"/>
                    <a:gd name="T47" fmla="*/ 707 h 1035"/>
                    <a:gd name="T48" fmla="*/ 942 w 1236"/>
                    <a:gd name="T49" fmla="*/ 713 h 1035"/>
                    <a:gd name="T50" fmla="*/ 719 w 1236"/>
                    <a:gd name="T51" fmla="*/ 543 h 1035"/>
                    <a:gd name="T52" fmla="*/ 707 w 1236"/>
                    <a:gd name="T53" fmla="*/ 545 h 1035"/>
                    <a:gd name="T54" fmla="*/ 696 w 1236"/>
                    <a:gd name="T55" fmla="*/ 560 h 1035"/>
                    <a:gd name="T56" fmla="*/ 954 w 1236"/>
                    <a:gd name="T57" fmla="*/ 778 h 1035"/>
                    <a:gd name="T58" fmla="*/ 909 w 1236"/>
                    <a:gd name="T59" fmla="*/ 834 h 1035"/>
                    <a:gd name="T60" fmla="*/ 891 w 1236"/>
                    <a:gd name="T61" fmla="*/ 831 h 1035"/>
                    <a:gd name="T62" fmla="*/ 640 w 1236"/>
                    <a:gd name="T63" fmla="*/ 637 h 1035"/>
                    <a:gd name="T64" fmla="*/ 625 w 1236"/>
                    <a:gd name="T65" fmla="*/ 649 h 1035"/>
                    <a:gd name="T66" fmla="*/ 620 w 1236"/>
                    <a:gd name="T67" fmla="*/ 672 h 1035"/>
                    <a:gd name="T68" fmla="*/ 803 w 1236"/>
                    <a:gd name="T69" fmla="*/ 901 h 1035"/>
                    <a:gd name="T70" fmla="*/ 787 w 1236"/>
                    <a:gd name="T71" fmla="*/ 904 h 1035"/>
                    <a:gd name="T72" fmla="*/ 565 w 1236"/>
                    <a:gd name="T73" fmla="*/ 732 h 1035"/>
                    <a:gd name="T74" fmla="*/ 552 w 1236"/>
                    <a:gd name="T75" fmla="*/ 743 h 1035"/>
                    <a:gd name="T76" fmla="*/ 547 w 1236"/>
                    <a:gd name="T77" fmla="*/ 758 h 1035"/>
                    <a:gd name="T78" fmla="*/ 695 w 1236"/>
                    <a:gd name="T79" fmla="*/ 887 h 1035"/>
                    <a:gd name="T80" fmla="*/ 647 w 1236"/>
                    <a:gd name="T81" fmla="*/ 941 h 1035"/>
                    <a:gd name="T82" fmla="*/ 577 w 1236"/>
                    <a:gd name="T83" fmla="*/ 1014 h 1035"/>
                    <a:gd name="T84" fmla="*/ 643 w 1236"/>
                    <a:gd name="T85" fmla="*/ 1035 h 1035"/>
                    <a:gd name="T86" fmla="*/ 692 w 1236"/>
                    <a:gd name="T87" fmla="*/ 1024 h 1035"/>
                    <a:gd name="T88" fmla="*/ 737 w 1236"/>
                    <a:gd name="T89" fmla="*/ 983 h 1035"/>
                    <a:gd name="T90" fmla="*/ 792 w 1236"/>
                    <a:gd name="T91" fmla="*/ 998 h 1035"/>
                    <a:gd name="T92" fmla="*/ 840 w 1236"/>
                    <a:gd name="T93" fmla="*/ 987 h 1035"/>
                    <a:gd name="T94" fmla="*/ 899 w 1236"/>
                    <a:gd name="T95" fmla="*/ 929 h 1035"/>
                    <a:gd name="T96" fmla="*/ 926 w 1236"/>
                    <a:gd name="T97" fmla="*/ 925 h 1035"/>
                    <a:gd name="T98" fmla="*/ 979 w 1236"/>
                    <a:gd name="T99" fmla="*/ 897 h 1035"/>
                    <a:gd name="T100" fmla="*/ 1038 w 1236"/>
                    <a:gd name="T101" fmla="*/ 819 h 1035"/>
                    <a:gd name="T102" fmla="*/ 1050 w 1236"/>
                    <a:gd name="T103" fmla="*/ 767 h 1035"/>
                    <a:gd name="T104" fmla="*/ 1067 w 1236"/>
                    <a:gd name="T105" fmla="*/ 715 h 1035"/>
                    <a:gd name="T106" fmla="*/ 1089 w 1236"/>
                    <a:gd name="T107" fmla="*/ 666 h 1035"/>
                    <a:gd name="T108" fmla="*/ 1085 w 1236"/>
                    <a:gd name="T109" fmla="*/ 614 h 1035"/>
                    <a:gd name="T110" fmla="*/ 1056 w 1236"/>
                    <a:gd name="T111" fmla="*/ 568 h 1035"/>
                    <a:gd name="T112" fmla="*/ 1068 w 1236"/>
                    <a:gd name="T113" fmla="*/ 476 h 1035"/>
                    <a:gd name="T114" fmla="*/ 1228 w 1236"/>
                    <a:gd name="T115" fmla="*/ 269 h 1035"/>
                    <a:gd name="T116" fmla="*/ 1234 w 1236"/>
                    <a:gd name="T117" fmla="*/ 234 h 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6" h="1035">
                      <a:moveTo>
                        <a:pt x="1222" y="216"/>
                      </a:moveTo>
                      <a:lnTo>
                        <a:pt x="956" y="8"/>
                      </a:lnTo>
                      <a:lnTo>
                        <a:pt x="956" y="8"/>
                      </a:lnTo>
                      <a:lnTo>
                        <a:pt x="950" y="5"/>
                      </a:lnTo>
                      <a:lnTo>
                        <a:pt x="943" y="1"/>
                      </a:lnTo>
                      <a:lnTo>
                        <a:pt x="935" y="0"/>
                      </a:lnTo>
                      <a:lnTo>
                        <a:pt x="928" y="0"/>
                      </a:lnTo>
                      <a:lnTo>
                        <a:pt x="921" y="2"/>
                      </a:lnTo>
                      <a:lnTo>
                        <a:pt x="914" y="5"/>
                      </a:lnTo>
                      <a:lnTo>
                        <a:pt x="908" y="9"/>
                      </a:lnTo>
                      <a:lnTo>
                        <a:pt x="902" y="14"/>
                      </a:lnTo>
                      <a:lnTo>
                        <a:pt x="785" y="158"/>
                      </a:lnTo>
                      <a:lnTo>
                        <a:pt x="785" y="158"/>
                      </a:lnTo>
                      <a:lnTo>
                        <a:pt x="779" y="164"/>
                      </a:lnTo>
                      <a:lnTo>
                        <a:pt x="770" y="169"/>
                      </a:lnTo>
                      <a:lnTo>
                        <a:pt x="763" y="171"/>
                      </a:lnTo>
                      <a:lnTo>
                        <a:pt x="753" y="172"/>
                      </a:lnTo>
                      <a:lnTo>
                        <a:pt x="646" y="172"/>
                      </a:lnTo>
                      <a:lnTo>
                        <a:pt x="646" y="172"/>
                      </a:lnTo>
                      <a:lnTo>
                        <a:pt x="637" y="172"/>
                      </a:lnTo>
                      <a:lnTo>
                        <a:pt x="629" y="174"/>
                      </a:lnTo>
                      <a:lnTo>
                        <a:pt x="619" y="176"/>
                      </a:lnTo>
                      <a:lnTo>
                        <a:pt x="611" y="180"/>
                      </a:lnTo>
                      <a:lnTo>
                        <a:pt x="603" y="183"/>
                      </a:lnTo>
                      <a:lnTo>
                        <a:pt x="595" y="188"/>
                      </a:lnTo>
                      <a:lnTo>
                        <a:pt x="589" y="194"/>
                      </a:lnTo>
                      <a:lnTo>
                        <a:pt x="582" y="200"/>
                      </a:lnTo>
                      <a:lnTo>
                        <a:pt x="576" y="206"/>
                      </a:lnTo>
                      <a:lnTo>
                        <a:pt x="576" y="206"/>
                      </a:lnTo>
                      <a:lnTo>
                        <a:pt x="574" y="206"/>
                      </a:lnTo>
                      <a:lnTo>
                        <a:pt x="481" y="177"/>
                      </a:lnTo>
                      <a:lnTo>
                        <a:pt x="481" y="177"/>
                      </a:lnTo>
                      <a:lnTo>
                        <a:pt x="468" y="174"/>
                      </a:lnTo>
                      <a:lnTo>
                        <a:pt x="456" y="171"/>
                      </a:lnTo>
                      <a:lnTo>
                        <a:pt x="443" y="169"/>
                      </a:lnTo>
                      <a:lnTo>
                        <a:pt x="430" y="168"/>
                      </a:lnTo>
                      <a:lnTo>
                        <a:pt x="235" y="152"/>
                      </a:lnTo>
                      <a:lnTo>
                        <a:pt x="235" y="152"/>
                      </a:lnTo>
                      <a:lnTo>
                        <a:pt x="226" y="152"/>
                      </a:lnTo>
                      <a:lnTo>
                        <a:pt x="226" y="152"/>
                      </a:lnTo>
                      <a:lnTo>
                        <a:pt x="209" y="153"/>
                      </a:lnTo>
                      <a:lnTo>
                        <a:pt x="192" y="157"/>
                      </a:lnTo>
                      <a:lnTo>
                        <a:pt x="176" y="163"/>
                      </a:lnTo>
                      <a:lnTo>
                        <a:pt x="162" y="170"/>
                      </a:lnTo>
                      <a:lnTo>
                        <a:pt x="148" y="181"/>
                      </a:lnTo>
                      <a:lnTo>
                        <a:pt x="137" y="193"/>
                      </a:lnTo>
                      <a:lnTo>
                        <a:pt x="126" y="206"/>
                      </a:lnTo>
                      <a:lnTo>
                        <a:pt x="119" y="221"/>
                      </a:lnTo>
                      <a:lnTo>
                        <a:pt x="9" y="469"/>
                      </a:lnTo>
                      <a:lnTo>
                        <a:pt x="9" y="469"/>
                      </a:lnTo>
                      <a:lnTo>
                        <a:pt x="6" y="479"/>
                      </a:lnTo>
                      <a:lnTo>
                        <a:pt x="3" y="487"/>
                      </a:lnTo>
                      <a:lnTo>
                        <a:pt x="1" y="497"/>
                      </a:lnTo>
                      <a:lnTo>
                        <a:pt x="0" y="507"/>
                      </a:lnTo>
                      <a:lnTo>
                        <a:pt x="0" y="518"/>
                      </a:lnTo>
                      <a:lnTo>
                        <a:pt x="1" y="526"/>
                      </a:lnTo>
                      <a:lnTo>
                        <a:pt x="2" y="536"/>
                      </a:lnTo>
                      <a:lnTo>
                        <a:pt x="5" y="545"/>
                      </a:lnTo>
                      <a:lnTo>
                        <a:pt x="7" y="555"/>
                      </a:lnTo>
                      <a:lnTo>
                        <a:pt x="11" y="563"/>
                      </a:lnTo>
                      <a:lnTo>
                        <a:pt x="15" y="572"/>
                      </a:lnTo>
                      <a:lnTo>
                        <a:pt x="20" y="580"/>
                      </a:lnTo>
                      <a:lnTo>
                        <a:pt x="26" y="588"/>
                      </a:lnTo>
                      <a:lnTo>
                        <a:pt x="34" y="595"/>
                      </a:lnTo>
                      <a:lnTo>
                        <a:pt x="41" y="602"/>
                      </a:lnTo>
                      <a:lnTo>
                        <a:pt x="49" y="608"/>
                      </a:lnTo>
                      <a:lnTo>
                        <a:pt x="153" y="684"/>
                      </a:lnTo>
                      <a:lnTo>
                        <a:pt x="209" y="608"/>
                      </a:lnTo>
                      <a:lnTo>
                        <a:pt x="102" y="531"/>
                      </a:lnTo>
                      <a:lnTo>
                        <a:pt x="102" y="531"/>
                      </a:lnTo>
                      <a:lnTo>
                        <a:pt x="98" y="526"/>
                      </a:lnTo>
                      <a:lnTo>
                        <a:pt x="94" y="520"/>
                      </a:lnTo>
                      <a:lnTo>
                        <a:pt x="94" y="514"/>
                      </a:lnTo>
                      <a:lnTo>
                        <a:pt x="95" y="507"/>
                      </a:lnTo>
                      <a:lnTo>
                        <a:pt x="204" y="259"/>
                      </a:lnTo>
                      <a:lnTo>
                        <a:pt x="204" y="259"/>
                      </a:lnTo>
                      <a:lnTo>
                        <a:pt x="207" y="253"/>
                      </a:lnTo>
                      <a:lnTo>
                        <a:pt x="213" y="248"/>
                      </a:lnTo>
                      <a:lnTo>
                        <a:pt x="219" y="246"/>
                      </a:lnTo>
                      <a:lnTo>
                        <a:pt x="226" y="245"/>
                      </a:lnTo>
                      <a:lnTo>
                        <a:pt x="226" y="245"/>
                      </a:lnTo>
                      <a:lnTo>
                        <a:pt x="227" y="245"/>
                      </a:lnTo>
                      <a:lnTo>
                        <a:pt x="422" y="260"/>
                      </a:lnTo>
                      <a:lnTo>
                        <a:pt x="422" y="260"/>
                      </a:lnTo>
                      <a:lnTo>
                        <a:pt x="438" y="263"/>
                      </a:lnTo>
                      <a:lnTo>
                        <a:pt x="454" y="266"/>
                      </a:lnTo>
                      <a:lnTo>
                        <a:pt x="504" y="282"/>
                      </a:lnTo>
                      <a:lnTo>
                        <a:pt x="382" y="410"/>
                      </a:lnTo>
                      <a:lnTo>
                        <a:pt x="382" y="410"/>
                      </a:lnTo>
                      <a:lnTo>
                        <a:pt x="376" y="417"/>
                      </a:lnTo>
                      <a:lnTo>
                        <a:pt x="374" y="426"/>
                      </a:lnTo>
                      <a:lnTo>
                        <a:pt x="373" y="434"/>
                      </a:lnTo>
                      <a:lnTo>
                        <a:pt x="374" y="444"/>
                      </a:lnTo>
                      <a:lnTo>
                        <a:pt x="374" y="444"/>
                      </a:lnTo>
                      <a:lnTo>
                        <a:pt x="378" y="452"/>
                      </a:lnTo>
                      <a:lnTo>
                        <a:pt x="382" y="458"/>
                      </a:lnTo>
                      <a:lnTo>
                        <a:pt x="390" y="464"/>
                      </a:lnTo>
                      <a:lnTo>
                        <a:pt x="397" y="468"/>
                      </a:lnTo>
                      <a:lnTo>
                        <a:pt x="460" y="486"/>
                      </a:lnTo>
                      <a:lnTo>
                        <a:pt x="460" y="486"/>
                      </a:lnTo>
                      <a:lnTo>
                        <a:pt x="471" y="490"/>
                      </a:lnTo>
                      <a:lnTo>
                        <a:pt x="481" y="491"/>
                      </a:lnTo>
                      <a:lnTo>
                        <a:pt x="502" y="493"/>
                      </a:lnTo>
                      <a:lnTo>
                        <a:pt x="524" y="492"/>
                      </a:lnTo>
                      <a:lnTo>
                        <a:pt x="544" y="489"/>
                      </a:lnTo>
                      <a:lnTo>
                        <a:pt x="565" y="483"/>
                      </a:lnTo>
                      <a:lnTo>
                        <a:pt x="583" y="473"/>
                      </a:lnTo>
                      <a:lnTo>
                        <a:pt x="601" y="461"/>
                      </a:lnTo>
                      <a:lnTo>
                        <a:pt x="609" y="455"/>
                      </a:lnTo>
                      <a:lnTo>
                        <a:pt x="618" y="448"/>
                      </a:lnTo>
                      <a:lnTo>
                        <a:pt x="676" y="388"/>
                      </a:lnTo>
                      <a:lnTo>
                        <a:pt x="730" y="431"/>
                      </a:lnTo>
                      <a:lnTo>
                        <a:pt x="771" y="463"/>
                      </a:lnTo>
                      <a:lnTo>
                        <a:pt x="990" y="635"/>
                      </a:lnTo>
                      <a:lnTo>
                        <a:pt x="990" y="635"/>
                      </a:lnTo>
                      <a:lnTo>
                        <a:pt x="995" y="639"/>
                      </a:lnTo>
                      <a:lnTo>
                        <a:pt x="997" y="645"/>
                      </a:lnTo>
                      <a:lnTo>
                        <a:pt x="996" y="652"/>
                      </a:lnTo>
                      <a:lnTo>
                        <a:pt x="993" y="658"/>
                      </a:lnTo>
                      <a:lnTo>
                        <a:pt x="955" y="707"/>
                      </a:lnTo>
                      <a:lnTo>
                        <a:pt x="955" y="707"/>
                      </a:lnTo>
                      <a:lnTo>
                        <a:pt x="952" y="709"/>
                      </a:lnTo>
                      <a:lnTo>
                        <a:pt x="949" y="712"/>
                      </a:lnTo>
                      <a:lnTo>
                        <a:pt x="945" y="713"/>
                      </a:lnTo>
                      <a:lnTo>
                        <a:pt x="942" y="713"/>
                      </a:lnTo>
                      <a:lnTo>
                        <a:pt x="942" y="713"/>
                      </a:lnTo>
                      <a:lnTo>
                        <a:pt x="937" y="712"/>
                      </a:lnTo>
                      <a:lnTo>
                        <a:pt x="932" y="709"/>
                      </a:lnTo>
                      <a:lnTo>
                        <a:pt x="719" y="543"/>
                      </a:lnTo>
                      <a:lnTo>
                        <a:pt x="719" y="543"/>
                      </a:lnTo>
                      <a:lnTo>
                        <a:pt x="717" y="542"/>
                      </a:lnTo>
                      <a:lnTo>
                        <a:pt x="713" y="542"/>
                      </a:lnTo>
                      <a:lnTo>
                        <a:pt x="713" y="542"/>
                      </a:lnTo>
                      <a:lnTo>
                        <a:pt x="711" y="543"/>
                      </a:lnTo>
                      <a:lnTo>
                        <a:pt x="707" y="545"/>
                      </a:lnTo>
                      <a:lnTo>
                        <a:pt x="705" y="548"/>
                      </a:lnTo>
                      <a:lnTo>
                        <a:pt x="705" y="548"/>
                      </a:lnTo>
                      <a:lnTo>
                        <a:pt x="700" y="555"/>
                      </a:lnTo>
                      <a:lnTo>
                        <a:pt x="700" y="555"/>
                      </a:lnTo>
                      <a:lnTo>
                        <a:pt x="696" y="560"/>
                      </a:lnTo>
                      <a:lnTo>
                        <a:pt x="696" y="567"/>
                      </a:lnTo>
                      <a:lnTo>
                        <a:pt x="698" y="572"/>
                      </a:lnTo>
                      <a:lnTo>
                        <a:pt x="702" y="577"/>
                      </a:lnTo>
                      <a:lnTo>
                        <a:pt x="954" y="778"/>
                      </a:lnTo>
                      <a:lnTo>
                        <a:pt x="954" y="778"/>
                      </a:lnTo>
                      <a:lnTo>
                        <a:pt x="952" y="779"/>
                      </a:lnTo>
                      <a:lnTo>
                        <a:pt x="914" y="829"/>
                      </a:lnTo>
                      <a:lnTo>
                        <a:pt x="914" y="829"/>
                      </a:lnTo>
                      <a:lnTo>
                        <a:pt x="911" y="831"/>
                      </a:lnTo>
                      <a:lnTo>
                        <a:pt x="909" y="834"/>
                      </a:lnTo>
                      <a:lnTo>
                        <a:pt x="905" y="835"/>
                      </a:lnTo>
                      <a:lnTo>
                        <a:pt x="902" y="835"/>
                      </a:lnTo>
                      <a:lnTo>
                        <a:pt x="902" y="835"/>
                      </a:lnTo>
                      <a:lnTo>
                        <a:pt x="896" y="835"/>
                      </a:lnTo>
                      <a:lnTo>
                        <a:pt x="891" y="831"/>
                      </a:lnTo>
                      <a:lnTo>
                        <a:pt x="644" y="639"/>
                      </a:lnTo>
                      <a:lnTo>
                        <a:pt x="644" y="639"/>
                      </a:lnTo>
                      <a:lnTo>
                        <a:pt x="642" y="637"/>
                      </a:lnTo>
                      <a:lnTo>
                        <a:pt x="640" y="637"/>
                      </a:lnTo>
                      <a:lnTo>
                        <a:pt x="640" y="637"/>
                      </a:lnTo>
                      <a:lnTo>
                        <a:pt x="636" y="638"/>
                      </a:lnTo>
                      <a:lnTo>
                        <a:pt x="632" y="641"/>
                      </a:lnTo>
                      <a:lnTo>
                        <a:pt x="626" y="648"/>
                      </a:lnTo>
                      <a:lnTo>
                        <a:pt x="626" y="648"/>
                      </a:lnTo>
                      <a:lnTo>
                        <a:pt x="625" y="649"/>
                      </a:lnTo>
                      <a:lnTo>
                        <a:pt x="622" y="654"/>
                      </a:lnTo>
                      <a:lnTo>
                        <a:pt x="622" y="654"/>
                      </a:lnTo>
                      <a:lnTo>
                        <a:pt x="619" y="660"/>
                      </a:lnTo>
                      <a:lnTo>
                        <a:pt x="618" y="666"/>
                      </a:lnTo>
                      <a:lnTo>
                        <a:pt x="620" y="672"/>
                      </a:lnTo>
                      <a:lnTo>
                        <a:pt x="624" y="677"/>
                      </a:lnTo>
                      <a:lnTo>
                        <a:pt x="843" y="851"/>
                      </a:lnTo>
                      <a:lnTo>
                        <a:pt x="805" y="898"/>
                      </a:lnTo>
                      <a:lnTo>
                        <a:pt x="805" y="898"/>
                      </a:lnTo>
                      <a:lnTo>
                        <a:pt x="803" y="901"/>
                      </a:lnTo>
                      <a:lnTo>
                        <a:pt x="799" y="903"/>
                      </a:lnTo>
                      <a:lnTo>
                        <a:pt x="795" y="904"/>
                      </a:lnTo>
                      <a:lnTo>
                        <a:pt x="792" y="904"/>
                      </a:lnTo>
                      <a:lnTo>
                        <a:pt x="792" y="904"/>
                      </a:lnTo>
                      <a:lnTo>
                        <a:pt x="787" y="904"/>
                      </a:lnTo>
                      <a:lnTo>
                        <a:pt x="782" y="901"/>
                      </a:lnTo>
                      <a:lnTo>
                        <a:pt x="570" y="735"/>
                      </a:lnTo>
                      <a:lnTo>
                        <a:pt x="570" y="735"/>
                      </a:lnTo>
                      <a:lnTo>
                        <a:pt x="567" y="734"/>
                      </a:lnTo>
                      <a:lnTo>
                        <a:pt x="565" y="732"/>
                      </a:lnTo>
                      <a:lnTo>
                        <a:pt x="565" y="732"/>
                      </a:lnTo>
                      <a:lnTo>
                        <a:pt x="561" y="734"/>
                      </a:lnTo>
                      <a:lnTo>
                        <a:pt x="558" y="736"/>
                      </a:lnTo>
                      <a:lnTo>
                        <a:pt x="552" y="743"/>
                      </a:lnTo>
                      <a:lnTo>
                        <a:pt x="552" y="743"/>
                      </a:lnTo>
                      <a:lnTo>
                        <a:pt x="552" y="744"/>
                      </a:lnTo>
                      <a:lnTo>
                        <a:pt x="550" y="746"/>
                      </a:lnTo>
                      <a:lnTo>
                        <a:pt x="550" y="746"/>
                      </a:lnTo>
                      <a:lnTo>
                        <a:pt x="548" y="752"/>
                      </a:lnTo>
                      <a:lnTo>
                        <a:pt x="547" y="758"/>
                      </a:lnTo>
                      <a:lnTo>
                        <a:pt x="549" y="764"/>
                      </a:lnTo>
                      <a:lnTo>
                        <a:pt x="553" y="769"/>
                      </a:lnTo>
                      <a:lnTo>
                        <a:pt x="696" y="883"/>
                      </a:lnTo>
                      <a:lnTo>
                        <a:pt x="696" y="883"/>
                      </a:lnTo>
                      <a:lnTo>
                        <a:pt x="695" y="887"/>
                      </a:lnTo>
                      <a:lnTo>
                        <a:pt x="657" y="936"/>
                      </a:lnTo>
                      <a:lnTo>
                        <a:pt x="657" y="936"/>
                      </a:lnTo>
                      <a:lnTo>
                        <a:pt x="653" y="939"/>
                      </a:lnTo>
                      <a:lnTo>
                        <a:pt x="651" y="940"/>
                      </a:lnTo>
                      <a:lnTo>
                        <a:pt x="647" y="941"/>
                      </a:lnTo>
                      <a:lnTo>
                        <a:pt x="643" y="942"/>
                      </a:lnTo>
                      <a:lnTo>
                        <a:pt x="643" y="942"/>
                      </a:lnTo>
                      <a:lnTo>
                        <a:pt x="638" y="941"/>
                      </a:lnTo>
                      <a:lnTo>
                        <a:pt x="634" y="939"/>
                      </a:lnTo>
                      <a:lnTo>
                        <a:pt x="577" y="1014"/>
                      </a:lnTo>
                      <a:lnTo>
                        <a:pt x="577" y="1014"/>
                      </a:lnTo>
                      <a:lnTo>
                        <a:pt x="593" y="1023"/>
                      </a:lnTo>
                      <a:lnTo>
                        <a:pt x="608" y="1029"/>
                      </a:lnTo>
                      <a:lnTo>
                        <a:pt x="625" y="1034"/>
                      </a:lnTo>
                      <a:lnTo>
                        <a:pt x="643" y="1035"/>
                      </a:lnTo>
                      <a:lnTo>
                        <a:pt x="643" y="1035"/>
                      </a:lnTo>
                      <a:lnTo>
                        <a:pt x="655" y="1035"/>
                      </a:lnTo>
                      <a:lnTo>
                        <a:pt x="669" y="1033"/>
                      </a:lnTo>
                      <a:lnTo>
                        <a:pt x="680" y="1029"/>
                      </a:lnTo>
                      <a:lnTo>
                        <a:pt x="692" y="1024"/>
                      </a:lnTo>
                      <a:lnTo>
                        <a:pt x="702" y="1018"/>
                      </a:lnTo>
                      <a:lnTo>
                        <a:pt x="712" y="1011"/>
                      </a:lnTo>
                      <a:lnTo>
                        <a:pt x="722" y="1003"/>
                      </a:lnTo>
                      <a:lnTo>
                        <a:pt x="730" y="993"/>
                      </a:lnTo>
                      <a:lnTo>
                        <a:pt x="737" y="983"/>
                      </a:lnTo>
                      <a:lnTo>
                        <a:pt x="737" y="983"/>
                      </a:lnTo>
                      <a:lnTo>
                        <a:pt x="751" y="989"/>
                      </a:lnTo>
                      <a:lnTo>
                        <a:pt x="764" y="994"/>
                      </a:lnTo>
                      <a:lnTo>
                        <a:pt x="777" y="997"/>
                      </a:lnTo>
                      <a:lnTo>
                        <a:pt x="792" y="998"/>
                      </a:lnTo>
                      <a:lnTo>
                        <a:pt x="792" y="998"/>
                      </a:lnTo>
                      <a:lnTo>
                        <a:pt x="805" y="997"/>
                      </a:lnTo>
                      <a:lnTo>
                        <a:pt x="817" y="995"/>
                      </a:lnTo>
                      <a:lnTo>
                        <a:pt x="829" y="992"/>
                      </a:lnTo>
                      <a:lnTo>
                        <a:pt x="840" y="987"/>
                      </a:lnTo>
                      <a:lnTo>
                        <a:pt x="851" y="981"/>
                      </a:lnTo>
                      <a:lnTo>
                        <a:pt x="861" y="974"/>
                      </a:lnTo>
                      <a:lnTo>
                        <a:pt x="870" y="965"/>
                      </a:lnTo>
                      <a:lnTo>
                        <a:pt x="879" y="956"/>
                      </a:lnTo>
                      <a:lnTo>
                        <a:pt x="899" y="929"/>
                      </a:lnTo>
                      <a:lnTo>
                        <a:pt x="899" y="929"/>
                      </a:lnTo>
                      <a:lnTo>
                        <a:pt x="902" y="929"/>
                      </a:lnTo>
                      <a:lnTo>
                        <a:pt x="902" y="929"/>
                      </a:lnTo>
                      <a:lnTo>
                        <a:pt x="914" y="928"/>
                      </a:lnTo>
                      <a:lnTo>
                        <a:pt x="926" y="925"/>
                      </a:lnTo>
                      <a:lnTo>
                        <a:pt x="938" y="923"/>
                      </a:lnTo>
                      <a:lnTo>
                        <a:pt x="950" y="918"/>
                      </a:lnTo>
                      <a:lnTo>
                        <a:pt x="960" y="912"/>
                      </a:lnTo>
                      <a:lnTo>
                        <a:pt x="971" y="905"/>
                      </a:lnTo>
                      <a:lnTo>
                        <a:pt x="979" y="897"/>
                      </a:lnTo>
                      <a:lnTo>
                        <a:pt x="987" y="887"/>
                      </a:lnTo>
                      <a:lnTo>
                        <a:pt x="1026" y="837"/>
                      </a:lnTo>
                      <a:lnTo>
                        <a:pt x="1026" y="837"/>
                      </a:lnTo>
                      <a:lnTo>
                        <a:pt x="1033" y="829"/>
                      </a:lnTo>
                      <a:lnTo>
                        <a:pt x="1038" y="819"/>
                      </a:lnTo>
                      <a:lnTo>
                        <a:pt x="1043" y="810"/>
                      </a:lnTo>
                      <a:lnTo>
                        <a:pt x="1045" y="799"/>
                      </a:lnTo>
                      <a:lnTo>
                        <a:pt x="1048" y="789"/>
                      </a:lnTo>
                      <a:lnTo>
                        <a:pt x="1049" y="778"/>
                      </a:lnTo>
                      <a:lnTo>
                        <a:pt x="1050" y="767"/>
                      </a:lnTo>
                      <a:lnTo>
                        <a:pt x="1049" y="757"/>
                      </a:lnTo>
                      <a:lnTo>
                        <a:pt x="1049" y="757"/>
                      </a:lnTo>
                      <a:lnTo>
                        <a:pt x="1047" y="742"/>
                      </a:lnTo>
                      <a:lnTo>
                        <a:pt x="1067" y="715"/>
                      </a:lnTo>
                      <a:lnTo>
                        <a:pt x="1067" y="715"/>
                      </a:lnTo>
                      <a:lnTo>
                        <a:pt x="1073" y="706"/>
                      </a:lnTo>
                      <a:lnTo>
                        <a:pt x="1079" y="696"/>
                      </a:lnTo>
                      <a:lnTo>
                        <a:pt x="1083" y="687"/>
                      </a:lnTo>
                      <a:lnTo>
                        <a:pt x="1086" y="677"/>
                      </a:lnTo>
                      <a:lnTo>
                        <a:pt x="1089" y="666"/>
                      </a:lnTo>
                      <a:lnTo>
                        <a:pt x="1090" y="655"/>
                      </a:lnTo>
                      <a:lnTo>
                        <a:pt x="1090" y="644"/>
                      </a:lnTo>
                      <a:lnTo>
                        <a:pt x="1089" y="635"/>
                      </a:lnTo>
                      <a:lnTo>
                        <a:pt x="1088" y="624"/>
                      </a:lnTo>
                      <a:lnTo>
                        <a:pt x="1085" y="614"/>
                      </a:lnTo>
                      <a:lnTo>
                        <a:pt x="1082" y="603"/>
                      </a:lnTo>
                      <a:lnTo>
                        <a:pt x="1077" y="595"/>
                      </a:lnTo>
                      <a:lnTo>
                        <a:pt x="1071" y="585"/>
                      </a:lnTo>
                      <a:lnTo>
                        <a:pt x="1063" y="577"/>
                      </a:lnTo>
                      <a:lnTo>
                        <a:pt x="1056" y="568"/>
                      </a:lnTo>
                      <a:lnTo>
                        <a:pt x="1048" y="561"/>
                      </a:lnTo>
                      <a:lnTo>
                        <a:pt x="1042" y="556"/>
                      </a:lnTo>
                      <a:lnTo>
                        <a:pt x="1065" y="485"/>
                      </a:lnTo>
                      <a:lnTo>
                        <a:pt x="1065" y="485"/>
                      </a:lnTo>
                      <a:lnTo>
                        <a:pt x="1068" y="476"/>
                      </a:lnTo>
                      <a:lnTo>
                        <a:pt x="1073" y="468"/>
                      </a:lnTo>
                      <a:lnTo>
                        <a:pt x="1078" y="460"/>
                      </a:lnTo>
                      <a:lnTo>
                        <a:pt x="1083" y="452"/>
                      </a:lnTo>
                      <a:lnTo>
                        <a:pt x="1228" y="269"/>
                      </a:lnTo>
                      <a:lnTo>
                        <a:pt x="1228" y="269"/>
                      </a:lnTo>
                      <a:lnTo>
                        <a:pt x="1231" y="263"/>
                      </a:lnTo>
                      <a:lnTo>
                        <a:pt x="1235" y="256"/>
                      </a:lnTo>
                      <a:lnTo>
                        <a:pt x="1236" y="248"/>
                      </a:lnTo>
                      <a:lnTo>
                        <a:pt x="1235" y="241"/>
                      </a:lnTo>
                      <a:lnTo>
                        <a:pt x="1234" y="234"/>
                      </a:lnTo>
                      <a:lnTo>
                        <a:pt x="1231" y="227"/>
                      </a:lnTo>
                      <a:lnTo>
                        <a:pt x="1226" y="221"/>
                      </a:lnTo>
                      <a:lnTo>
                        <a:pt x="1222" y="216"/>
                      </a:lnTo>
                      <a:lnTo>
                        <a:pt x="1222"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63"/>
                <p:cNvSpPr>
                  <a:spLocks/>
                </p:cNvSpPr>
                <p:nvPr/>
              </p:nvSpPr>
              <p:spPr bwMode="auto">
                <a:xfrm>
                  <a:off x="5597525" y="5711825"/>
                  <a:ext cx="168275" cy="157163"/>
                </a:xfrm>
                <a:custGeom>
                  <a:avLst/>
                  <a:gdLst>
                    <a:gd name="T0" fmla="*/ 423 w 423"/>
                    <a:gd name="T1" fmla="*/ 285 h 396"/>
                    <a:gd name="T2" fmla="*/ 417 w 423"/>
                    <a:gd name="T3" fmla="*/ 269 h 396"/>
                    <a:gd name="T4" fmla="*/ 381 w 423"/>
                    <a:gd name="T5" fmla="*/ 240 h 396"/>
                    <a:gd name="T6" fmla="*/ 369 w 423"/>
                    <a:gd name="T7" fmla="*/ 238 h 396"/>
                    <a:gd name="T8" fmla="*/ 358 w 423"/>
                    <a:gd name="T9" fmla="*/ 244 h 396"/>
                    <a:gd name="T10" fmla="*/ 350 w 423"/>
                    <a:gd name="T11" fmla="*/ 253 h 396"/>
                    <a:gd name="T12" fmla="*/ 349 w 423"/>
                    <a:gd name="T13" fmla="*/ 253 h 396"/>
                    <a:gd name="T14" fmla="*/ 344 w 423"/>
                    <a:gd name="T15" fmla="*/ 252 h 396"/>
                    <a:gd name="T16" fmla="*/ 343 w 423"/>
                    <a:gd name="T17" fmla="*/ 250 h 396"/>
                    <a:gd name="T18" fmla="*/ 343 w 423"/>
                    <a:gd name="T19" fmla="*/ 244 h 396"/>
                    <a:gd name="T20" fmla="*/ 361 w 423"/>
                    <a:gd name="T21" fmla="*/ 220 h 396"/>
                    <a:gd name="T22" fmla="*/ 364 w 423"/>
                    <a:gd name="T23" fmla="*/ 195 h 396"/>
                    <a:gd name="T24" fmla="*/ 353 w 423"/>
                    <a:gd name="T25" fmla="*/ 174 h 396"/>
                    <a:gd name="T26" fmla="*/ 330 w 423"/>
                    <a:gd name="T27" fmla="*/ 156 h 396"/>
                    <a:gd name="T28" fmla="*/ 311 w 423"/>
                    <a:gd name="T29" fmla="*/ 147 h 396"/>
                    <a:gd name="T30" fmla="*/ 295 w 423"/>
                    <a:gd name="T31" fmla="*/ 148 h 396"/>
                    <a:gd name="T32" fmla="*/ 272 w 423"/>
                    <a:gd name="T33" fmla="*/ 163 h 396"/>
                    <a:gd name="T34" fmla="*/ 268 w 423"/>
                    <a:gd name="T35" fmla="*/ 165 h 396"/>
                    <a:gd name="T36" fmla="*/ 268 w 423"/>
                    <a:gd name="T37" fmla="*/ 165 h 396"/>
                    <a:gd name="T38" fmla="*/ 263 w 423"/>
                    <a:gd name="T39" fmla="*/ 163 h 396"/>
                    <a:gd name="T40" fmla="*/ 263 w 423"/>
                    <a:gd name="T41" fmla="*/ 157 h 396"/>
                    <a:gd name="T42" fmla="*/ 283 w 423"/>
                    <a:gd name="T43" fmla="*/ 128 h 396"/>
                    <a:gd name="T44" fmla="*/ 287 w 423"/>
                    <a:gd name="T45" fmla="*/ 105 h 396"/>
                    <a:gd name="T46" fmla="*/ 281 w 423"/>
                    <a:gd name="T47" fmla="*/ 89 h 396"/>
                    <a:gd name="T48" fmla="*/ 243 w 423"/>
                    <a:gd name="T49" fmla="*/ 57 h 396"/>
                    <a:gd name="T50" fmla="*/ 231 w 423"/>
                    <a:gd name="T51" fmla="*/ 51 h 396"/>
                    <a:gd name="T52" fmla="*/ 218 w 423"/>
                    <a:gd name="T53" fmla="*/ 49 h 396"/>
                    <a:gd name="T54" fmla="*/ 193 w 423"/>
                    <a:gd name="T55" fmla="*/ 58 h 396"/>
                    <a:gd name="T56" fmla="*/ 170 w 423"/>
                    <a:gd name="T57" fmla="*/ 87 h 396"/>
                    <a:gd name="T58" fmla="*/ 165 w 423"/>
                    <a:gd name="T59" fmla="*/ 89 h 396"/>
                    <a:gd name="T60" fmla="*/ 160 w 423"/>
                    <a:gd name="T61" fmla="*/ 86 h 396"/>
                    <a:gd name="T62" fmla="*/ 159 w 423"/>
                    <a:gd name="T63" fmla="*/ 82 h 396"/>
                    <a:gd name="T64" fmla="*/ 160 w 423"/>
                    <a:gd name="T65" fmla="*/ 80 h 396"/>
                    <a:gd name="T66" fmla="*/ 169 w 423"/>
                    <a:gd name="T67" fmla="*/ 57 h 396"/>
                    <a:gd name="T68" fmla="*/ 166 w 423"/>
                    <a:gd name="T69" fmla="*/ 41 h 396"/>
                    <a:gd name="T70" fmla="*/ 152 w 423"/>
                    <a:gd name="T71" fmla="*/ 22 h 396"/>
                    <a:gd name="T72" fmla="*/ 130 w 423"/>
                    <a:gd name="T73" fmla="*/ 5 h 396"/>
                    <a:gd name="T74" fmla="*/ 111 w 423"/>
                    <a:gd name="T75" fmla="*/ 0 h 396"/>
                    <a:gd name="T76" fmla="*/ 105 w 423"/>
                    <a:gd name="T77" fmla="*/ 1 h 396"/>
                    <a:gd name="T78" fmla="*/ 83 w 423"/>
                    <a:gd name="T79" fmla="*/ 12 h 396"/>
                    <a:gd name="T80" fmla="*/ 12 w 423"/>
                    <a:gd name="T81" fmla="*/ 107 h 396"/>
                    <a:gd name="T82" fmla="*/ 10 w 423"/>
                    <a:gd name="T83" fmla="*/ 110 h 396"/>
                    <a:gd name="T84" fmla="*/ 0 w 423"/>
                    <a:gd name="T85" fmla="*/ 144 h 396"/>
                    <a:gd name="T86" fmla="*/ 8 w 423"/>
                    <a:gd name="T87" fmla="*/ 177 h 396"/>
                    <a:gd name="T88" fmla="*/ 285 w 423"/>
                    <a:gd name="T89" fmla="*/ 385 h 396"/>
                    <a:gd name="T90" fmla="*/ 305 w 423"/>
                    <a:gd name="T91" fmla="*/ 395 h 396"/>
                    <a:gd name="T92" fmla="*/ 327 w 423"/>
                    <a:gd name="T93" fmla="*/ 396 h 396"/>
                    <a:gd name="T94" fmla="*/ 339 w 423"/>
                    <a:gd name="T95" fmla="*/ 392 h 396"/>
                    <a:gd name="T96" fmla="*/ 367 w 423"/>
                    <a:gd name="T97" fmla="*/ 372 h 396"/>
                    <a:gd name="T98" fmla="*/ 419 w 423"/>
                    <a:gd name="T99" fmla="*/ 299 h 396"/>
                    <a:gd name="T100" fmla="*/ 422 w 423"/>
                    <a:gd name="T101" fmla="*/ 29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3" h="396">
                      <a:moveTo>
                        <a:pt x="422" y="291"/>
                      </a:moveTo>
                      <a:lnTo>
                        <a:pt x="422" y="291"/>
                      </a:lnTo>
                      <a:lnTo>
                        <a:pt x="423" y="285"/>
                      </a:lnTo>
                      <a:lnTo>
                        <a:pt x="422" y="280"/>
                      </a:lnTo>
                      <a:lnTo>
                        <a:pt x="421" y="274"/>
                      </a:lnTo>
                      <a:lnTo>
                        <a:pt x="417" y="269"/>
                      </a:lnTo>
                      <a:lnTo>
                        <a:pt x="417" y="269"/>
                      </a:lnTo>
                      <a:lnTo>
                        <a:pt x="414" y="265"/>
                      </a:lnTo>
                      <a:lnTo>
                        <a:pt x="381" y="240"/>
                      </a:lnTo>
                      <a:lnTo>
                        <a:pt x="381" y="240"/>
                      </a:lnTo>
                      <a:lnTo>
                        <a:pt x="375" y="238"/>
                      </a:lnTo>
                      <a:lnTo>
                        <a:pt x="369" y="238"/>
                      </a:lnTo>
                      <a:lnTo>
                        <a:pt x="363" y="239"/>
                      </a:lnTo>
                      <a:lnTo>
                        <a:pt x="358" y="244"/>
                      </a:lnTo>
                      <a:lnTo>
                        <a:pt x="358" y="244"/>
                      </a:lnTo>
                      <a:lnTo>
                        <a:pt x="352" y="251"/>
                      </a:lnTo>
                      <a:lnTo>
                        <a:pt x="352" y="251"/>
                      </a:lnTo>
                      <a:lnTo>
                        <a:pt x="350" y="253"/>
                      </a:lnTo>
                      <a:lnTo>
                        <a:pt x="350" y="253"/>
                      </a:lnTo>
                      <a:lnTo>
                        <a:pt x="349" y="253"/>
                      </a:lnTo>
                      <a:lnTo>
                        <a:pt x="349" y="253"/>
                      </a:lnTo>
                      <a:lnTo>
                        <a:pt x="347" y="253"/>
                      </a:lnTo>
                      <a:lnTo>
                        <a:pt x="347" y="253"/>
                      </a:lnTo>
                      <a:lnTo>
                        <a:pt x="344" y="252"/>
                      </a:lnTo>
                      <a:lnTo>
                        <a:pt x="344" y="252"/>
                      </a:lnTo>
                      <a:lnTo>
                        <a:pt x="344" y="252"/>
                      </a:lnTo>
                      <a:lnTo>
                        <a:pt x="343" y="250"/>
                      </a:lnTo>
                      <a:lnTo>
                        <a:pt x="341" y="247"/>
                      </a:lnTo>
                      <a:lnTo>
                        <a:pt x="341" y="247"/>
                      </a:lnTo>
                      <a:lnTo>
                        <a:pt x="343" y="244"/>
                      </a:lnTo>
                      <a:lnTo>
                        <a:pt x="356" y="227"/>
                      </a:lnTo>
                      <a:lnTo>
                        <a:pt x="356" y="227"/>
                      </a:lnTo>
                      <a:lnTo>
                        <a:pt x="361" y="220"/>
                      </a:lnTo>
                      <a:lnTo>
                        <a:pt x="363" y="211"/>
                      </a:lnTo>
                      <a:lnTo>
                        <a:pt x="364" y="204"/>
                      </a:lnTo>
                      <a:lnTo>
                        <a:pt x="364" y="195"/>
                      </a:lnTo>
                      <a:lnTo>
                        <a:pt x="362" y="188"/>
                      </a:lnTo>
                      <a:lnTo>
                        <a:pt x="358" y="181"/>
                      </a:lnTo>
                      <a:lnTo>
                        <a:pt x="353" y="174"/>
                      </a:lnTo>
                      <a:lnTo>
                        <a:pt x="347" y="169"/>
                      </a:lnTo>
                      <a:lnTo>
                        <a:pt x="330" y="156"/>
                      </a:lnTo>
                      <a:lnTo>
                        <a:pt x="330" y="156"/>
                      </a:lnTo>
                      <a:lnTo>
                        <a:pt x="324" y="152"/>
                      </a:lnTo>
                      <a:lnTo>
                        <a:pt x="318" y="148"/>
                      </a:lnTo>
                      <a:lnTo>
                        <a:pt x="311" y="147"/>
                      </a:lnTo>
                      <a:lnTo>
                        <a:pt x="305" y="147"/>
                      </a:lnTo>
                      <a:lnTo>
                        <a:pt x="305" y="147"/>
                      </a:lnTo>
                      <a:lnTo>
                        <a:pt x="295" y="148"/>
                      </a:lnTo>
                      <a:lnTo>
                        <a:pt x="287" y="151"/>
                      </a:lnTo>
                      <a:lnTo>
                        <a:pt x="279" y="156"/>
                      </a:lnTo>
                      <a:lnTo>
                        <a:pt x="272" y="163"/>
                      </a:lnTo>
                      <a:lnTo>
                        <a:pt x="272" y="163"/>
                      </a:lnTo>
                      <a:lnTo>
                        <a:pt x="270" y="165"/>
                      </a:lnTo>
                      <a:lnTo>
                        <a:pt x="268" y="165"/>
                      </a:lnTo>
                      <a:lnTo>
                        <a:pt x="268" y="165"/>
                      </a:lnTo>
                      <a:lnTo>
                        <a:pt x="268" y="165"/>
                      </a:lnTo>
                      <a:lnTo>
                        <a:pt x="268" y="165"/>
                      </a:lnTo>
                      <a:lnTo>
                        <a:pt x="264" y="164"/>
                      </a:lnTo>
                      <a:lnTo>
                        <a:pt x="264" y="164"/>
                      </a:lnTo>
                      <a:lnTo>
                        <a:pt x="263" y="163"/>
                      </a:lnTo>
                      <a:lnTo>
                        <a:pt x="262" y="160"/>
                      </a:lnTo>
                      <a:lnTo>
                        <a:pt x="262" y="158"/>
                      </a:lnTo>
                      <a:lnTo>
                        <a:pt x="263" y="157"/>
                      </a:lnTo>
                      <a:lnTo>
                        <a:pt x="279" y="135"/>
                      </a:lnTo>
                      <a:lnTo>
                        <a:pt x="279" y="135"/>
                      </a:lnTo>
                      <a:lnTo>
                        <a:pt x="283" y="128"/>
                      </a:lnTo>
                      <a:lnTo>
                        <a:pt x="286" y="121"/>
                      </a:lnTo>
                      <a:lnTo>
                        <a:pt x="287" y="112"/>
                      </a:lnTo>
                      <a:lnTo>
                        <a:pt x="287" y="105"/>
                      </a:lnTo>
                      <a:lnTo>
                        <a:pt x="287" y="105"/>
                      </a:lnTo>
                      <a:lnTo>
                        <a:pt x="285" y="96"/>
                      </a:lnTo>
                      <a:lnTo>
                        <a:pt x="281" y="89"/>
                      </a:lnTo>
                      <a:lnTo>
                        <a:pt x="276" y="83"/>
                      </a:lnTo>
                      <a:lnTo>
                        <a:pt x="270" y="77"/>
                      </a:lnTo>
                      <a:lnTo>
                        <a:pt x="243" y="57"/>
                      </a:lnTo>
                      <a:lnTo>
                        <a:pt x="243" y="57"/>
                      </a:lnTo>
                      <a:lnTo>
                        <a:pt x="237" y="53"/>
                      </a:lnTo>
                      <a:lnTo>
                        <a:pt x="231" y="51"/>
                      </a:lnTo>
                      <a:lnTo>
                        <a:pt x="225" y="49"/>
                      </a:lnTo>
                      <a:lnTo>
                        <a:pt x="218" y="49"/>
                      </a:lnTo>
                      <a:lnTo>
                        <a:pt x="218" y="49"/>
                      </a:lnTo>
                      <a:lnTo>
                        <a:pt x="210" y="49"/>
                      </a:lnTo>
                      <a:lnTo>
                        <a:pt x="200" y="53"/>
                      </a:lnTo>
                      <a:lnTo>
                        <a:pt x="193" y="58"/>
                      </a:lnTo>
                      <a:lnTo>
                        <a:pt x="186" y="65"/>
                      </a:lnTo>
                      <a:lnTo>
                        <a:pt x="170" y="87"/>
                      </a:lnTo>
                      <a:lnTo>
                        <a:pt x="170" y="87"/>
                      </a:lnTo>
                      <a:lnTo>
                        <a:pt x="167" y="88"/>
                      </a:lnTo>
                      <a:lnTo>
                        <a:pt x="165" y="89"/>
                      </a:lnTo>
                      <a:lnTo>
                        <a:pt x="165" y="89"/>
                      </a:lnTo>
                      <a:lnTo>
                        <a:pt x="161" y="88"/>
                      </a:lnTo>
                      <a:lnTo>
                        <a:pt x="161" y="88"/>
                      </a:lnTo>
                      <a:lnTo>
                        <a:pt x="160" y="86"/>
                      </a:lnTo>
                      <a:lnTo>
                        <a:pt x="159" y="84"/>
                      </a:lnTo>
                      <a:lnTo>
                        <a:pt x="159" y="84"/>
                      </a:lnTo>
                      <a:lnTo>
                        <a:pt x="159" y="82"/>
                      </a:lnTo>
                      <a:lnTo>
                        <a:pt x="160" y="80"/>
                      </a:lnTo>
                      <a:lnTo>
                        <a:pt x="160" y="80"/>
                      </a:lnTo>
                      <a:lnTo>
                        <a:pt x="160" y="80"/>
                      </a:lnTo>
                      <a:lnTo>
                        <a:pt x="165" y="72"/>
                      </a:lnTo>
                      <a:lnTo>
                        <a:pt x="167" y="65"/>
                      </a:lnTo>
                      <a:lnTo>
                        <a:pt x="169" y="57"/>
                      </a:lnTo>
                      <a:lnTo>
                        <a:pt x="169" y="49"/>
                      </a:lnTo>
                      <a:lnTo>
                        <a:pt x="169" y="49"/>
                      </a:lnTo>
                      <a:lnTo>
                        <a:pt x="166" y="41"/>
                      </a:lnTo>
                      <a:lnTo>
                        <a:pt x="163" y="34"/>
                      </a:lnTo>
                      <a:lnTo>
                        <a:pt x="158" y="28"/>
                      </a:lnTo>
                      <a:lnTo>
                        <a:pt x="152" y="22"/>
                      </a:lnTo>
                      <a:lnTo>
                        <a:pt x="135" y="8"/>
                      </a:lnTo>
                      <a:lnTo>
                        <a:pt x="135" y="8"/>
                      </a:lnTo>
                      <a:lnTo>
                        <a:pt x="130" y="5"/>
                      </a:lnTo>
                      <a:lnTo>
                        <a:pt x="124" y="2"/>
                      </a:lnTo>
                      <a:lnTo>
                        <a:pt x="117" y="1"/>
                      </a:lnTo>
                      <a:lnTo>
                        <a:pt x="111" y="0"/>
                      </a:lnTo>
                      <a:lnTo>
                        <a:pt x="111" y="0"/>
                      </a:lnTo>
                      <a:lnTo>
                        <a:pt x="105" y="1"/>
                      </a:lnTo>
                      <a:lnTo>
                        <a:pt x="105" y="1"/>
                      </a:lnTo>
                      <a:lnTo>
                        <a:pt x="96" y="3"/>
                      </a:lnTo>
                      <a:lnTo>
                        <a:pt x="89" y="6"/>
                      </a:lnTo>
                      <a:lnTo>
                        <a:pt x="83" y="12"/>
                      </a:lnTo>
                      <a:lnTo>
                        <a:pt x="77" y="18"/>
                      </a:lnTo>
                      <a:lnTo>
                        <a:pt x="65" y="34"/>
                      </a:lnTo>
                      <a:lnTo>
                        <a:pt x="12" y="107"/>
                      </a:lnTo>
                      <a:lnTo>
                        <a:pt x="12" y="107"/>
                      </a:lnTo>
                      <a:lnTo>
                        <a:pt x="10" y="110"/>
                      </a:lnTo>
                      <a:lnTo>
                        <a:pt x="10" y="110"/>
                      </a:lnTo>
                      <a:lnTo>
                        <a:pt x="4" y="121"/>
                      </a:lnTo>
                      <a:lnTo>
                        <a:pt x="1" y="131"/>
                      </a:lnTo>
                      <a:lnTo>
                        <a:pt x="0" y="144"/>
                      </a:lnTo>
                      <a:lnTo>
                        <a:pt x="1" y="156"/>
                      </a:lnTo>
                      <a:lnTo>
                        <a:pt x="3" y="168"/>
                      </a:lnTo>
                      <a:lnTo>
                        <a:pt x="8" y="177"/>
                      </a:lnTo>
                      <a:lnTo>
                        <a:pt x="15" y="188"/>
                      </a:lnTo>
                      <a:lnTo>
                        <a:pt x="25" y="197"/>
                      </a:lnTo>
                      <a:lnTo>
                        <a:pt x="285" y="385"/>
                      </a:lnTo>
                      <a:lnTo>
                        <a:pt x="285" y="385"/>
                      </a:lnTo>
                      <a:lnTo>
                        <a:pt x="294" y="391"/>
                      </a:lnTo>
                      <a:lnTo>
                        <a:pt x="305" y="395"/>
                      </a:lnTo>
                      <a:lnTo>
                        <a:pt x="316" y="396"/>
                      </a:lnTo>
                      <a:lnTo>
                        <a:pt x="327" y="396"/>
                      </a:lnTo>
                      <a:lnTo>
                        <a:pt x="327" y="396"/>
                      </a:lnTo>
                      <a:lnTo>
                        <a:pt x="328" y="396"/>
                      </a:lnTo>
                      <a:lnTo>
                        <a:pt x="328" y="396"/>
                      </a:lnTo>
                      <a:lnTo>
                        <a:pt x="339" y="392"/>
                      </a:lnTo>
                      <a:lnTo>
                        <a:pt x="350" y="387"/>
                      </a:lnTo>
                      <a:lnTo>
                        <a:pt x="358" y="380"/>
                      </a:lnTo>
                      <a:lnTo>
                        <a:pt x="367" y="372"/>
                      </a:lnTo>
                      <a:lnTo>
                        <a:pt x="369" y="368"/>
                      </a:lnTo>
                      <a:lnTo>
                        <a:pt x="419" y="299"/>
                      </a:lnTo>
                      <a:lnTo>
                        <a:pt x="419" y="299"/>
                      </a:lnTo>
                      <a:lnTo>
                        <a:pt x="421" y="296"/>
                      </a:lnTo>
                      <a:lnTo>
                        <a:pt x="422" y="291"/>
                      </a:lnTo>
                      <a:lnTo>
                        <a:pt x="422"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grpSp>
        <p:nvGrpSpPr>
          <p:cNvPr id="108" name="组合 107"/>
          <p:cNvGrpSpPr/>
          <p:nvPr/>
        </p:nvGrpSpPr>
        <p:grpSpPr>
          <a:xfrm>
            <a:off x="6967271" y="1790343"/>
            <a:ext cx="1616482" cy="2140033"/>
            <a:chOff x="6967271" y="1790343"/>
            <a:chExt cx="1616482" cy="2140033"/>
          </a:xfrm>
        </p:grpSpPr>
        <p:grpSp>
          <p:nvGrpSpPr>
            <p:cNvPr id="7" name="Group 99"/>
            <p:cNvGrpSpPr/>
            <p:nvPr/>
          </p:nvGrpSpPr>
          <p:grpSpPr>
            <a:xfrm>
              <a:off x="6967271" y="3399461"/>
              <a:ext cx="1616482" cy="530915"/>
              <a:chOff x="9289694" y="4532617"/>
              <a:chExt cx="2155309" cy="707886"/>
            </a:xfrm>
          </p:grpSpPr>
          <p:sp>
            <p:nvSpPr>
              <p:cNvPr id="97" name="Rectangle 57"/>
              <p:cNvSpPr/>
              <p:nvPr/>
            </p:nvSpPr>
            <p:spPr>
              <a:xfrm>
                <a:off x="9289694" y="4532617"/>
                <a:ext cx="2155309" cy="246221"/>
              </a:xfrm>
              <a:prstGeom prst="rect">
                <a:avLst/>
              </a:prstGeom>
            </p:spPr>
            <p:txBody>
              <a:bodyPr wrap="none" lIns="0" tIns="0" rIns="0" bIns="0" anchor="ctr" anchorCtr="1">
                <a:normAutofit/>
              </a:bodyPr>
              <a:lstStyle/>
              <a:p>
                <a:pPr algn="ctr">
                  <a:buClr>
                    <a:srgbClr val="E24848"/>
                  </a:buCl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98" name="Rectangle 58"/>
              <p:cNvSpPr/>
              <p:nvPr/>
            </p:nvSpPr>
            <p:spPr>
              <a:xfrm>
                <a:off x="9289694" y="4778838"/>
                <a:ext cx="2155309" cy="461665"/>
              </a:xfrm>
              <a:prstGeom prst="rect">
                <a:avLst/>
              </a:prstGeom>
            </p:spPr>
            <p:txBody>
              <a:bodyPr wrap="square" lIns="0" tIns="0" rIns="0" bIns="0" anchor="ctr" anchorCtr="1">
                <a:normAutofit/>
              </a:bodyPr>
              <a:lstStyle/>
              <a:p>
                <a:pPr algn="ctr">
                  <a:lnSpc>
                    <a:spcPct val="120000"/>
                  </a:lnSpc>
                  <a:buClr>
                    <a:srgbClr val="E24848"/>
                  </a:buClr>
                  <a:defRP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11" name="Group 111"/>
            <p:cNvGrpSpPr/>
            <p:nvPr/>
          </p:nvGrpSpPr>
          <p:grpSpPr>
            <a:xfrm>
              <a:off x="7274121" y="1790343"/>
              <a:ext cx="962174" cy="1493941"/>
              <a:chOff x="9698828" y="2577081"/>
              <a:chExt cx="1282898" cy="1991921"/>
            </a:xfrm>
          </p:grpSpPr>
          <p:grpSp>
            <p:nvGrpSpPr>
              <p:cNvPr id="43" name="Group 41"/>
              <p:cNvGrpSpPr/>
              <p:nvPr/>
            </p:nvGrpSpPr>
            <p:grpSpPr>
              <a:xfrm>
                <a:off x="9698828" y="2577081"/>
                <a:ext cx="1282898" cy="1505200"/>
                <a:chOff x="1377093" y="1853538"/>
                <a:chExt cx="1320397" cy="1549198"/>
              </a:xfrm>
              <a:solidFill>
                <a:schemeClr val="accent5"/>
              </a:solidFill>
            </p:grpSpPr>
            <p:sp>
              <p:nvSpPr>
                <p:cNvPr id="51" name="Freeform: Shape 42"/>
                <p:cNvSpPr>
                  <a:spLocks/>
                </p:cNvSpPr>
                <p:nvPr/>
              </p:nvSpPr>
              <p:spPr bwMode="auto">
                <a:xfrm>
                  <a:off x="1461760" y="1853538"/>
                  <a:ext cx="1150560" cy="336651"/>
                </a:xfrm>
                <a:custGeom>
                  <a:avLst/>
                  <a:gdLst>
                    <a:gd name="T0" fmla="*/ 964 w 964"/>
                    <a:gd name="T1" fmla="*/ 282 h 282"/>
                    <a:gd name="T2" fmla="*/ 482 w 964"/>
                    <a:gd name="T3" fmla="*/ 0 h 282"/>
                    <a:gd name="T4" fmla="*/ 0 w 964"/>
                    <a:gd name="T5" fmla="*/ 282 h 282"/>
                    <a:gd name="T6" fmla="*/ 482 w 964"/>
                    <a:gd name="T7" fmla="*/ 185 h 282"/>
                    <a:gd name="T8" fmla="*/ 964 w 964"/>
                    <a:gd name="T9" fmla="*/ 282 h 282"/>
                  </a:gdLst>
                  <a:ahLst/>
                  <a:cxnLst>
                    <a:cxn ang="0">
                      <a:pos x="T0" y="T1"/>
                    </a:cxn>
                    <a:cxn ang="0">
                      <a:pos x="T2" y="T3"/>
                    </a:cxn>
                    <a:cxn ang="0">
                      <a:pos x="T4" y="T5"/>
                    </a:cxn>
                    <a:cxn ang="0">
                      <a:pos x="T6" y="T7"/>
                    </a:cxn>
                    <a:cxn ang="0">
                      <a:pos x="T8" y="T9"/>
                    </a:cxn>
                  </a:cxnLst>
                  <a:rect l="0" t="0" r="r" b="b"/>
                  <a:pathLst>
                    <a:path w="964" h="282">
                      <a:moveTo>
                        <a:pt x="964" y="282"/>
                      </a:moveTo>
                      <a:cubicBezTo>
                        <a:pt x="869" y="114"/>
                        <a:pt x="689" y="0"/>
                        <a:pt x="482" y="0"/>
                      </a:cubicBezTo>
                      <a:cubicBezTo>
                        <a:pt x="275" y="0"/>
                        <a:pt x="95" y="114"/>
                        <a:pt x="0" y="282"/>
                      </a:cubicBezTo>
                      <a:cubicBezTo>
                        <a:pt x="141" y="221"/>
                        <a:pt x="306" y="185"/>
                        <a:pt x="482" y="185"/>
                      </a:cubicBezTo>
                      <a:cubicBezTo>
                        <a:pt x="659" y="185"/>
                        <a:pt x="824" y="221"/>
                        <a:pt x="964" y="282"/>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43"/>
                <p:cNvSpPr>
                  <a:spLocks/>
                </p:cNvSpPr>
                <p:nvPr/>
              </p:nvSpPr>
              <p:spPr bwMode="auto">
                <a:xfrm>
                  <a:off x="1377093" y="2074276"/>
                  <a:ext cx="1320397" cy="477258"/>
                </a:xfrm>
                <a:custGeom>
                  <a:avLst/>
                  <a:gdLst>
                    <a:gd name="T0" fmla="*/ 1 w 1106"/>
                    <a:gd name="T1" fmla="*/ 400 h 400"/>
                    <a:gd name="T2" fmla="*/ 553 w 1106"/>
                    <a:gd name="T3" fmla="*/ 269 h 400"/>
                    <a:gd name="T4" fmla="*/ 1105 w 1106"/>
                    <a:gd name="T5" fmla="*/ 400 h 400"/>
                    <a:gd name="T6" fmla="*/ 1106 w 1106"/>
                    <a:gd name="T7" fmla="*/ 368 h 400"/>
                    <a:gd name="T8" fmla="*/ 1035 w 1106"/>
                    <a:gd name="T9" fmla="*/ 97 h 400"/>
                    <a:gd name="T10" fmla="*/ 553 w 1106"/>
                    <a:gd name="T11" fmla="*/ 0 h 400"/>
                    <a:gd name="T12" fmla="*/ 71 w 1106"/>
                    <a:gd name="T13" fmla="*/ 97 h 400"/>
                    <a:gd name="T14" fmla="*/ 0 w 1106"/>
                    <a:gd name="T15" fmla="*/ 368 h 400"/>
                    <a:gd name="T16" fmla="*/ 1 w 1106"/>
                    <a:gd name="T17"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6" h="400">
                      <a:moveTo>
                        <a:pt x="1" y="400"/>
                      </a:moveTo>
                      <a:cubicBezTo>
                        <a:pt x="155" y="318"/>
                        <a:pt x="346" y="269"/>
                        <a:pt x="553" y="269"/>
                      </a:cubicBezTo>
                      <a:cubicBezTo>
                        <a:pt x="760" y="269"/>
                        <a:pt x="951" y="318"/>
                        <a:pt x="1105" y="400"/>
                      </a:cubicBezTo>
                      <a:cubicBezTo>
                        <a:pt x="1106" y="390"/>
                        <a:pt x="1106" y="379"/>
                        <a:pt x="1106" y="368"/>
                      </a:cubicBezTo>
                      <a:cubicBezTo>
                        <a:pt x="1106" y="270"/>
                        <a:pt x="1080" y="177"/>
                        <a:pt x="1035" y="97"/>
                      </a:cubicBezTo>
                      <a:cubicBezTo>
                        <a:pt x="895" y="36"/>
                        <a:pt x="730" y="0"/>
                        <a:pt x="553" y="0"/>
                      </a:cubicBezTo>
                      <a:cubicBezTo>
                        <a:pt x="377" y="0"/>
                        <a:pt x="212" y="36"/>
                        <a:pt x="71" y="97"/>
                      </a:cubicBezTo>
                      <a:cubicBezTo>
                        <a:pt x="26" y="177"/>
                        <a:pt x="0" y="270"/>
                        <a:pt x="0" y="368"/>
                      </a:cubicBezTo>
                      <a:cubicBezTo>
                        <a:pt x="0" y="379"/>
                        <a:pt x="1" y="390"/>
                        <a:pt x="1" y="40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44"/>
                <p:cNvSpPr>
                  <a:spLocks/>
                </p:cNvSpPr>
                <p:nvPr/>
              </p:nvSpPr>
              <p:spPr bwMode="auto">
                <a:xfrm>
                  <a:off x="1378101" y="2395304"/>
                  <a:ext cx="1317877" cy="440972"/>
                </a:xfrm>
                <a:custGeom>
                  <a:avLst/>
                  <a:gdLst>
                    <a:gd name="T0" fmla="*/ 1034 w 1104"/>
                    <a:gd name="T1" fmla="*/ 370 h 370"/>
                    <a:gd name="T2" fmla="*/ 1104 w 1104"/>
                    <a:gd name="T3" fmla="*/ 131 h 370"/>
                    <a:gd name="T4" fmla="*/ 552 w 1104"/>
                    <a:gd name="T5" fmla="*/ 0 h 370"/>
                    <a:gd name="T6" fmla="*/ 0 w 1104"/>
                    <a:gd name="T7" fmla="*/ 131 h 370"/>
                    <a:gd name="T8" fmla="*/ 70 w 1104"/>
                    <a:gd name="T9" fmla="*/ 370 h 370"/>
                    <a:gd name="T10" fmla="*/ 552 w 1104"/>
                    <a:gd name="T11" fmla="*/ 273 h 370"/>
                    <a:gd name="T12" fmla="*/ 1034 w 1104"/>
                    <a:gd name="T13" fmla="*/ 370 h 370"/>
                  </a:gdLst>
                  <a:ahLst/>
                  <a:cxnLst>
                    <a:cxn ang="0">
                      <a:pos x="T0" y="T1"/>
                    </a:cxn>
                    <a:cxn ang="0">
                      <a:pos x="T2" y="T3"/>
                    </a:cxn>
                    <a:cxn ang="0">
                      <a:pos x="T4" y="T5"/>
                    </a:cxn>
                    <a:cxn ang="0">
                      <a:pos x="T6" y="T7"/>
                    </a:cxn>
                    <a:cxn ang="0">
                      <a:pos x="T8" y="T9"/>
                    </a:cxn>
                    <a:cxn ang="0">
                      <a:pos x="T10" y="T11"/>
                    </a:cxn>
                    <a:cxn ang="0">
                      <a:pos x="T12" y="T13"/>
                    </a:cxn>
                  </a:cxnLst>
                  <a:rect l="0" t="0" r="r" b="b"/>
                  <a:pathLst>
                    <a:path w="1104" h="370">
                      <a:moveTo>
                        <a:pt x="1034" y="370"/>
                      </a:moveTo>
                      <a:cubicBezTo>
                        <a:pt x="1074" y="299"/>
                        <a:pt x="1099" y="218"/>
                        <a:pt x="1104" y="131"/>
                      </a:cubicBezTo>
                      <a:cubicBezTo>
                        <a:pt x="950" y="49"/>
                        <a:pt x="759" y="0"/>
                        <a:pt x="552" y="0"/>
                      </a:cubicBezTo>
                      <a:cubicBezTo>
                        <a:pt x="345" y="0"/>
                        <a:pt x="154" y="49"/>
                        <a:pt x="0" y="131"/>
                      </a:cubicBezTo>
                      <a:cubicBezTo>
                        <a:pt x="5" y="218"/>
                        <a:pt x="30" y="299"/>
                        <a:pt x="70" y="370"/>
                      </a:cubicBezTo>
                      <a:cubicBezTo>
                        <a:pt x="211" y="308"/>
                        <a:pt x="376" y="273"/>
                        <a:pt x="552" y="273"/>
                      </a:cubicBezTo>
                      <a:cubicBezTo>
                        <a:pt x="729" y="273"/>
                        <a:pt x="894" y="308"/>
                        <a:pt x="1034" y="37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45"/>
                <p:cNvSpPr>
                  <a:spLocks/>
                </p:cNvSpPr>
                <p:nvPr/>
              </p:nvSpPr>
              <p:spPr bwMode="auto">
                <a:xfrm>
                  <a:off x="1461760" y="2720867"/>
                  <a:ext cx="1150560" cy="358825"/>
                </a:xfrm>
                <a:custGeom>
                  <a:avLst/>
                  <a:gdLst>
                    <a:gd name="T0" fmla="*/ 134 w 964"/>
                    <a:gd name="T1" fmla="*/ 255 h 301"/>
                    <a:gd name="T2" fmla="*/ 181 w 964"/>
                    <a:gd name="T3" fmla="*/ 301 h 301"/>
                    <a:gd name="T4" fmla="*/ 482 w 964"/>
                    <a:gd name="T5" fmla="*/ 265 h 301"/>
                    <a:gd name="T6" fmla="*/ 783 w 964"/>
                    <a:gd name="T7" fmla="*/ 301 h 301"/>
                    <a:gd name="T8" fmla="*/ 830 w 964"/>
                    <a:gd name="T9" fmla="*/ 255 h 301"/>
                    <a:gd name="T10" fmla="*/ 964 w 964"/>
                    <a:gd name="T11" fmla="*/ 97 h 301"/>
                    <a:gd name="T12" fmla="*/ 482 w 964"/>
                    <a:gd name="T13" fmla="*/ 0 h 301"/>
                    <a:gd name="T14" fmla="*/ 0 w 964"/>
                    <a:gd name="T15" fmla="*/ 97 h 301"/>
                    <a:gd name="T16" fmla="*/ 134 w 964"/>
                    <a:gd name="T17" fmla="*/ 25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4" h="301">
                      <a:moveTo>
                        <a:pt x="134" y="255"/>
                      </a:moveTo>
                      <a:cubicBezTo>
                        <a:pt x="152" y="272"/>
                        <a:pt x="168" y="288"/>
                        <a:pt x="181" y="301"/>
                      </a:cubicBezTo>
                      <a:cubicBezTo>
                        <a:pt x="275" y="278"/>
                        <a:pt x="377" y="265"/>
                        <a:pt x="482" y="265"/>
                      </a:cubicBezTo>
                      <a:cubicBezTo>
                        <a:pt x="588" y="265"/>
                        <a:pt x="689" y="278"/>
                        <a:pt x="783" y="301"/>
                      </a:cubicBezTo>
                      <a:cubicBezTo>
                        <a:pt x="796" y="288"/>
                        <a:pt x="813" y="272"/>
                        <a:pt x="830" y="255"/>
                      </a:cubicBezTo>
                      <a:cubicBezTo>
                        <a:pt x="884" y="212"/>
                        <a:pt x="930" y="158"/>
                        <a:pt x="964" y="97"/>
                      </a:cubicBezTo>
                      <a:cubicBezTo>
                        <a:pt x="824" y="35"/>
                        <a:pt x="659" y="0"/>
                        <a:pt x="482" y="0"/>
                      </a:cubicBezTo>
                      <a:cubicBezTo>
                        <a:pt x="306" y="0"/>
                        <a:pt x="141" y="35"/>
                        <a:pt x="0" y="97"/>
                      </a:cubicBezTo>
                      <a:cubicBezTo>
                        <a:pt x="35" y="158"/>
                        <a:pt x="80" y="212"/>
                        <a:pt x="134" y="255"/>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Shape 46"/>
                <p:cNvSpPr>
                  <a:spLocks/>
                </p:cNvSpPr>
                <p:nvPr/>
              </p:nvSpPr>
              <p:spPr bwMode="auto">
                <a:xfrm>
                  <a:off x="1677962" y="3036855"/>
                  <a:ext cx="718659" cy="365881"/>
                </a:xfrm>
                <a:custGeom>
                  <a:avLst/>
                  <a:gdLst>
                    <a:gd name="T0" fmla="*/ 0 w 602"/>
                    <a:gd name="T1" fmla="*/ 36 h 307"/>
                    <a:gd name="T2" fmla="*/ 19 w 602"/>
                    <a:gd name="T3" fmla="*/ 58 h 307"/>
                    <a:gd name="T4" fmla="*/ 113 w 602"/>
                    <a:gd name="T5" fmla="*/ 307 h 307"/>
                    <a:gd name="T6" fmla="*/ 301 w 602"/>
                    <a:gd name="T7" fmla="*/ 307 h 307"/>
                    <a:gd name="T8" fmla="*/ 490 w 602"/>
                    <a:gd name="T9" fmla="*/ 307 h 307"/>
                    <a:gd name="T10" fmla="*/ 583 w 602"/>
                    <a:gd name="T11" fmla="*/ 58 h 307"/>
                    <a:gd name="T12" fmla="*/ 602 w 602"/>
                    <a:gd name="T13" fmla="*/ 36 h 307"/>
                    <a:gd name="T14" fmla="*/ 301 w 602"/>
                    <a:gd name="T15" fmla="*/ 0 h 307"/>
                    <a:gd name="T16" fmla="*/ 0 w 602"/>
                    <a:gd name="T17" fmla="*/ 3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07">
                      <a:moveTo>
                        <a:pt x="0" y="36"/>
                      </a:moveTo>
                      <a:cubicBezTo>
                        <a:pt x="8" y="45"/>
                        <a:pt x="15" y="52"/>
                        <a:pt x="19" y="58"/>
                      </a:cubicBezTo>
                      <a:cubicBezTo>
                        <a:pt x="59" y="110"/>
                        <a:pt x="113" y="201"/>
                        <a:pt x="113" y="307"/>
                      </a:cubicBezTo>
                      <a:cubicBezTo>
                        <a:pt x="301" y="307"/>
                        <a:pt x="301" y="307"/>
                        <a:pt x="301" y="307"/>
                      </a:cubicBezTo>
                      <a:cubicBezTo>
                        <a:pt x="490" y="307"/>
                        <a:pt x="490" y="307"/>
                        <a:pt x="490" y="307"/>
                      </a:cubicBezTo>
                      <a:cubicBezTo>
                        <a:pt x="490" y="201"/>
                        <a:pt x="544" y="110"/>
                        <a:pt x="583" y="58"/>
                      </a:cubicBezTo>
                      <a:cubicBezTo>
                        <a:pt x="587" y="52"/>
                        <a:pt x="594" y="45"/>
                        <a:pt x="602" y="36"/>
                      </a:cubicBezTo>
                      <a:cubicBezTo>
                        <a:pt x="508" y="13"/>
                        <a:pt x="407" y="0"/>
                        <a:pt x="301" y="0"/>
                      </a:cubicBezTo>
                      <a:cubicBezTo>
                        <a:pt x="196" y="0"/>
                        <a:pt x="94" y="13"/>
                        <a:pt x="0" y="36"/>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4" name="Group 47"/>
              <p:cNvGrpSpPr/>
              <p:nvPr/>
            </p:nvGrpSpPr>
            <p:grpSpPr>
              <a:xfrm>
                <a:off x="10122381" y="4015202"/>
                <a:ext cx="436773" cy="553800"/>
                <a:chOff x="1813026" y="3333693"/>
                <a:chExt cx="449540" cy="569988"/>
              </a:xfrm>
            </p:grpSpPr>
            <p:sp>
              <p:nvSpPr>
                <p:cNvPr id="46" name="Freeform: Shape 48"/>
                <p:cNvSpPr>
                  <a:spLocks/>
                </p:cNvSpPr>
                <p:nvPr/>
              </p:nvSpPr>
              <p:spPr bwMode="auto">
                <a:xfrm>
                  <a:off x="1848807" y="3694030"/>
                  <a:ext cx="376968" cy="201587"/>
                </a:xfrm>
                <a:custGeom>
                  <a:avLst/>
                  <a:gdLst>
                    <a:gd name="T0" fmla="*/ 311 w 316"/>
                    <a:gd name="T1" fmla="*/ 0 h 169"/>
                    <a:gd name="T2" fmla="*/ 158 w 316"/>
                    <a:gd name="T3" fmla="*/ 0 h 169"/>
                    <a:gd name="T4" fmla="*/ 158 w 316"/>
                    <a:gd name="T5" fmla="*/ 0 h 169"/>
                    <a:gd name="T6" fmla="*/ 6 w 316"/>
                    <a:gd name="T7" fmla="*/ 0 h 169"/>
                    <a:gd name="T8" fmla="*/ 158 w 316"/>
                    <a:gd name="T9" fmla="*/ 169 h 169"/>
                    <a:gd name="T10" fmla="*/ 158 w 316"/>
                    <a:gd name="T11" fmla="*/ 169 h 169"/>
                    <a:gd name="T12" fmla="*/ 158 w 316"/>
                    <a:gd name="T13" fmla="*/ 169 h 169"/>
                    <a:gd name="T14" fmla="*/ 158 w 316"/>
                    <a:gd name="T15" fmla="*/ 169 h 169"/>
                    <a:gd name="T16" fmla="*/ 158 w 316"/>
                    <a:gd name="T17" fmla="*/ 169 h 169"/>
                    <a:gd name="T18" fmla="*/ 311 w 316"/>
                    <a:gd name="T19"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169">
                      <a:moveTo>
                        <a:pt x="311" y="0"/>
                      </a:moveTo>
                      <a:cubicBezTo>
                        <a:pt x="158" y="0"/>
                        <a:pt x="158" y="0"/>
                        <a:pt x="158" y="0"/>
                      </a:cubicBezTo>
                      <a:cubicBezTo>
                        <a:pt x="158" y="0"/>
                        <a:pt x="158" y="0"/>
                        <a:pt x="158" y="0"/>
                      </a:cubicBezTo>
                      <a:cubicBezTo>
                        <a:pt x="6" y="0"/>
                        <a:pt x="6" y="0"/>
                        <a:pt x="6" y="0"/>
                      </a:cubicBezTo>
                      <a:cubicBezTo>
                        <a:pt x="6" y="0"/>
                        <a:pt x="0" y="169"/>
                        <a:pt x="158" y="169"/>
                      </a:cubicBezTo>
                      <a:cubicBezTo>
                        <a:pt x="158" y="169"/>
                        <a:pt x="158" y="169"/>
                        <a:pt x="158" y="169"/>
                      </a:cubicBezTo>
                      <a:cubicBezTo>
                        <a:pt x="158" y="169"/>
                        <a:pt x="158" y="169"/>
                        <a:pt x="158" y="169"/>
                      </a:cubicBezTo>
                      <a:cubicBezTo>
                        <a:pt x="158" y="169"/>
                        <a:pt x="158" y="169"/>
                        <a:pt x="158" y="169"/>
                      </a:cubicBezTo>
                      <a:cubicBezTo>
                        <a:pt x="158" y="169"/>
                        <a:pt x="158" y="169"/>
                        <a:pt x="158" y="169"/>
                      </a:cubicBezTo>
                      <a:cubicBezTo>
                        <a:pt x="316" y="169"/>
                        <a:pt x="311" y="0"/>
                        <a:pt x="311" y="0"/>
                      </a:cubicBezTo>
                      <a:close/>
                    </a:path>
                  </a:pathLst>
                </a:custGeom>
                <a:solidFill>
                  <a:schemeClr val="bg1">
                    <a:lumMod val="7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49"/>
                <p:cNvSpPr>
                  <a:spLocks/>
                </p:cNvSpPr>
                <p:nvPr/>
              </p:nvSpPr>
              <p:spPr bwMode="auto">
                <a:xfrm>
                  <a:off x="1855863" y="3638090"/>
                  <a:ext cx="363865" cy="83155"/>
                </a:xfrm>
                <a:custGeom>
                  <a:avLst/>
                  <a:gdLst>
                    <a:gd name="T0" fmla="*/ 287 w 305"/>
                    <a:gd name="T1" fmla="*/ 70 h 70"/>
                    <a:gd name="T2" fmla="*/ 305 w 305"/>
                    <a:gd name="T3" fmla="*/ 47 h 70"/>
                    <a:gd name="T4" fmla="*/ 152 w 305"/>
                    <a:gd name="T5" fmla="*/ 0 h 70"/>
                    <a:gd name="T6" fmla="*/ 0 w 305"/>
                    <a:gd name="T7" fmla="*/ 47 h 70"/>
                    <a:gd name="T8" fmla="*/ 18 w 305"/>
                    <a:gd name="T9" fmla="*/ 70 h 70"/>
                    <a:gd name="T10" fmla="*/ 152 w 305"/>
                    <a:gd name="T11" fmla="*/ 45 h 70"/>
                    <a:gd name="T12" fmla="*/ 287 w 305"/>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305" h="70">
                      <a:moveTo>
                        <a:pt x="287" y="70"/>
                      </a:moveTo>
                      <a:cubicBezTo>
                        <a:pt x="298" y="63"/>
                        <a:pt x="305" y="56"/>
                        <a:pt x="305" y="47"/>
                      </a:cubicBezTo>
                      <a:cubicBezTo>
                        <a:pt x="305" y="21"/>
                        <a:pt x="236" y="0"/>
                        <a:pt x="152" y="0"/>
                      </a:cubicBezTo>
                      <a:cubicBezTo>
                        <a:pt x="68" y="0"/>
                        <a:pt x="0" y="21"/>
                        <a:pt x="0" y="47"/>
                      </a:cubicBezTo>
                      <a:cubicBezTo>
                        <a:pt x="0" y="56"/>
                        <a:pt x="6" y="63"/>
                        <a:pt x="18" y="70"/>
                      </a:cubicBezTo>
                      <a:cubicBezTo>
                        <a:pt x="43" y="55"/>
                        <a:pt x="94" y="45"/>
                        <a:pt x="152" y="45"/>
                      </a:cubicBezTo>
                      <a:cubicBezTo>
                        <a:pt x="210" y="45"/>
                        <a:pt x="261" y="55"/>
                        <a:pt x="287" y="70"/>
                      </a:cubicBezTo>
                      <a:close/>
                    </a:path>
                  </a:pathLst>
                </a:custGeom>
                <a:solidFill>
                  <a:schemeClr val="bg1">
                    <a:lumMod val="8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50"/>
                <p:cNvSpPr>
                  <a:spLocks/>
                </p:cNvSpPr>
                <p:nvPr/>
              </p:nvSpPr>
              <p:spPr bwMode="auto">
                <a:xfrm>
                  <a:off x="1877030" y="3691510"/>
                  <a:ext cx="321532" cy="59468"/>
                </a:xfrm>
                <a:custGeom>
                  <a:avLst/>
                  <a:gdLst>
                    <a:gd name="T0" fmla="*/ 269 w 269"/>
                    <a:gd name="T1" fmla="*/ 25 h 50"/>
                    <a:gd name="T2" fmla="*/ 134 w 269"/>
                    <a:gd name="T3" fmla="*/ 0 h 50"/>
                    <a:gd name="T4" fmla="*/ 0 w 269"/>
                    <a:gd name="T5" fmla="*/ 25 h 50"/>
                    <a:gd name="T6" fmla="*/ 134 w 269"/>
                    <a:gd name="T7" fmla="*/ 50 h 50"/>
                    <a:gd name="T8" fmla="*/ 269 w 269"/>
                    <a:gd name="T9" fmla="*/ 25 h 50"/>
                  </a:gdLst>
                  <a:ahLst/>
                  <a:cxnLst>
                    <a:cxn ang="0">
                      <a:pos x="T0" y="T1"/>
                    </a:cxn>
                    <a:cxn ang="0">
                      <a:pos x="T2" y="T3"/>
                    </a:cxn>
                    <a:cxn ang="0">
                      <a:pos x="T4" y="T5"/>
                    </a:cxn>
                    <a:cxn ang="0">
                      <a:pos x="T6" y="T7"/>
                    </a:cxn>
                    <a:cxn ang="0">
                      <a:pos x="T8" y="T9"/>
                    </a:cxn>
                  </a:cxnLst>
                  <a:rect l="0" t="0" r="r" b="b"/>
                  <a:pathLst>
                    <a:path w="269" h="50">
                      <a:moveTo>
                        <a:pt x="269" y="25"/>
                      </a:moveTo>
                      <a:cubicBezTo>
                        <a:pt x="243" y="10"/>
                        <a:pt x="192" y="0"/>
                        <a:pt x="134" y="0"/>
                      </a:cubicBezTo>
                      <a:cubicBezTo>
                        <a:pt x="76" y="0"/>
                        <a:pt x="25" y="10"/>
                        <a:pt x="0" y="25"/>
                      </a:cubicBezTo>
                      <a:cubicBezTo>
                        <a:pt x="25" y="40"/>
                        <a:pt x="76" y="50"/>
                        <a:pt x="134" y="50"/>
                      </a:cubicBezTo>
                      <a:cubicBezTo>
                        <a:pt x="192" y="50"/>
                        <a:pt x="243" y="40"/>
                        <a:pt x="269" y="25"/>
                      </a:cubicBezTo>
                      <a:close/>
                    </a:path>
                  </a:pathLst>
                </a:custGeom>
                <a:solidFill>
                  <a:schemeClr val="tx1">
                    <a:lumMod val="50000"/>
                    <a:lumOff val="5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Oval 51"/>
                <p:cNvSpPr>
                  <a:spLocks/>
                </p:cNvSpPr>
                <p:nvPr/>
              </p:nvSpPr>
              <p:spPr bwMode="auto">
                <a:xfrm>
                  <a:off x="1813026" y="3333693"/>
                  <a:ext cx="449540" cy="137079"/>
                </a:xfrm>
                <a:prstGeom prst="ellipse">
                  <a:avLst/>
                </a:prstGeom>
                <a:solidFill>
                  <a:schemeClr val="tx2"/>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52"/>
                <p:cNvSpPr>
                  <a:spLocks/>
                </p:cNvSpPr>
                <p:nvPr/>
              </p:nvSpPr>
              <p:spPr bwMode="auto">
                <a:xfrm>
                  <a:off x="1847296" y="3358891"/>
                  <a:ext cx="381000" cy="544790"/>
                </a:xfrm>
                <a:custGeom>
                  <a:avLst/>
                  <a:gdLst>
                    <a:gd name="T0" fmla="*/ 319 w 319"/>
                    <a:gd name="T1" fmla="*/ 6 h 457"/>
                    <a:gd name="T2" fmla="*/ 305 w 319"/>
                    <a:gd name="T3" fmla="*/ 0 h 457"/>
                    <a:gd name="T4" fmla="*/ 305 w 319"/>
                    <a:gd name="T5" fmla="*/ 1 h 457"/>
                    <a:gd name="T6" fmla="*/ 305 w 319"/>
                    <a:gd name="T7" fmla="*/ 258 h 457"/>
                    <a:gd name="T8" fmla="*/ 269 w 319"/>
                    <a:gd name="T9" fmla="*/ 241 h 457"/>
                    <a:gd name="T10" fmla="*/ 159 w 319"/>
                    <a:gd name="T11" fmla="*/ 227 h 457"/>
                    <a:gd name="T12" fmla="*/ 49 w 319"/>
                    <a:gd name="T13" fmla="*/ 241 h 457"/>
                    <a:gd name="T14" fmla="*/ 13 w 319"/>
                    <a:gd name="T15" fmla="*/ 258 h 457"/>
                    <a:gd name="T16" fmla="*/ 13 w 319"/>
                    <a:gd name="T17" fmla="*/ 1 h 457"/>
                    <a:gd name="T18" fmla="*/ 13 w 319"/>
                    <a:gd name="T19" fmla="*/ 0 h 457"/>
                    <a:gd name="T20" fmla="*/ 0 w 319"/>
                    <a:gd name="T21" fmla="*/ 6 h 457"/>
                    <a:gd name="T22" fmla="*/ 0 w 319"/>
                    <a:gd name="T23" fmla="*/ 281 h 457"/>
                    <a:gd name="T24" fmla="*/ 0 w 319"/>
                    <a:gd name="T25" fmla="*/ 283 h 457"/>
                    <a:gd name="T26" fmla="*/ 21 w 319"/>
                    <a:gd name="T27" fmla="*/ 377 h 457"/>
                    <a:gd name="T28" fmla="*/ 159 w 319"/>
                    <a:gd name="T29" fmla="*/ 457 h 457"/>
                    <a:gd name="T30" fmla="*/ 160 w 319"/>
                    <a:gd name="T31" fmla="*/ 457 h 457"/>
                    <a:gd name="T32" fmla="*/ 297 w 319"/>
                    <a:gd name="T33" fmla="*/ 377 h 457"/>
                    <a:gd name="T34" fmla="*/ 319 w 319"/>
                    <a:gd name="T35" fmla="*/ 283 h 457"/>
                    <a:gd name="T36" fmla="*/ 319 w 319"/>
                    <a:gd name="T37" fmla="*/ 282 h 457"/>
                    <a:gd name="T38" fmla="*/ 319 w 319"/>
                    <a:gd name="T39" fmla="*/ 281 h 457"/>
                    <a:gd name="T40" fmla="*/ 319 w 319"/>
                    <a:gd name="T41" fmla="*/ 6 h 457"/>
                    <a:gd name="T42" fmla="*/ 53 w 319"/>
                    <a:gd name="T43" fmla="*/ 254 h 457"/>
                    <a:gd name="T44" fmla="*/ 159 w 319"/>
                    <a:gd name="T45" fmla="*/ 241 h 457"/>
                    <a:gd name="T46" fmla="*/ 265 w 319"/>
                    <a:gd name="T47" fmla="*/ 254 h 457"/>
                    <a:gd name="T48" fmla="*/ 305 w 319"/>
                    <a:gd name="T49" fmla="*/ 281 h 457"/>
                    <a:gd name="T50" fmla="*/ 265 w 319"/>
                    <a:gd name="T51" fmla="*/ 308 h 457"/>
                    <a:gd name="T52" fmla="*/ 159 w 319"/>
                    <a:gd name="T53" fmla="*/ 322 h 457"/>
                    <a:gd name="T54" fmla="*/ 53 w 319"/>
                    <a:gd name="T55" fmla="*/ 308 h 457"/>
                    <a:gd name="T56" fmla="*/ 13 w 319"/>
                    <a:gd name="T57" fmla="*/ 282 h 457"/>
                    <a:gd name="T58" fmla="*/ 13 w 319"/>
                    <a:gd name="T59" fmla="*/ 281 h 457"/>
                    <a:gd name="T60" fmla="*/ 13 w 319"/>
                    <a:gd name="T61" fmla="*/ 281 h 457"/>
                    <a:gd name="T62" fmla="*/ 53 w 319"/>
                    <a:gd name="T63" fmla="*/ 254 h 457"/>
                    <a:gd name="T64" fmla="*/ 285 w 319"/>
                    <a:gd name="T65" fmla="*/ 371 h 457"/>
                    <a:gd name="T66" fmla="*/ 159 w 319"/>
                    <a:gd name="T67" fmla="*/ 443 h 457"/>
                    <a:gd name="T68" fmla="*/ 159 w 319"/>
                    <a:gd name="T69" fmla="*/ 443 h 457"/>
                    <a:gd name="T70" fmla="*/ 34 w 319"/>
                    <a:gd name="T71" fmla="*/ 371 h 457"/>
                    <a:gd name="T72" fmla="*/ 15 w 319"/>
                    <a:gd name="T73" fmla="*/ 306 h 457"/>
                    <a:gd name="T74" fmla="*/ 49 w 319"/>
                    <a:gd name="T75" fmla="*/ 321 h 457"/>
                    <a:gd name="T76" fmla="*/ 159 w 319"/>
                    <a:gd name="T77" fmla="*/ 336 h 457"/>
                    <a:gd name="T78" fmla="*/ 269 w 319"/>
                    <a:gd name="T79" fmla="*/ 321 h 457"/>
                    <a:gd name="T80" fmla="*/ 303 w 319"/>
                    <a:gd name="T81" fmla="*/ 306 h 457"/>
                    <a:gd name="T82" fmla="*/ 285 w 319"/>
                    <a:gd name="T83" fmla="*/ 37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9" h="457">
                      <a:moveTo>
                        <a:pt x="319" y="6"/>
                      </a:moveTo>
                      <a:cubicBezTo>
                        <a:pt x="315" y="4"/>
                        <a:pt x="311" y="2"/>
                        <a:pt x="305" y="0"/>
                      </a:cubicBezTo>
                      <a:cubicBezTo>
                        <a:pt x="305" y="0"/>
                        <a:pt x="305" y="0"/>
                        <a:pt x="305" y="1"/>
                      </a:cubicBezTo>
                      <a:cubicBezTo>
                        <a:pt x="305" y="258"/>
                        <a:pt x="305" y="258"/>
                        <a:pt x="305" y="258"/>
                      </a:cubicBezTo>
                      <a:cubicBezTo>
                        <a:pt x="296" y="252"/>
                        <a:pt x="284" y="246"/>
                        <a:pt x="269" y="241"/>
                      </a:cubicBezTo>
                      <a:cubicBezTo>
                        <a:pt x="241" y="233"/>
                        <a:pt x="202" y="227"/>
                        <a:pt x="159" y="227"/>
                      </a:cubicBezTo>
                      <a:cubicBezTo>
                        <a:pt x="117" y="227"/>
                        <a:pt x="78" y="233"/>
                        <a:pt x="49" y="241"/>
                      </a:cubicBezTo>
                      <a:cubicBezTo>
                        <a:pt x="35" y="246"/>
                        <a:pt x="22" y="251"/>
                        <a:pt x="13" y="258"/>
                      </a:cubicBezTo>
                      <a:cubicBezTo>
                        <a:pt x="13" y="1"/>
                        <a:pt x="13" y="1"/>
                        <a:pt x="13" y="1"/>
                      </a:cubicBezTo>
                      <a:cubicBezTo>
                        <a:pt x="13" y="0"/>
                        <a:pt x="13" y="0"/>
                        <a:pt x="13" y="0"/>
                      </a:cubicBezTo>
                      <a:cubicBezTo>
                        <a:pt x="8" y="2"/>
                        <a:pt x="4" y="4"/>
                        <a:pt x="0" y="6"/>
                      </a:cubicBezTo>
                      <a:cubicBezTo>
                        <a:pt x="0" y="281"/>
                        <a:pt x="0" y="281"/>
                        <a:pt x="0" y="281"/>
                      </a:cubicBezTo>
                      <a:cubicBezTo>
                        <a:pt x="0" y="281"/>
                        <a:pt x="0" y="282"/>
                        <a:pt x="0" y="283"/>
                      </a:cubicBezTo>
                      <a:cubicBezTo>
                        <a:pt x="0" y="294"/>
                        <a:pt x="1" y="336"/>
                        <a:pt x="21" y="377"/>
                      </a:cubicBezTo>
                      <a:cubicBezTo>
                        <a:pt x="42" y="418"/>
                        <a:pt x="83" y="457"/>
                        <a:pt x="159" y="457"/>
                      </a:cubicBezTo>
                      <a:cubicBezTo>
                        <a:pt x="160" y="457"/>
                        <a:pt x="160" y="457"/>
                        <a:pt x="160" y="457"/>
                      </a:cubicBezTo>
                      <a:cubicBezTo>
                        <a:pt x="236" y="457"/>
                        <a:pt x="277" y="418"/>
                        <a:pt x="297" y="377"/>
                      </a:cubicBezTo>
                      <a:cubicBezTo>
                        <a:pt x="317" y="336"/>
                        <a:pt x="319" y="294"/>
                        <a:pt x="319" y="283"/>
                      </a:cubicBezTo>
                      <a:cubicBezTo>
                        <a:pt x="319" y="282"/>
                        <a:pt x="319" y="282"/>
                        <a:pt x="319" y="282"/>
                      </a:cubicBezTo>
                      <a:cubicBezTo>
                        <a:pt x="319" y="282"/>
                        <a:pt x="319" y="281"/>
                        <a:pt x="319" y="281"/>
                      </a:cubicBezTo>
                      <a:lnTo>
                        <a:pt x="319" y="6"/>
                      </a:lnTo>
                      <a:close/>
                      <a:moveTo>
                        <a:pt x="53" y="254"/>
                      </a:moveTo>
                      <a:cubicBezTo>
                        <a:pt x="80" y="246"/>
                        <a:pt x="118" y="241"/>
                        <a:pt x="159" y="241"/>
                      </a:cubicBezTo>
                      <a:cubicBezTo>
                        <a:pt x="201" y="241"/>
                        <a:pt x="238" y="246"/>
                        <a:pt x="265" y="254"/>
                      </a:cubicBezTo>
                      <a:cubicBezTo>
                        <a:pt x="292" y="262"/>
                        <a:pt x="306" y="275"/>
                        <a:pt x="305" y="281"/>
                      </a:cubicBezTo>
                      <a:cubicBezTo>
                        <a:pt x="306" y="288"/>
                        <a:pt x="292" y="300"/>
                        <a:pt x="265" y="308"/>
                      </a:cubicBezTo>
                      <a:cubicBezTo>
                        <a:pt x="238" y="317"/>
                        <a:pt x="201" y="322"/>
                        <a:pt x="159" y="322"/>
                      </a:cubicBezTo>
                      <a:cubicBezTo>
                        <a:pt x="118" y="322"/>
                        <a:pt x="80" y="317"/>
                        <a:pt x="53" y="308"/>
                      </a:cubicBezTo>
                      <a:cubicBezTo>
                        <a:pt x="26" y="300"/>
                        <a:pt x="12" y="288"/>
                        <a:pt x="13" y="282"/>
                      </a:cubicBezTo>
                      <a:cubicBezTo>
                        <a:pt x="13" y="281"/>
                        <a:pt x="13" y="281"/>
                        <a:pt x="13" y="281"/>
                      </a:cubicBezTo>
                      <a:cubicBezTo>
                        <a:pt x="13" y="281"/>
                        <a:pt x="13" y="281"/>
                        <a:pt x="13" y="281"/>
                      </a:cubicBezTo>
                      <a:cubicBezTo>
                        <a:pt x="13" y="275"/>
                        <a:pt x="26" y="262"/>
                        <a:pt x="53" y="254"/>
                      </a:cubicBezTo>
                      <a:close/>
                      <a:moveTo>
                        <a:pt x="285" y="371"/>
                      </a:moveTo>
                      <a:cubicBezTo>
                        <a:pt x="266" y="408"/>
                        <a:pt x="231" y="443"/>
                        <a:pt x="159" y="443"/>
                      </a:cubicBezTo>
                      <a:cubicBezTo>
                        <a:pt x="159" y="443"/>
                        <a:pt x="159" y="443"/>
                        <a:pt x="159" y="443"/>
                      </a:cubicBezTo>
                      <a:cubicBezTo>
                        <a:pt x="88" y="443"/>
                        <a:pt x="53" y="408"/>
                        <a:pt x="34" y="371"/>
                      </a:cubicBezTo>
                      <a:cubicBezTo>
                        <a:pt x="22" y="347"/>
                        <a:pt x="17" y="323"/>
                        <a:pt x="15" y="306"/>
                      </a:cubicBezTo>
                      <a:cubicBezTo>
                        <a:pt x="24" y="312"/>
                        <a:pt x="36" y="317"/>
                        <a:pt x="49" y="321"/>
                      </a:cubicBezTo>
                      <a:cubicBezTo>
                        <a:pt x="78" y="330"/>
                        <a:pt x="117" y="336"/>
                        <a:pt x="159" y="336"/>
                      </a:cubicBezTo>
                      <a:cubicBezTo>
                        <a:pt x="202" y="336"/>
                        <a:pt x="241" y="330"/>
                        <a:pt x="269" y="321"/>
                      </a:cubicBezTo>
                      <a:cubicBezTo>
                        <a:pt x="283" y="317"/>
                        <a:pt x="295" y="312"/>
                        <a:pt x="303" y="306"/>
                      </a:cubicBezTo>
                      <a:cubicBezTo>
                        <a:pt x="301" y="323"/>
                        <a:pt x="297" y="347"/>
                        <a:pt x="285" y="371"/>
                      </a:cubicBezTo>
                      <a:close/>
                    </a:path>
                  </a:pathLst>
                </a:custGeom>
                <a:solidFill>
                  <a:schemeClr val="tx2">
                    <a:lumMod val="40000"/>
                    <a:lumOff val="6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5" name="Freeform: Shape 64"/>
              <p:cNvSpPr>
                <a:spLocks/>
              </p:cNvSpPr>
              <p:nvPr/>
            </p:nvSpPr>
            <p:spPr bwMode="auto">
              <a:xfrm>
                <a:off x="10120856" y="2881881"/>
                <a:ext cx="499494" cy="595750"/>
              </a:xfrm>
              <a:custGeom>
                <a:avLst/>
                <a:gdLst>
                  <a:gd name="T0" fmla="*/ 741 w 769"/>
                  <a:gd name="T1" fmla="*/ 368 h 914"/>
                  <a:gd name="T2" fmla="*/ 703 w 769"/>
                  <a:gd name="T3" fmla="*/ 355 h 914"/>
                  <a:gd name="T4" fmla="*/ 668 w 769"/>
                  <a:gd name="T5" fmla="*/ 364 h 914"/>
                  <a:gd name="T6" fmla="*/ 583 w 769"/>
                  <a:gd name="T7" fmla="*/ 477 h 914"/>
                  <a:gd name="T8" fmla="*/ 575 w 769"/>
                  <a:gd name="T9" fmla="*/ 484 h 914"/>
                  <a:gd name="T10" fmla="*/ 560 w 769"/>
                  <a:gd name="T11" fmla="*/ 490 h 914"/>
                  <a:gd name="T12" fmla="*/ 545 w 769"/>
                  <a:gd name="T13" fmla="*/ 487 h 914"/>
                  <a:gd name="T14" fmla="*/ 528 w 769"/>
                  <a:gd name="T15" fmla="*/ 471 h 914"/>
                  <a:gd name="T16" fmla="*/ 522 w 769"/>
                  <a:gd name="T17" fmla="*/ 128 h 914"/>
                  <a:gd name="T18" fmla="*/ 518 w 769"/>
                  <a:gd name="T19" fmla="*/ 105 h 914"/>
                  <a:gd name="T20" fmla="*/ 496 w 769"/>
                  <a:gd name="T21" fmla="*/ 80 h 914"/>
                  <a:gd name="T22" fmla="*/ 463 w 769"/>
                  <a:gd name="T23" fmla="*/ 70 h 914"/>
                  <a:gd name="T24" fmla="*/ 440 w 769"/>
                  <a:gd name="T25" fmla="*/ 74 h 914"/>
                  <a:gd name="T26" fmla="*/ 415 w 769"/>
                  <a:gd name="T27" fmla="*/ 95 h 914"/>
                  <a:gd name="T28" fmla="*/ 405 w 769"/>
                  <a:gd name="T29" fmla="*/ 128 h 914"/>
                  <a:gd name="T30" fmla="*/ 403 w 769"/>
                  <a:gd name="T31" fmla="*/ 403 h 914"/>
                  <a:gd name="T32" fmla="*/ 388 w 769"/>
                  <a:gd name="T33" fmla="*/ 414 h 914"/>
                  <a:gd name="T34" fmla="*/ 375 w 769"/>
                  <a:gd name="T35" fmla="*/ 408 h 914"/>
                  <a:gd name="T36" fmla="*/ 370 w 769"/>
                  <a:gd name="T37" fmla="*/ 51 h 914"/>
                  <a:gd name="T38" fmla="*/ 366 w 769"/>
                  <a:gd name="T39" fmla="*/ 31 h 914"/>
                  <a:gd name="T40" fmla="*/ 348 w 769"/>
                  <a:gd name="T41" fmla="*/ 8 h 914"/>
                  <a:gd name="T42" fmla="*/ 319 w 769"/>
                  <a:gd name="T43" fmla="*/ 0 h 914"/>
                  <a:gd name="T44" fmla="*/ 299 w 769"/>
                  <a:gd name="T45" fmla="*/ 4 h 914"/>
                  <a:gd name="T46" fmla="*/ 276 w 769"/>
                  <a:gd name="T47" fmla="*/ 22 h 914"/>
                  <a:gd name="T48" fmla="*/ 267 w 769"/>
                  <a:gd name="T49" fmla="*/ 51 h 914"/>
                  <a:gd name="T50" fmla="*/ 266 w 769"/>
                  <a:gd name="T51" fmla="*/ 403 h 914"/>
                  <a:gd name="T52" fmla="*/ 250 w 769"/>
                  <a:gd name="T53" fmla="*/ 414 h 914"/>
                  <a:gd name="T54" fmla="*/ 237 w 769"/>
                  <a:gd name="T55" fmla="*/ 408 h 914"/>
                  <a:gd name="T56" fmla="*/ 232 w 769"/>
                  <a:gd name="T57" fmla="*/ 110 h 914"/>
                  <a:gd name="T58" fmla="*/ 227 w 769"/>
                  <a:gd name="T59" fmla="*/ 90 h 914"/>
                  <a:gd name="T60" fmla="*/ 209 w 769"/>
                  <a:gd name="T61" fmla="*/ 68 h 914"/>
                  <a:gd name="T62" fmla="*/ 182 w 769"/>
                  <a:gd name="T63" fmla="*/ 60 h 914"/>
                  <a:gd name="T64" fmla="*/ 162 w 769"/>
                  <a:gd name="T65" fmla="*/ 62 h 914"/>
                  <a:gd name="T66" fmla="*/ 139 w 769"/>
                  <a:gd name="T67" fmla="*/ 81 h 914"/>
                  <a:gd name="T68" fmla="*/ 130 w 769"/>
                  <a:gd name="T69" fmla="*/ 110 h 914"/>
                  <a:gd name="T70" fmla="*/ 129 w 769"/>
                  <a:gd name="T71" fmla="*/ 403 h 914"/>
                  <a:gd name="T72" fmla="*/ 113 w 769"/>
                  <a:gd name="T73" fmla="*/ 414 h 914"/>
                  <a:gd name="T74" fmla="*/ 100 w 769"/>
                  <a:gd name="T75" fmla="*/ 408 h 914"/>
                  <a:gd name="T76" fmla="*/ 96 w 769"/>
                  <a:gd name="T77" fmla="*/ 204 h 914"/>
                  <a:gd name="T78" fmla="*/ 92 w 769"/>
                  <a:gd name="T79" fmla="*/ 185 h 914"/>
                  <a:gd name="T80" fmla="*/ 74 w 769"/>
                  <a:gd name="T81" fmla="*/ 164 h 914"/>
                  <a:gd name="T82" fmla="*/ 47 w 769"/>
                  <a:gd name="T83" fmla="*/ 157 h 914"/>
                  <a:gd name="T84" fmla="*/ 29 w 769"/>
                  <a:gd name="T85" fmla="*/ 160 h 914"/>
                  <a:gd name="T86" fmla="*/ 7 w 769"/>
                  <a:gd name="T87" fmla="*/ 177 h 914"/>
                  <a:gd name="T88" fmla="*/ 0 w 769"/>
                  <a:gd name="T89" fmla="*/ 204 h 914"/>
                  <a:gd name="T90" fmla="*/ 0 w 769"/>
                  <a:gd name="T91" fmla="*/ 651 h 914"/>
                  <a:gd name="T92" fmla="*/ 7 w 769"/>
                  <a:gd name="T93" fmla="*/ 700 h 914"/>
                  <a:gd name="T94" fmla="*/ 23 w 769"/>
                  <a:gd name="T95" fmla="*/ 747 h 914"/>
                  <a:gd name="T96" fmla="*/ 64 w 769"/>
                  <a:gd name="T97" fmla="*/ 833 h 914"/>
                  <a:gd name="T98" fmla="*/ 103 w 769"/>
                  <a:gd name="T99" fmla="*/ 881 h 914"/>
                  <a:gd name="T100" fmla="*/ 156 w 769"/>
                  <a:gd name="T101" fmla="*/ 909 h 914"/>
                  <a:gd name="T102" fmla="*/ 379 w 769"/>
                  <a:gd name="T103" fmla="*/ 914 h 914"/>
                  <a:gd name="T104" fmla="*/ 416 w 769"/>
                  <a:gd name="T105" fmla="*/ 910 h 914"/>
                  <a:gd name="T106" fmla="*/ 465 w 769"/>
                  <a:gd name="T107" fmla="*/ 887 h 914"/>
                  <a:gd name="T108" fmla="*/ 502 w 769"/>
                  <a:gd name="T109" fmla="*/ 849 h 914"/>
                  <a:gd name="T110" fmla="*/ 763 w 769"/>
                  <a:gd name="T111" fmla="*/ 453 h 914"/>
                  <a:gd name="T112" fmla="*/ 768 w 769"/>
                  <a:gd name="T113" fmla="*/ 414 h 914"/>
                  <a:gd name="T114" fmla="*/ 751 w 769"/>
                  <a:gd name="T115" fmla="*/ 378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69" h="914">
                    <a:moveTo>
                      <a:pt x="741" y="368"/>
                    </a:moveTo>
                    <a:lnTo>
                      <a:pt x="741" y="368"/>
                    </a:lnTo>
                    <a:lnTo>
                      <a:pt x="741" y="368"/>
                    </a:lnTo>
                    <a:lnTo>
                      <a:pt x="729" y="361"/>
                    </a:lnTo>
                    <a:lnTo>
                      <a:pt x="716" y="357"/>
                    </a:lnTo>
                    <a:lnTo>
                      <a:pt x="703" y="355"/>
                    </a:lnTo>
                    <a:lnTo>
                      <a:pt x="691" y="355"/>
                    </a:lnTo>
                    <a:lnTo>
                      <a:pt x="679" y="358"/>
                    </a:lnTo>
                    <a:lnTo>
                      <a:pt x="668" y="364"/>
                    </a:lnTo>
                    <a:lnTo>
                      <a:pt x="656" y="373"/>
                    </a:lnTo>
                    <a:lnTo>
                      <a:pt x="648" y="383"/>
                    </a:lnTo>
                    <a:lnTo>
                      <a:pt x="583" y="477"/>
                    </a:lnTo>
                    <a:lnTo>
                      <a:pt x="583" y="477"/>
                    </a:lnTo>
                    <a:lnTo>
                      <a:pt x="579" y="481"/>
                    </a:lnTo>
                    <a:lnTo>
                      <a:pt x="575" y="484"/>
                    </a:lnTo>
                    <a:lnTo>
                      <a:pt x="570" y="487"/>
                    </a:lnTo>
                    <a:lnTo>
                      <a:pt x="566" y="488"/>
                    </a:lnTo>
                    <a:lnTo>
                      <a:pt x="560" y="490"/>
                    </a:lnTo>
                    <a:lnTo>
                      <a:pt x="555" y="490"/>
                    </a:lnTo>
                    <a:lnTo>
                      <a:pt x="550" y="488"/>
                    </a:lnTo>
                    <a:lnTo>
                      <a:pt x="545" y="487"/>
                    </a:lnTo>
                    <a:lnTo>
                      <a:pt x="545" y="487"/>
                    </a:lnTo>
                    <a:lnTo>
                      <a:pt x="535" y="480"/>
                    </a:lnTo>
                    <a:lnTo>
                      <a:pt x="528" y="471"/>
                    </a:lnTo>
                    <a:lnTo>
                      <a:pt x="523" y="461"/>
                    </a:lnTo>
                    <a:lnTo>
                      <a:pt x="522" y="450"/>
                    </a:lnTo>
                    <a:lnTo>
                      <a:pt x="522" y="128"/>
                    </a:lnTo>
                    <a:lnTo>
                      <a:pt x="522" y="128"/>
                    </a:lnTo>
                    <a:lnTo>
                      <a:pt x="520" y="117"/>
                    </a:lnTo>
                    <a:lnTo>
                      <a:pt x="518" y="105"/>
                    </a:lnTo>
                    <a:lnTo>
                      <a:pt x="512" y="95"/>
                    </a:lnTo>
                    <a:lnTo>
                      <a:pt x="505" y="87"/>
                    </a:lnTo>
                    <a:lnTo>
                      <a:pt x="496" y="80"/>
                    </a:lnTo>
                    <a:lnTo>
                      <a:pt x="486" y="74"/>
                    </a:lnTo>
                    <a:lnTo>
                      <a:pt x="475" y="71"/>
                    </a:lnTo>
                    <a:lnTo>
                      <a:pt x="463" y="70"/>
                    </a:lnTo>
                    <a:lnTo>
                      <a:pt x="463" y="70"/>
                    </a:lnTo>
                    <a:lnTo>
                      <a:pt x="452" y="71"/>
                    </a:lnTo>
                    <a:lnTo>
                      <a:pt x="440" y="74"/>
                    </a:lnTo>
                    <a:lnTo>
                      <a:pt x="430" y="80"/>
                    </a:lnTo>
                    <a:lnTo>
                      <a:pt x="422" y="87"/>
                    </a:lnTo>
                    <a:lnTo>
                      <a:pt x="415" y="95"/>
                    </a:lnTo>
                    <a:lnTo>
                      <a:pt x="410" y="105"/>
                    </a:lnTo>
                    <a:lnTo>
                      <a:pt x="406" y="117"/>
                    </a:lnTo>
                    <a:lnTo>
                      <a:pt x="405" y="128"/>
                    </a:lnTo>
                    <a:lnTo>
                      <a:pt x="405" y="396"/>
                    </a:lnTo>
                    <a:lnTo>
                      <a:pt x="405" y="396"/>
                    </a:lnTo>
                    <a:lnTo>
                      <a:pt x="403" y="403"/>
                    </a:lnTo>
                    <a:lnTo>
                      <a:pt x="400" y="408"/>
                    </a:lnTo>
                    <a:lnTo>
                      <a:pt x="395" y="413"/>
                    </a:lnTo>
                    <a:lnTo>
                      <a:pt x="388" y="414"/>
                    </a:lnTo>
                    <a:lnTo>
                      <a:pt x="388" y="414"/>
                    </a:lnTo>
                    <a:lnTo>
                      <a:pt x="380" y="413"/>
                    </a:lnTo>
                    <a:lnTo>
                      <a:pt x="375" y="408"/>
                    </a:lnTo>
                    <a:lnTo>
                      <a:pt x="372" y="403"/>
                    </a:lnTo>
                    <a:lnTo>
                      <a:pt x="370" y="396"/>
                    </a:lnTo>
                    <a:lnTo>
                      <a:pt x="370" y="51"/>
                    </a:lnTo>
                    <a:lnTo>
                      <a:pt x="370" y="51"/>
                    </a:lnTo>
                    <a:lnTo>
                      <a:pt x="369" y="41"/>
                    </a:lnTo>
                    <a:lnTo>
                      <a:pt x="366" y="31"/>
                    </a:lnTo>
                    <a:lnTo>
                      <a:pt x="362" y="22"/>
                    </a:lnTo>
                    <a:lnTo>
                      <a:pt x="355" y="15"/>
                    </a:lnTo>
                    <a:lnTo>
                      <a:pt x="348" y="8"/>
                    </a:lnTo>
                    <a:lnTo>
                      <a:pt x="339" y="4"/>
                    </a:lnTo>
                    <a:lnTo>
                      <a:pt x="329" y="1"/>
                    </a:lnTo>
                    <a:lnTo>
                      <a:pt x="319" y="0"/>
                    </a:lnTo>
                    <a:lnTo>
                      <a:pt x="319" y="0"/>
                    </a:lnTo>
                    <a:lnTo>
                      <a:pt x="309" y="1"/>
                    </a:lnTo>
                    <a:lnTo>
                      <a:pt x="299" y="4"/>
                    </a:lnTo>
                    <a:lnTo>
                      <a:pt x="290" y="8"/>
                    </a:lnTo>
                    <a:lnTo>
                      <a:pt x="283" y="15"/>
                    </a:lnTo>
                    <a:lnTo>
                      <a:pt x="276" y="22"/>
                    </a:lnTo>
                    <a:lnTo>
                      <a:pt x="272" y="31"/>
                    </a:lnTo>
                    <a:lnTo>
                      <a:pt x="269" y="41"/>
                    </a:lnTo>
                    <a:lnTo>
                      <a:pt x="267" y="51"/>
                    </a:lnTo>
                    <a:lnTo>
                      <a:pt x="267" y="396"/>
                    </a:lnTo>
                    <a:lnTo>
                      <a:pt x="267" y="396"/>
                    </a:lnTo>
                    <a:lnTo>
                      <a:pt x="266" y="403"/>
                    </a:lnTo>
                    <a:lnTo>
                      <a:pt x="262" y="408"/>
                    </a:lnTo>
                    <a:lnTo>
                      <a:pt x="256" y="413"/>
                    </a:lnTo>
                    <a:lnTo>
                      <a:pt x="250" y="414"/>
                    </a:lnTo>
                    <a:lnTo>
                      <a:pt x="250" y="414"/>
                    </a:lnTo>
                    <a:lnTo>
                      <a:pt x="243" y="413"/>
                    </a:lnTo>
                    <a:lnTo>
                      <a:pt x="237" y="408"/>
                    </a:lnTo>
                    <a:lnTo>
                      <a:pt x="233" y="403"/>
                    </a:lnTo>
                    <a:lnTo>
                      <a:pt x="232" y="396"/>
                    </a:lnTo>
                    <a:lnTo>
                      <a:pt x="232" y="110"/>
                    </a:lnTo>
                    <a:lnTo>
                      <a:pt x="232" y="110"/>
                    </a:lnTo>
                    <a:lnTo>
                      <a:pt x="230" y="100"/>
                    </a:lnTo>
                    <a:lnTo>
                      <a:pt x="227" y="90"/>
                    </a:lnTo>
                    <a:lnTo>
                      <a:pt x="223" y="81"/>
                    </a:lnTo>
                    <a:lnTo>
                      <a:pt x="216" y="74"/>
                    </a:lnTo>
                    <a:lnTo>
                      <a:pt x="209" y="68"/>
                    </a:lnTo>
                    <a:lnTo>
                      <a:pt x="200" y="62"/>
                    </a:lnTo>
                    <a:lnTo>
                      <a:pt x="192" y="60"/>
                    </a:lnTo>
                    <a:lnTo>
                      <a:pt x="182" y="60"/>
                    </a:lnTo>
                    <a:lnTo>
                      <a:pt x="182" y="60"/>
                    </a:lnTo>
                    <a:lnTo>
                      <a:pt x="170" y="60"/>
                    </a:lnTo>
                    <a:lnTo>
                      <a:pt x="162" y="62"/>
                    </a:lnTo>
                    <a:lnTo>
                      <a:pt x="153" y="68"/>
                    </a:lnTo>
                    <a:lnTo>
                      <a:pt x="146" y="74"/>
                    </a:lnTo>
                    <a:lnTo>
                      <a:pt x="139" y="81"/>
                    </a:lnTo>
                    <a:lnTo>
                      <a:pt x="135" y="90"/>
                    </a:lnTo>
                    <a:lnTo>
                      <a:pt x="132" y="100"/>
                    </a:lnTo>
                    <a:lnTo>
                      <a:pt x="130" y="110"/>
                    </a:lnTo>
                    <a:lnTo>
                      <a:pt x="130" y="396"/>
                    </a:lnTo>
                    <a:lnTo>
                      <a:pt x="130" y="396"/>
                    </a:lnTo>
                    <a:lnTo>
                      <a:pt x="129" y="403"/>
                    </a:lnTo>
                    <a:lnTo>
                      <a:pt x="126" y="408"/>
                    </a:lnTo>
                    <a:lnTo>
                      <a:pt x="120" y="413"/>
                    </a:lnTo>
                    <a:lnTo>
                      <a:pt x="113" y="414"/>
                    </a:lnTo>
                    <a:lnTo>
                      <a:pt x="113" y="414"/>
                    </a:lnTo>
                    <a:lnTo>
                      <a:pt x="106" y="413"/>
                    </a:lnTo>
                    <a:lnTo>
                      <a:pt x="100" y="408"/>
                    </a:lnTo>
                    <a:lnTo>
                      <a:pt x="97" y="403"/>
                    </a:lnTo>
                    <a:lnTo>
                      <a:pt x="96" y="396"/>
                    </a:lnTo>
                    <a:lnTo>
                      <a:pt x="96" y="204"/>
                    </a:lnTo>
                    <a:lnTo>
                      <a:pt x="96" y="204"/>
                    </a:lnTo>
                    <a:lnTo>
                      <a:pt x="95" y="194"/>
                    </a:lnTo>
                    <a:lnTo>
                      <a:pt x="92" y="185"/>
                    </a:lnTo>
                    <a:lnTo>
                      <a:pt x="87" y="177"/>
                    </a:lnTo>
                    <a:lnTo>
                      <a:pt x="82" y="170"/>
                    </a:lnTo>
                    <a:lnTo>
                      <a:pt x="74" y="164"/>
                    </a:lnTo>
                    <a:lnTo>
                      <a:pt x="66" y="160"/>
                    </a:lnTo>
                    <a:lnTo>
                      <a:pt x="57" y="157"/>
                    </a:lnTo>
                    <a:lnTo>
                      <a:pt x="47" y="157"/>
                    </a:lnTo>
                    <a:lnTo>
                      <a:pt x="47" y="157"/>
                    </a:lnTo>
                    <a:lnTo>
                      <a:pt x="37" y="157"/>
                    </a:lnTo>
                    <a:lnTo>
                      <a:pt x="29" y="160"/>
                    </a:lnTo>
                    <a:lnTo>
                      <a:pt x="20" y="164"/>
                    </a:lnTo>
                    <a:lnTo>
                      <a:pt x="13" y="170"/>
                    </a:lnTo>
                    <a:lnTo>
                      <a:pt x="7" y="177"/>
                    </a:lnTo>
                    <a:lnTo>
                      <a:pt x="3" y="185"/>
                    </a:lnTo>
                    <a:lnTo>
                      <a:pt x="0" y="194"/>
                    </a:lnTo>
                    <a:lnTo>
                      <a:pt x="0" y="204"/>
                    </a:lnTo>
                    <a:lnTo>
                      <a:pt x="0" y="634"/>
                    </a:lnTo>
                    <a:lnTo>
                      <a:pt x="0" y="634"/>
                    </a:lnTo>
                    <a:lnTo>
                      <a:pt x="0" y="651"/>
                    </a:lnTo>
                    <a:lnTo>
                      <a:pt x="2" y="667"/>
                    </a:lnTo>
                    <a:lnTo>
                      <a:pt x="4" y="684"/>
                    </a:lnTo>
                    <a:lnTo>
                      <a:pt x="7" y="700"/>
                    </a:lnTo>
                    <a:lnTo>
                      <a:pt x="12" y="716"/>
                    </a:lnTo>
                    <a:lnTo>
                      <a:pt x="17" y="731"/>
                    </a:lnTo>
                    <a:lnTo>
                      <a:pt x="23" y="747"/>
                    </a:lnTo>
                    <a:lnTo>
                      <a:pt x="30" y="761"/>
                    </a:lnTo>
                    <a:lnTo>
                      <a:pt x="64" y="833"/>
                    </a:lnTo>
                    <a:lnTo>
                      <a:pt x="64" y="833"/>
                    </a:lnTo>
                    <a:lnTo>
                      <a:pt x="76" y="851"/>
                    </a:lnTo>
                    <a:lnTo>
                      <a:pt x="89" y="867"/>
                    </a:lnTo>
                    <a:lnTo>
                      <a:pt x="103" y="881"/>
                    </a:lnTo>
                    <a:lnTo>
                      <a:pt x="119" y="893"/>
                    </a:lnTo>
                    <a:lnTo>
                      <a:pt x="137" y="901"/>
                    </a:lnTo>
                    <a:lnTo>
                      <a:pt x="156" y="909"/>
                    </a:lnTo>
                    <a:lnTo>
                      <a:pt x="176" y="913"/>
                    </a:lnTo>
                    <a:lnTo>
                      <a:pt x="196" y="914"/>
                    </a:lnTo>
                    <a:lnTo>
                      <a:pt x="379" y="914"/>
                    </a:lnTo>
                    <a:lnTo>
                      <a:pt x="379" y="914"/>
                    </a:lnTo>
                    <a:lnTo>
                      <a:pt x="398" y="913"/>
                    </a:lnTo>
                    <a:lnTo>
                      <a:pt x="416" y="910"/>
                    </a:lnTo>
                    <a:lnTo>
                      <a:pt x="433" y="904"/>
                    </a:lnTo>
                    <a:lnTo>
                      <a:pt x="449" y="897"/>
                    </a:lnTo>
                    <a:lnTo>
                      <a:pt x="465" y="887"/>
                    </a:lnTo>
                    <a:lnTo>
                      <a:pt x="478" y="877"/>
                    </a:lnTo>
                    <a:lnTo>
                      <a:pt x="490" y="864"/>
                    </a:lnTo>
                    <a:lnTo>
                      <a:pt x="502" y="849"/>
                    </a:lnTo>
                    <a:lnTo>
                      <a:pt x="756" y="466"/>
                    </a:lnTo>
                    <a:lnTo>
                      <a:pt x="756" y="466"/>
                    </a:lnTo>
                    <a:lnTo>
                      <a:pt x="763" y="453"/>
                    </a:lnTo>
                    <a:lnTo>
                      <a:pt x="768" y="440"/>
                    </a:lnTo>
                    <a:lnTo>
                      <a:pt x="769" y="427"/>
                    </a:lnTo>
                    <a:lnTo>
                      <a:pt x="768" y="414"/>
                    </a:lnTo>
                    <a:lnTo>
                      <a:pt x="765" y="401"/>
                    </a:lnTo>
                    <a:lnTo>
                      <a:pt x="759" y="388"/>
                    </a:lnTo>
                    <a:lnTo>
                      <a:pt x="751" y="378"/>
                    </a:lnTo>
                    <a:lnTo>
                      <a:pt x="741" y="368"/>
                    </a:lnTo>
                    <a:lnTo>
                      <a:pt x="741" y="368"/>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34436646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1000"/>
                                        <p:tgtEl>
                                          <p:spTgt spid="105"/>
                                        </p:tgtEl>
                                      </p:cBhvr>
                                    </p:animEffect>
                                    <p:anim calcmode="lin" valueType="num">
                                      <p:cBhvr>
                                        <p:cTn id="8" dur="1000" fill="hold"/>
                                        <p:tgtEl>
                                          <p:spTgt spid="105"/>
                                        </p:tgtEl>
                                        <p:attrNameLst>
                                          <p:attrName>ppt_x</p:attrName>
                                        </p:attrNameLst>
                                      </p:cBhvr>
                                      <p:tavLst>
                                        <p:tav tm="0">
                                          <p:val>
                                            <p:strVal val="#ppt_x"/>
                                          </p:val>
                                        </p:tav>
                                        <p:tav tm="100000">
                                          <p:val>
                                            <p:strVal val="#ppt_x"/>
                                          </p:val>
                                        </p:tav>
                                      </p:tavLst>
                                    </p:anim>
                                    <p:anim calcmode="lin" valueType="num">
                                      <p:cBhvr>
                                        <p:cTn id="9" dur="1000" fill="hold"/>
                                        <p:tgtEl>
                                          <p:spTgt spid="10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fade">
                                      <p:cBhvr>
                                        <p:cTn id="13" dur="1000"/>
                                        <p:tgtEl>
                                          <p:spTgt spid="106"/>
                                        </p:tgtEl>
                                      </p:cBhvr>
                                    </p:animEffect>
                                    <p:anim calcmode="lin" valueType="num">
                                      <p:cBhvr>
                                        <p:cTn id="14" dur="1000" fill="hold"/>
                                        <p:tgtEl>
                                          <p:spTgt spid="106"/>
                                        </p:tgtEl>
                                        <p:attrNameLst>
                                          <p:attrName>ppt_x</p:attrName>
                                        </p:attrNameLst>
                                      </p:cBhvr>
                                      <p:tavLst>
                                        <p:tav tm="0">
                                          <p:val>
                                            <p:strVal val="#ppt_x"/>
                                          </p:val>
                                        </p:tav>
                                        <p:tav tm="100000">
                                          <p:val>
                                            <p:strVal val="#ppt_x"/>
                                          </p:val>
                                        </p:tav>
                                      </p:tavLst>
                                    </p:anim>
                                    <p:anim calcmode="lin" valueType="num">
                                      <p:cBhvr>
                                        <p:cTn id="15" dur="1000" fill="hold"/>
                                        <p:tgtEl>
                                          <p:spTgt spid="10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anim calcmode="lin" valueType="num">
                                      <p:cBhvr>
                                        <p:cTn id="20" dur="1000" fill="hold"/>
                                        <p:tgtEl>
                                          <p:spTgt spid="107"/>
                                        </p:tgtEl>
                                        <p:attrNameLst>
                                          <p:attrName>ppt_x</p:attrName>
                                        </p:attrNameLst>
                                      </p:cBhvr>
                                      <p:tavLst>
                                        <p:tav tm="0">
                                          <p:val>
                                            <p:strVal val="#ppt_x"/>
                                          </p:val>
                                        </p:tav>
                                        <p:tav tm="100000">
                                          <p:val>
                                            <p:strVal val="#ppt_x"/>
                                          </p:val>
                                        </p:tav>
                                      </p:tavLst>
                                    </p:anim>
                                    <p:anim calcmode="lin" valueType="num">
                                      <p:cBhvr>
                                        <p:cTn id="21" dur="1000" fill="hold"/>
                                        <p:tgtEl>
                                          <p:spTgt spid="10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1000"/>
                                        <p:tgtEl>
                                          <p:spTgt spid="108"/>
                                        </p:tgtEl>
                                      </p:cBhvr>
                                    </p:animEffect>
                                    <p:anim calcmode="lin" valueType="num">
                                      <p:cBhvr>
                                        <p:cTn id="26" dur="1000" fill="hold"/>
                                        <p:tgtEl>
                                          <p:spTgt spid="108"/>
                                        </p:tgtEl>
                                        <p:attrNameLst>
                                          <p:attrName>ppt_x</p:attrName>
                                        </p:attrNameLst>
                                      </p:cBhvr>
                                      <p:tavLst>
                                        <p:tav tm="0">
                                          <p:val>
                                            <p:strVal val="#ppt_x"/>
                                          </p:val>
                                        </p:tav>
                                        <p:tav tm="100000">
                                          <p:val>
                                            <p:strVal val="#ppt_x"/>
                                          </p:val>
                                        </p:tav>
                                      </p:tavLst>
                                    </p:anim>
                                    <p:anim calcmode="lin" valueType="num">
                                      <p:cBhvr>
                                        <p:cTn id="27"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9" name="矩形 28"/>
          <p:cNvSpPr/>
          <p:nvPr/>
        </p:nvSpPr>
        <p:spPr>
          <a:xfrm>
            <a:off x="3984928" y="2139702"/>
            <a:ext cx="2819320" cy="307777"/>
          </a:xfrm>
          <a:prstGeom prst="rect">
            <a:avLst/>
          </a:prstGeom>
        </p:spPr>
        <p:txBody>
          <a:bodyPr wrap="square" lIns="0" tIns="0" rIns="0" bIns="0">
            <a:spAutoFit/>
          </a:bodyPr>
          <a:lstStyle/>
          <a:p>
            <a:r>
              <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9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3994293"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5004048"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3994293"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5004048"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a:extLst>
              <a:ext uri="{FF2B5EF4-FFF2-40B4-BE49-F238E27FC236}">
                <a16:creationId xmlns:a16="http://schemas.microsoft.com/office/drawing/2014/main" id="{8D5992B8-8BA3-4DA7-B8FD-7152122C4F4D}"/>
              </a:ext>
            </a:extLst>
          </p:cNvPr>
          <p:cNvSpPr txBox="1"/>
          <p:nvPr/>
        </p:nvSpPr>
        <p:spPr>
          <a:xfrm>
            <a:off x="2875116" y="1923678"/>
            <a:ext cx="1120820" cy="1200329"/>
          </a:xfrm>
          <a:prstGeom prst="rect">
            <a:avLst/>
          </a:prstGeom>
          <a:noFill/>
        </p:spPr>
        <p:txBody>
          <a:bodyPr wrap="none" rtlCol="0">
            <a:spAutoFit/>
          </a:bodyPr>
          <a:lstStyle/>
          <a:p>
            <a:r>
              <a:rPr lang="en-US" altLang="zh-CN" sz="7200" dirty="0">
                <a:solidFill>
                  <a:schemeClr val="accent1"/>
                </a:solidFill>
              </a:rPr>
              <a:t>02</a:t>
            </a:r>
            <a:endParaRPr lang="zh-CN" altLang="en-US" sz="7200" dirty="0">
              <a:solidFill>
                <a:schemeClr val="accent1"/>
              </a:solidFill>
            </a:endParaRPr>
          </a:p>
        </p:txBody>
      </p:sp>
    </p:spTree>
    <p:extLst>
      <p:ext uri="{BB962C8B-B14F-4D97-AF65-F5344CB8AC3E}">
        <p14:creationId xmlns:p14="http://schemas.microsoft.com/office/powerpoint/2010/main" val="2351328474"/>
      </p:ext>
    </p:extLst>
  </p:cSld>
  <p:clrMapOvr>
    <a:masterClrMapping/>
  </p:clrMapOvr>
  <mc:AlternateContent xmlns:mc="http://schemas.openxmlformats.org/markup-compatibility/2006" xmlns:p14="http://schemas.microsoft.com/office/powerpoint/2010/main">
    <mc:Choice Requires="p14">
      <p:transition spd="slow"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0-#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1969934"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179140" y="1780128"/>
            <a:ext cx="798188" cy="7987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6729927" y="2578920"/>
            <a:ext cx="798188" cy="7987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3556882"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143071"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429513" y="3731046"/>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latin typeface="微软雅黑" pitchFamily="34" charset="-122"/>
                <a:ea typeface="微软雅黑" pitchFamily="34" charset="-122"/>
              </a:rPr>
              <a:t>单击此处添加简短说明，</a:t>
            </a:r>
            <a:endParaRPr lang="en-US" altLang="zh-CN" sz="800" dirty="0">
              <a:latin typeface="微软雅黑" pitchFamily="34" charset="-122"/>
              <a:ea typeface="微软雅黑" pitchFamily="34" charset="-122"/>
            </a:endParaRPr>
          </a:p>
          <a:p>
            <a:pPr eaLnBrk="1" hangingPunct="1">
              <a:spcBef>
                <a:spcPct val="0"/>
              </a:spcBef>
              <a:buNone/>
              <a:defRPr/>
            </a:pPr>
            <a:r>
              <a:rPr lang="zh-CN" altLang="en-US" sz="800" dirty="0">
                <a:latin typeface="微软雅黑" pitchFamily="34" charset="-122"/>
                <a:ea typeface="微软雅黑" pitchFamily="34" charset="-122"/>
              </a:rPr>
              <a:t>添加简短说明文字，</a:t>
            </a:r>
            <a:endParaRPr lang="en-US" altLang="zh-CN" sz="800" dirty="0">
              <a:latin typeface="微软雅黑" pitchFamily="34" charset="-122"/>
              <a:ea typeface="微软雅黑" pitchFamily="34" charset="-122"/>
            </a:endParaRPr>
          </a:p>
          <a:p>
            <a:pPr eaLnBrk="1" hangingPunct="1">
              <a:spcBef>
                <a:spcPct val="0"/>
              </a:spcBef>
              <a:buNone/>
              <a:defRPr/>
            </a:pPr>
            <a:r>
              <a:rPr lang="zh-CN" altLang="en-US" sz="800" dirty="0">
                <a:latin typeface="微软雅黑" pitchFamily="34" charset="-122"/>
                <a:ea typeface="微软雅黑" pitchFamily="34" charset="-122"/>
              </a:rPr>
              <a:t>具体说明文字添加此处。</a:t>
            </a:r>
            <a:endParaRPr lang="en-US" altLang="zh-CN" sz="800" dirty="0">
              <a:latin typeface="微软雅黑" pitchFamily="34" charset="-122"/>
              <a:ea typeface="微软雅黑" pitchFamily="34" charset="-122"/>
            </a:endParaRPr>
          </a:p>
        </p:txBody>
      </p:sp>
      <p:grpSp>
        <p:nvGrpSpPr>
          <p:cNvPr id="2" name="组合 30"/>
          <p:cNvGrpSpPr/>
          <p:nvPr/>
        </p:nvGrpSpPr>
        <p:grpSpPr>
          <a:xfrm>
            <a:off x="1191603" y="2074862"/>
            <a:ext cx="1582977" cy="1584176"/>
            <a:chOff x="1369994" y="2067694"/>
            <a:chExt cx="1584176" cy="1584176"/>
          </a:xfrm>
          <a:solidFill>
            <a:srgbClr val="2B83E5"/>
          </a:solidFill>
        </p:grpSpPr>
        <p:sp>
          <p:nvSpPr>
            <p:cNvPr id="32" name="菱形 31"/>
            <p:cNvSpPr/>
            <p:nvPr/>
          </p:nvSpPr>
          <p:spPr>
            <a:xfrm>
              <a:off x="1369994"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3" name="TextBox 32"/>
            <p:cNvSpPr txBox="1"/>
            <p:nvPr/>
          </p:nvSpPr>
          <p:spPr>
            <a:xfrm flipH="1">
              <a:off x="1608084" y="2721283"/>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3" name="组合 33"/>
          <p:cNvGrpSpPr/>
          <p:nvPr/>
        </p:nvGrpSpPr>
        <p:grpSpPr>
          <a:xfrm>
            <a:off x="2787904" y="1498798"/>
            <a:ext cx="1582977" cy="1584176"/>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6" name="TextBox 35"/>
            <p:cNvSpPr txBox="1"/>
            <p:nvPr/>
          </p:nvSpPr>
          <p:spPr>
            <a:xfrm flipH="1">
              <a:off x="3267234" y="2145219"/>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4" name="组合 36"/>
          <p:cNvGrpSpPr/>
          <p:nvPr/>
        </p:nvGrpSpPr>
        <p:grpSpPr>
          <a:xfrm>
            <a:off x="4376047" y="2074862"/>
            <a:ext cx="1582977" cy="1584176"/>
            <a:chOff x="4577170" y="2067694"/>
            <a:chExt cx="1584176" cy="1584176"/>
          </a:xfrm>
          <a:solidFill>
            <a:srgbClr val="2B83E5"/>
          </a:solidFill>
        </p:grpSpPr>
        <p:sp>
          <p:nvSpPr>
            <p:cNvPr id="38" name="菱形 37"/>
            <p:cNvSpPr/>
            <p:nvPr/>
          </p:nvSpPr>
          <p:spPr>
            <a:xfrm>
              <a:off x="4577170" y="2067694"/>
              <a:ext cx="1584176" cy="1584176"/>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9" name="TextBox 38"/>
            <p:cNvSpPr txBox="1"/>
            <p:nvPr/>
          </p:nvSpPr>
          <p:spPr>
            <a:xfrm flipH="1">
              <a:off x="4815260" y="2721283"/>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5" name="组合 39"/>
          <p:cNvGrpSpPr/>
          <p:nvPr/>
        </p:nvGrpSpPr>
        <p:grpSpPr>
          <a:xfrm>
            <a:off x="5953120" y="1498798"/>
            <a:ext cx="1582977" cy="1584176"/>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42" name="TextBox 41"/>
            <p:cNvSpPr txBox="1"/>
            <p:nvPr/>
          </p:nvSpPr>
          <p:spPr>
            <a:xfrm flipH="1">
              <a:off x="6383367" y="2145219"/>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sp>
        <p:nvSpPr>
          <p:cNvPr id="43" name="Rectangle 13" descr="FD1DDF730CE4456e89755B07FE1653D0# #Rectangle 13"/>
          <p:cNvSpPr>
            <a:spLocks noChangeArrowheads="1"/>
          </p:cNvSpPr>
          <p:nvPr/>
        </p:nvSpPr>
        <p:spPr bwMode="auto">
          <a:xfrm>
            <a:off x="3025814" y="922734"/>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1100" dirty="0">
              <a:solidFill>
                <a:schemeClr val="bg1">
                  <a:lumMod val="50000"/>
                </a:schemeClr>
              </a:solidFill>
              <a:latin typeface="+mj-ea"/>
              <a:ea typeface="+mj-ea"/>
            </a:endParaRPr>
          </a:p>
        </p:txBody>
      </p:sp>
      <p:sp>
        <p:nvSpPr>
          <p:cNvPr id="44" name="Rectangle 13" descr="FD1DDF730CE4456e89755B07FE1653D0# #Rectangle 13"/>
          <p:cNvSpPr>
            <a:spLocks noChangeArrowheads="1"/>
          </p:cNvSpPr>
          <p:nvPr/>
        </p:nvSpPr>
        <p:spPr bwMode="auto">
          <a:xfrm>
            <a:off x="4613958" y="3731046"/>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
        <p:nvSpPr>
          <p:cNvPr id="45" name="Rectangle 13" descr="FD1DDF730CE4456e89755B07FE1653D0# #Rectangle 13"/>
          <p:cNvSpPr>
            <a:spLocks noChangeArrowheads="1"/>
          </p:cNvSpPr>
          <p:nvPr/>
        </p:nvSpPr>
        <p:spPr bwMode="auto">
          <a:xfrm>
            <a:off x="6191030" y="922734"/>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51433596"/>
      </p:ext>
    </p:extLst>
  </p:cSld>
  <p:clrMapOvr>
    <a:masterClrMapping/>
  </p:clrMapOvr>
  <mc:AlternateContent xmlns:mc="http://schemas.openxmlformats.org/markup-compatibility/2006" xmlns:p14="http://schemas.microsoft.com/office/powerpoint/2010/main">
    <mc:Choice Requires="p14">
      <p:transition spd="slow"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300"/>
                                        <p:tgtEl>
                                          <p:spTgt spid="24"/>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00"/>
                                        <p:tgtEl>
                                          <p:spTgt spid="28"/>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300"/>
                                        <p:tgtEl>
                                          <p:spTgt spid="29"/>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300"/>
                                        <p:tgtEl>
                                          <p:spTgt spid="27"/>
                                        </p:tgtEl>
                                      </p:cBhvr>
                                    </p:animEffect>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800"/>
                                        <p:tgtEl>
                                          <p:spTgt spid="2"/>
                                        </p:tgtEl>
                                      </p:cBhvr>
                                    </p:animEffect>
                                    <p:anim calcmode="lin" valueType="num">
                                      <p:cBhvr>
                                        <p:cTn id="28" dur="800" fill="hold"/>
                                        <p:tgtEl>
                                          <p:spTgt spid="2"/>
                                        </p:tgtEl>
                                        <p:attrNameLst>
                                          <p:attrName>ppt_x</p:attrName>
                                        </p:attrNameLst>
                                      </p:cBhvr>
                                      <p:tavLst>
                                        <p:tav tm="0">
                                          <p:val>
                                            <p:strVal val="#ppt_x"/>
                                          </p:val>
                                        </p:tav>
                                        <p:tav tm="100000">
                                          <p:val>
                                            <p:strVal val="#ppt_x"/>
                                          </p:val>
                                        </p:tav>
                                      </p:tavLst>
                                    </p:anim>
                                    <p:anim calcmode="lin" valueType="num">
                                      <p:cBhvr>
                                        <p:cTn id="29" dur="8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800"/>
                                        <p:tgtEl>
                                          <p:spTgt spid="30"/>
                                        </p:tgtEl>
                                      </p:cBhvr>
                                    </p:animEffect>
                                    <p:anim calcmode="lin" valueType="num">
                                      <p:cBhvr>
                                        <p:cTn id="33" dur="800" fill="hold"/>
                                        <p:tgtEl>
                                          <p:spTgt spid="30"/>
                                        </p:tgtEl>
                                        <p:attrNameLst>
                                          <p:attrName>ppt_x</p:attrName>
                                        </p:attrNameLst>
                                      </p:cBhvr>
                                      <p:tavLst>
                                        <p:tav tm="0">
                                          <p:val>
                                            <p:strVal val="#ppt_x"/>
                                          </p:val>
                                        </p:tav>
                                        <p:tav tm="100000">
                                          <p:val>
                                            <p:strVal val="#ppt_x"/>
                                          </p:val>
                                        </p:tav>
                                      </p:tavLst>
                                    </p:anim>
                                    <p:anim calcmode="lin" valueType="num">
                                      <p:cBhvr>
                                        <p:cTn id="34" dur="800" fill="hold"/>
                                        <p:tgtEl>
                                          <p:spTgt spid="30"/>
                                        </p:tgtEl>
                                        <p:attrNameLst>
                                          <p:attrName>ppt_y</p:attrName>
                                        </p:attrNameLst>
                                      </p:cBhvr>
                                      <p:tavLst>
                                        <p:tav tm="0">
                                          <p:val>
                                            <p:strVal val="#ppt_y+.1"/>
                                          </p:val>
                                        </p:tav>
                                        <p:tav tm="100000">
                                          <p:val>
                                            <p:strVal val="#ppt_y"/>
                                          </p:val>
                                        </p:tav>
                                      </p:tavLst>
                                    </p:anim>
                                  </p:childTnLst>
                                </p:cTn>
                              </p:par>
                            </p:childTnLst>
                          </p:cTn>
                        </p:par>
                        <p:par>
                          <p:cTn id="35" fill="hold">
                            <p:stCondLst>
                              <p:cond delay="2300"/>
                            </p:stCondLst>
                            <p:childTnLst>
                              <p:par>
                                <p:cTn id="36" presetID="42"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800"/>
                                        <p:tgtEl>
                                          <p:spTgt spid="3"/>
                                        </p:tgtEl>
                                      </p:cBhvr>
                                    </p:animEffect>
                                    <p:anim calcmode="lin" valueType="num">
                                      <p:cBhvr>
                                        <p:cTn id="39" dur="800" fill="hold"/>
                                        <p:tgtEl>
                                          <p:spTgt spid="3"/>
                                        </p:tgtEl>
                                        <p:attrNameLst>
                                          <p:attrName>ppt_x</p:attrName>
                                        </p:attrNameLst>
                                      </p:cBhvr>
                                      <p:tavLst>
                                        <p:tav tm="0">
                                          <p:val>
                                            <p:strVal val="#ppt_x"/>
                                          </p:val>
                                        </p:tav>
                                        <p:tav tm="100000">
                                          <p:val>
                                            <p:strVal val="#ppt_x"/>
                                          </p:val>
                                        </p:tav>
                                      </p:tavLst>
                                    </p:anim>
                                    <p:anim calcmode="lin" valueType="num">
                                      <p:cBhvr>
                                        <p:cTn id="40" dur="800" fill="hold"/>
                                        <p:tgtEl>
                                          <p:spTgt spid="3"/>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800"/>
                                        <p:tgtEl>
                                          <p:spTgt spid="43"/>
                                        </p:tgtEl>
                                      </p:cBhvr>
                                    </p:animEffect>
                                    <p:anim calcmode="lin" valueType="num">
                                      <p:cBhvr>
                                        <p:cTn id="44" dur="800" fill="hold"/>
                                        <p:tgtEl>
                                          <p:spTgt spid="43"/>
                                        </p:tgtEl>
                                        <p:attrNameLst>
                                          <p:attrName>ppt_x</p:attrName>
                                        </p:attrNameLst>
                                      </p:cBhvr>
                                      <p:tavLst>
                                        <p:tav tm="0">
                                          <p:val>
                                            <p:strVal val="#ppt_x"/>
                                          </p:val>
                                        </p:tav>
                                        <p:tav tm="100000">
                                          <p:val>
                                            <p:strVal val="#ppt_x"/>
                                          </p:val>
                                        </p:tav>
                                      </p:tavLst>
                                    </p:anim>
                                    <p:anim calcmode="lin" valueType="num">
                                      <p:cBhvr>
                                        <p:cTn id="45" dur="800" fill="hold"/>
                                        <p:tgtEl>
                                          <p:spTgt spid="43"/>
                                        </p:tgtEl>
                                        <p:attrNameLst>
                                          <p:attrName>ppt_y</p:attrName>
                                        </p:attrNameLst>
                                      </p:cBhvr>
                                      <p:tavLst>
                                        <p:tav tm="0">
                                          <p:val>
                                            <p:strVal val="#ppt_y-.1"/>
                                          </p:val>
                                        </p:tav>
                                        <p:tav tm="100000">
                                          <p:val>
                                            <p:strVal val="#ppt_y"/>
                                          </p:val>
                                        </p:tav>
                                      </p:tavLst>
                                    </p:anim>
                                  </p:childTnLst>
                                </p:cTn>
                              </p:par>
                            </p:childTnLst>
                          </p:cTn>
                        </p:par>
                        <p:par>
                          <p:cTn id="46" fill="hold">
                            <p:stCondLst>
                              <p:cond delay="3100"/>
                            </p:stCondLst>
                            <p:childTnLst>
                              <p:par>
                                <p:cTn id="47" presetID="47" presetClass="entr" presetSubtype="0"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800"/>
                                        <p:tgtEl>
                                          <p:spTgt spid="4"/>
                                        </p:tgtEl>
                                      </p:cBhvr>
                                    </p:animEffect>
                                    <p:anim calcmode="lin" valueType="num">
                                      <p:cBhvr>
                                        <p:cTn id="50" dur="800" fill="hold"/>
                                        <p:tgtEl>
                                          <p:spTgt spid="4"/>
                                        </p:tgtEl>
                                        <p:attrNameLst>
                                          <p:attrName>ppt_x</p:attrName>
                                        </p:attrNameLst>
                                      </p:cBhvr>
                                      <p:tavLst>
                                        <p:tav tm="0">
                                          <p:val>
                                            <p:strVal val="#ppt_x"/>
                                          </p:val>
                                        </p:tav>
                                        <p:tav tm="100000">
                                          <p:val>
                                            <p:strVal val="#ppt_x"/>
                                          </p:val>
                                        </p:tav>
                                      </p:tavLst>
                                    </p:anim>
                                    <p:anim calcmode="lin" valueType="num">
                                      <p:cBhvr>
                                        <p:cTn id="51" dur="800" fill="hold"/>
                                        <p:tgtEl>
                                          <p:spTgt spid="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800"/>
                                        <p:tgtEl>
                                          <p:spTgt spid="44"/>
                                        </p:tgtEl>
                                      </p:cBhvr>
                                    </p:animEffect>
                                    <p:anim calcmode="lin" valueType="num">
                                      <p:cBhvr>
                                        <p:cTn id="55" dur="800" fill="hold"/>
                                        <p:tgtEl>
                                          <p:spTgt spid="44"/>
                                        </p:tgtEl>
                                        <p:attrNameLst>
                                          <p:attrName>ppt_x</p:attrName>
                                        </p:attrNameLst>
                                      </p:cBhvr>
                                      <p:tavLst>
                                        <p:tav tm="0">
                                          <p:val>
                                            <p:strVal val="#ppt_x"/>
                                          </p:val>
                                        </p:tav>
                                        <p:tav tm="100000">
                                          <p:val>
                                            <p:strVal val="#ppt_x"/>
                                          </p:val>
                                        </p:tav>
                                      </p:tavLst>
                                    </p:anim>
                                    <p:anim calcmode="lin" valueType="num">
                                      <p:cBhvr>
                                        <p:cTn id="56" dur="800" fill="hold"/>
                                        <p:tgtEl>
                                          <p:spTgt spid="44"/>
                                        </p:tgtEl>
                                        <p:attrNameLst>
                                          <p:attrName>ppt_y</p:attrName>
                                        </p:attrNameLst>
                                      </p:cBhvr>
                                      <p:tavLst>
                                        <p:tav tm="0">
                                          <p:val>
                                            <p:strVal val="#ppt_y+.1"/>
                                          </p:val>
                                        </p:tav>
                                        <p:tav tm="100000">
                                          <p:val>
                                            <p:strVal val="#ppt_y"/>
                                          </p:val>
                                        </p:tav>
                                      </p:tavLst>
                                    </p:anim>
                                  </p:childTnLst>
                                </p:cTn>
                              </p:par>
                            </p:childTnLst>
                          </p:cTn>
                        </p:par>
                        <p:par>
                          <p:cTn id="57" fill="hold">
                            <p:stCondLst>
                              <p:cond delay="3900"/>
                            </p:stCondLst>
                            <p:childTnLst>
                              <p:par>
                                <p:cTn id="58" presetID="42" presetClass="entr" presetSubtype="0"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800"/>
                                        <p:tgtEl>
                                          <p:spTgt spid="5"/>
                                        </p:tgtEl>
                                      </p:cBhvr>
                                    </p:animEffect>
                                    <p:anim calcmode="lin" valueType="num">
                                      <p:cBhvr>
                                        <p:cTn id="61" dur="800" fill="hold"/>
                                        <p:tgtEl>
                                          <p:spTgt spid="5"/>
                                        </p:tgtEl>
                                        <p:attrNameLst>
                                          <p:attrName>ppt_x</p:attrName>
                                        </p:attrNameLst>
                                      </p:cBhvr>
                                      <p:tavLst>
                                        <p:tav tm="0">
                                          <p:val>
                                            <p:strVal val="#ppt_x"/>
                                          </p:val>
                                        </p:tav>
                                        <p:tav tm="100000">
                                          <p:val>
                                            <p:strVal val="#ppt_x"/>
                                          </p:val>
                                        </p:tav>
                                      </p:tavLst>
                                    </p:anim>
                                    <p:anim calcmode="lin" valueType="num">
                                      <p:cBhvr>
                                        <p:cTn id="62" dur="800" fill="hold"/>
                                        <p:tgtEl>
                                          <p:spTgt spid="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800"/>
                                        <p:tgtEl>
                                          <p:spTgt spid="45"/>
                                        </p:tgtEl>
                                      </p:cBhvr>
                                    </p:animEffect>
                                    <p:anim calcmode="lin" valueType="num">
                                      <p:cBhvr>
                                        <p:cTn id="66" dur="800" fill="hold"/>
                                        <p:tgtEl>
                                          <p:spTgt spid="45"/>
                                        </p:tgtEl>
                                        <p:attrNameLst>
                                          <p:attrName>ppt_x</p:attrName>
                                        </p:attrNameLst>
                                      </p:cBhvr>
                                      <p:tavLst>
                                        <p:tav tm="0">
                                          <p:val>
                                            <p:strVal val="#ppt_x"/>
                                          </p:val>
                                        </p:tav>
                                        <p:tav tm="100000">
                                          <p:val>
                                            <p:strVal val="#ppt_x"/>
                                          </p:val>
                                        </p:tav>
                                      </p:tavLst>
                                    </p:anim>
                                    <p:anim calcmode="lin" valueType="num">
                                      <p:cBhvr>
                                        <p:cTn id="67"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3" grpId="0"/>
      <p:bldP spid="44" grpId="0"/>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彩年度工作总结"/>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Office 主题​​">
  <a:themeElements>
    <a:clrScheme name="自定义 155">
      <a:dk1>
        <a:sysClr val="windowText" lastClr="000000"/>
      </a:dk1>
      <a:lt1>
        <a:sysClr val="window" lastClr="FFFFFF"/>
      </a:lt1>
      <a:dk2>
        <a:srgbClr val="373545"/>
      </a:dk2>
      <a:lt2>
        <a:srgbClr val="CEDBE6"/>
      </a:lt2>
      <a:accent1>
        <a:srgbClr val="2CB2AF"/>
      </a:accent1>
      <a:accent2>
        <a:srgbClr val="7F7F7F"/>
      </a:accent2>
      <a:accent3>
        <a:srgbClr val="2CB2AF"/>
      </a:accent3>
      <a:accent4>
        <a:srgbClr val="7F7F7F"/>
      </a:accent4>
      <a:accent5>
        <a:srgbClr val="2CB2AF"/>
      </a:accent5>
      <a:accent6>
        <a:srgbClr val="7F7F7F"/>
      </a:accent6>
      <a:hlink>
        <a:srgbClr val="6B9F25"/>
      </a:hlink>
      <a:folHlink>
        <a:srgbClr val="9F671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3868</TotalTime>
  <Words>1859</Words>
  <Application>Microsoft Office PowerPoint</Application>
  <PresentationFormat>全屏显示(16:9)</PresentationFormat>
  <Paragraphs>272</Paragraphs>
  <Slides>24</Slides>
  <Notes>17</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Chivo Light</vt:lpstr>
      <vt:lpstr>方正兰亭纤黑_GBK</vt:lpstr>
      <vt:lpstr>黑体</vt:lpstr>
      <vt:lpstr>华文黑体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多彩年度工作总结</dc:title>
  <dc:creator>USER</dc:creator>
  <cp:lastModifiedBy>dreamsummit</cp:lastModifiedBy>
  <cp:revision>407</cp:revision>
  <dcterms:created xsi:type="dcterms:W3CDTF">2014-11-09T01:07:25Z</dcterms:created>
  <dcterms:modified xsi:type="dcterms:W3CDTF">2017-12-19T12:02:02Z</dcterms:modified>
</cp:coreProperties>
</file>