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60" r:id="rId4"/>
    <p:sldId id="267" r:id="rId5"/>
    <p:sldId id="268" r:id="rId6"/>
    <p:sldId id="269" r:id="rId7"/>
    <p:sldId id="270" r:id="rId8"/>
    <p:sldId id="271" r:id="rId9"/>
    <p:sldId id="272" r:id="rId10"/>
    <p:sldId id="261" r:id="rId11"/>
    <p:sldId id="273" r:id="rId12"/>
    <p:sldId id="274" r:id="rId13"/>
    <p:sldId id="275" r:id="rId14"/>
    <p:sldId id="276" r:id="rId15"/>
    <p:sldId id="279" r:id="rId16"/>
    <p:sldId id="280" r:id="rId17"/>
    <p:sldId id="262" r:id="rId18"/>
    <p:sldId id="277" r:id="rId19"/>
    <p:sldId id="281" r:id="rId20"/>
    <p:sldId id="282" r:id="rId21"/>
    <p:sldId id="283" r:id="rId22"/>
    <p:sldId id="286" r:id="rId23"/>
    <p:sldId id="287" r:id="rId24"/>
    <p:sldId id="285" r:id="rId25"/>
    <p:sldId id="288" r:id="rId26"/>
    <p:sldId id="263" r:id="rId27"/>
    <p:sldId id="278" r:id="rId28"/>
    <p:sldId id="289" r:id="rId29"/>
    <p:sldId id="290" r:id="rId30"/>
    <p:sldId id="291" r:id="rId31"/>
    <p:sldId id="292" r:id="rId32"/>
    <p:sldId id="294"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7173"/>
    <a:srgbClr val="00C0DA"/>
    <a:srgbClr val="004D4F"/>
    <a:srgbClr val="0098AC"/>
    <a:srgbClr val="008192"/>
    <a:srgbClr val="0063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03" autoAdjust="0"/>
  </p:normalViewPr>
  <p:slideViewPr>
    <p:cSldViewPr snapToGrid="0">
      <p:cViewPr varScale="1">
        <p:scale>
          <a:sx n="92" d="100"/>
          <a:sy n="92" d="100"/>
        </p:scale>
        <p:origin x="84" y="44"/>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CD6085-2FCD-469C-8B54-92772EED5E21}"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74821-61F6-4667-8EBA-DF0C75380FD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4B474821-61F6-4667-8EBA-DF0C75380FDB}"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474821-61F6-4667-8EBA-DF0C75380FD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1"/>
            <a:ext cx="12191999" cy="1296000"/>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63100" y="223884"/>
            <a:ext cx="2295762" cy="1268574"/>
          </a:xfrm>
          <a:prstGeom prst="rect">
            <a:avLst/>
          </a:prstGeom>
          <a:effectLst>
            <a:outerShdw blurRad="50800" dist="38100" dir="2700000" algn="tl" rotWithShape="0">
              <a:prstClr val="black">
                <a:alpha val="40000"/>
              </a:prstClr>
            </a:outerShdw>
            <a:reflection blurRad="203200" stA="51000" endPos="38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00950A3-9720-4F49-BCD8-7118D320A3AE}"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9F4E6-CC2E-4485-A982-5B518390A73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0950A3-9720-4F49-BCD8-7118D320A3AE}"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9F4E6-CC2E-4485-A982-5B518390A73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6.jpe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5065486"/>
            <a:ext cx="12192000" cy="179251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2600" y="2976158"/>
            <a:ext cx="5886997" cy="3252990"/>
          </a:xfrm>
          <a:prstGeom prst="rect">
            <a:avLst/>
          </a:prstGeom>
          <a:effectLst>
            <a:outerShdw blurRad="50800" dist="38100" dir="2700000" algn="tl" rotWithShape="0">
              <a:prstClr val="black">
                <a:alpha val="40000"/>
              </a:prstClr>
            </a:outerShdw>
            <a:reflection blurRad="203200" stA="51000" endPos="38000" dir="5400000" sy="-100000" algn="bl" rotWithShape="0"/>
          </a:effectLst>
        </p:spPr>
      </p:pic>
      <p:sp>
        <p:nvSpPr>
          <p:cNvPr id="9" name="TextBox 7"/>
          <p:cNvSpPr txBox="1"/>
          <p:nvPr/>
        </p:nvSpPr>
        <p:spPr>
          <a:xfrm>
            <a:off x="326923" y="1467826"/>
            <a:ext cx="7156654"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6000" dirty="0">
                <a:solidFill>
                  <a:srgbClr val="1F7173"/>
                </a:solidFill>
                <a:latin typeface="微软雅黑" panose="020B0503020204020204" pitchFamily="34" charset="-122"/>
                <a:ea typeface="微软雅黑" panose="020B0503020204020204" pitchFamily="34" charset="-122"/>
              </a:rPr>
              <a:t>教学设计</a:t>
            </a:r>
            <a:r>
              <a:rPr lang="en-US" altLang="zh-CN" sz="6000" dirty="0">
                <a:solidFill>
                  <a:srgbClr val="1F7173"/>
                </a:solidFill>
                <a:latin typeface="微软雅黑" panose="020B0503020204020204" pitchFamily="34" charset="-122"/>
                <a:ea typeface="微软雅黑" panose="020B0503020204020204" pitchFamily="34" charset="-122"/>
              </a:rPr>
              <a:t>PPT</a:t>
            </a:r>
            <a:r>
              <a:rPr lang="zh-CN" altLang="en-US" sz="6000" dirty="0">
                <a:solidFill>
                  <a:srgbClr val="1F7173"/>
                </a:solidFill>
                <a:latin typeface="微软雅黑" panose="020B0503020204020204" pitchFamily="34" charset="-122"/>
                <a:ea typeface="微软雅黑" panose="020B0503020204020204" pitchFamily="34" charset="-122"/>
              </a:rPr>
              <a:t>模板</a:t>
            </a:r>
            <a:endParaRPr lang="zh-CN" altLang="zh-CN" sz="6000" dirty="0">
              <a:solidFill>
                <a:srgbClr val="1F7173"/>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509365" y="2579777"/>
            <a:ext cx="6362698" cy="408274"/>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2400" b="0" dirty="0">
                <a:solidFill>
                  <a:srgbClr val="1F7173"/>
                </a:solidFill>
                <a:latin typeface="微软雅黑" panose="020B0503020204020204" pitchFamily="34" charset="-122"/>
                <a:ea typeface="微软雅黑" panose="020B0503020204020204" pitchFamily="34" charset="-122"/>
              </a:rPr>
              <a:t>适用于现代化教学课程设计分析</a:t>
            </a:r>
          </a:p>
        </p:txBody>
      </p:sp>
      <p:sp>
        <p:nvSpPr>
          <p:cNvPr id="12" name="椭圆 11"/>
          <p:cNvSpPr/>
          <p:nvPr/>
        </p:nvSpPr>
        <p:spPr>
          <a:xfrm>
            <a:off x="8901091" y="344128"/>
            <a:ext cx="577710"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分析</a:t>
            </a:r>
          </a:p>
        </p:txBody>
      </p:sp>
      <p:sp>
        <p:nvSpPr>
          <p:cNvPr id="13" name="椭圆 12"/>
          <p:cNvSpPr/>
          <p:nvPr/>
        </p:nvSpPr>
        <p:spPr>
          <a:xfrm>
            <a:off x="9684371"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策略</a:t>
            </a:r>
          </a:p>
        </p:txBody>
      </p:sp>
      <p:sp>
        <p:nvSpPr>
          <p:cNvPr id="14" name="椭圆 13"/>
          <p:cNvSpPr/>
          <p:nvPr/>
        </p:nvSpPr>
        <p:spPr>
          <a:xfrm>
            <a:off x="10467650"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过程</a:t>
            </a:r>
          </a:p>
        </p:txBody>
      </p:sp>
      <p:sp>
        <p:nvSpPr>
          <p:cNvPr id="15" name="椭圆 14"/>
          <p:cNvSpPr/>
          <p:nvPr/>
        </p:nvSpPr>
        <p:spPr>
          <a:xfrm>
            <a:off x="11250929"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反思</a:t>
            </a:r>
          </a:p>
        </p:txBody>
      </p:sp>
      <p:sp>
        <p:nvSpPr>
          <p:cNvPr id="18" name="Freeform 7"/>
          <p:cNvSpPr>
            <a:spLocks noChangeAspect="1" noEditPoints="1"/>
          </p:cNvSpPr>
          <p:nvPr/>
        </p:nvSpPr>
        <p:spPr bwMode="auto">
          <a:xfrm>
            <a:off x="1107216" y="5645921"/>
            <a:ext cx="474984" cy="478416"/>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91416" tIns="45708" rIns="91416" bIns="45708" numCol="1" anchor="t" anchorCtr="0" compatLnSpc="1"/>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9" name="TextBox 8"/>
          <p:cNvSpPr txBox="1"/>
          <p:nvPr/>
        </p:nvSpPr>
        <p:spPr>
          <a:xfrm>
            <a:off x="1653111" y="5623531"/>
            <a:ext cx="2339053" cy="523196"/>
          </a:xfrm>
          <a:prstGeom prst="rect">
            <a:avLst/>
          </a:prstGeom>
          <a:noFill/>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2800" dirty="0">
                <a:solidFill>
                  <a:schemeClr val="bg1"/>
                </a:solidFill>
                <a:latin typeface="微软雅黑" panose="020B0503020204020204" pitchFamily="34" charset="-122"/>
                <a:ea typeface="微软雅黑" panose="020B0503020204020204" pitchFamily="34" charset="-122"/>
              </a:rPr>
              <a:t>主讲：成长营</a:t>
            </a:r>
          </a:p>
        </p:txBody>
      </p:sp>
      <p:pic>
        <p:nvPicPr>
          <p:cNvPr id="2" name="Stellaris - Alpha Centaur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49855" y="614672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1" decel="53300"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ppt_x"/>
                                          </p:val>
                                        </p:tav>
                                        <p:tav tm="100000">
                                          <p:val>
                                            <p:strVal val="#ppt_x"/>
                                          </p:val>
                                        </p:tav>
                                      </p:tavLst>
                                    </p:anim>
                                    <p:anim calcmode="lin" valueType="num">
                                      <p:cBhvr additive="base">
                                        <p:cTn id="21" dur="750" fill="hold"/>
                                        <p:tgtEl>
                                          <p:spTgt spid="9"/>
                                        </p:tgtEl>
                                        <p:attrNameLst>
                                          <p:attrName>ppt_y</p:attrName>
                                        </p:attrNameLst>
                                      </p:cBhvr>
                                      <p:tavLst>
                                        <p:tav tm="0">
                                          <p:val>
                                            <p:strVal val="0-#ppt_h/2"/>
                                          </p:val>
                                        </p:tav>
                                        <p:tav tm="100000">
                                          <p:val>
                                            <p:strVal val="#ppt_y"/>
                                          </p:val>
                                        </p:tav>
                                      </p:tavLst>
                                    </p:anim>
                                  </p:childTnLst>
                                </p:cTn>
                              </p:par>
                              <p:par>
                                <p:cTn id="22" presetID="2" presetClass="entr" presetSubtype="4" decel="53300" fill="hold" grpId="0" nodeType="with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750" fill="hold"/>
                                        <p:tgtEl>
                                          <p:spTgt spid="10"/>
                                        </p:tgtEl>
                                        <p:attrNameLst>
                                          <p:attrName>ppt_x</p:attrName>
                                        </p:attrNameLst>
                                      </p:cBhvr>
                                      <p:tavLst>
                                        <p:tav tm="0">
                                          <p:val>
                                            <p:strVal val="#ppt_x"/>
                                          </p:val>
                                        </p:tav>
                                        <p:tav tm="100000">
                                          <p:val>
                                            <p:strVal val="#ppt_x"/>
                                          </p:val>
                                        </p:tav>
                                      </p:tavLst>
                                    </p:anim>
                                    <p:anim calcmode="lin" valueType="num">
                                      <p:cBhvr additive="base">
                                        <p:cTn id="25" dur="75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3225"/>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3725"/>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225"/>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57" repeatCount="indefinite" fill="hold" display="0">
                  <p:stCondLst>
                    <p:cond delay="indefinite"/>
                  </p:stCondLst>
                  <p:endCondLst>
                    <p:cond evt="onStopAudio" delay="0">
                      <p:tgtEl>
                        <p:sldTgt/>
                      </p:tgtEl>
                    </p:cond>
                  </p:endCondLst>
                </p:cTn>
                <p:tgtEl>
                  <p:spTgt spid="2"/>
                </p:tgtEl>
              </p:cMediaNode>
            </p:audio>
          </p:childTnLst>
        </p:cTn>
      </p:par>
    </p:tnLst>
    <p:bldLst>
      <p:bldP spid="4" grpId="0" animBg="1"/>
      <p:bldP spid="9" grpId="0"/>
      <p:bldP spid="10" grpId="0"/>
      <p:bldP spid="12" grpId="0" animBg="1"/>
      <p:bldP spid="13" grpId="0" animBg="1"/>
      <p:bldP spid="14" grpId="0" animBg="1"/>
      <p:bldP spid="15" grpId="0" animBg="1"/>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1999" cy="175022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83310" y="294854"/>
            <a:ext cx="6425381" cy="1337498"/>
          </a:xfrm>
          <a:prstGeom prst="rect">
            <a:avLst/>
          </a:prstGeom>
        </p:spPr>
      </p:pic>
      <p:grpSp>
        <p:nvGrpSpPr>
          <p:cNvPr id="17" name="组合 16"/>
          <p:cNvGrpSpPr/>
          <p:nvPr/>
        </p:nvGrpSpPr>
        <p:grpSpPr>
          <a:xfrm>
            <a:off x="2498459" y="2815619"/>
            <a:ext cx="2416442" cy="2726466"/>
            <a:chOff x="1184011" y="4337050"/>
            <a:chExt cx="983554" cy="1109742"/>
          </a:xfrm>
        </p:grpSpPr>
        <p:sp>
          <p:nvSpPr>
            <p:cNvPr id="18" name="Freeform 5"/>
            <p:cNvSpPr/>
            <p:nvPr/>
          </p:nvSpPr>
          <p:spPr bwMode="auto">
            <a:xfrm rot="5400000" flipV="1">
              <a:off x="1120917"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F7173"/>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vert="horz" wrap="square" lIns="121920" tIns="60960" rIns="121920" bIns="60960" numCol="1" anchor="t" anchorCtr="0" compatLnSpc="1"/>
            <a:lstStyle/>
            <a:p>
              <a:endParaRPr lang="zh-CN" altLang="en-US" sz="9600" dirty="0">
                <a:solidFill>
                  <a:schemeClr val="bg1"/>
                </a:solidFill>
              </a:endParaRPr>
            </a:p>
          </p:txBody>
        </p:sp>
        <p:sp>
          <p:nvSpPr>
            <p:cNvPr id="19" name="文本框 32"/>
            <p:cNvSpPr txBox="1"/>
            <p:nvPr/>
          </p:nvSpPr>
          <p:spPr>
            <a:xfrm>
              <a:off x="1268677" y="4610826"/>
              <a:ext cx="814222" cy="588783"/>
            </a:xfrm>
            <a:prstGeom prst="rect">
              <a:avLst/>
            </a:prstGeom>
            <a:noFill/>
          </p:spPr>
          <p:txBody>
            <a:bodyPr wrap="square" rtlCol="0">
              <a:spAutoFit/>
            </a:bodyPr>
            <a:lstStyle/>
            <a:p>
              <a:pPr algn="ctr"/>
              <a:r>
                <a:rPr lang="en-US" altLang="zh-CN" sz="8800" dirty="0">
                  <a:solidFill>
                    <a:schemeClr val="bg1"/>
                  </a:solidFill>
                  <a:latin typeface="+mn-ea"/>
                </a:rPr>
                <a:t>02</a:t>
              </a:r>
              <a:endParaRPr lang="zh-CN" altLang="en-US" sz="8800" dirty="0">
                <a:solidFill>
                  <a:schemeClr val="bg1"/>
                </a:solidFill>
                <a:latin typeface="+mn-ea"/>
              </a:endParaRPr>
            </a:p>
          </p:txBody>
        </p:sp>
      </p:grpSp>
      <p:sp>
        <p:nvSpPr>
          <p:cNvPr id="20" name="TextBox 7"/>
          <p:cNvSpPr txBox="1"/>
          <p:nvPr/>
        </p:nvSpPr>
        <p:spPr>
          <a:xfrm>
            <a:off x="5668817" y="3177805"/>
            <a:ext cx="4057650"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6000" spc="1200" dirty="0">
                <a:solidFill>
                  <a:srgbClr val="1F7173"/>
                </a:solidFill>
                <a:latin typeface="微软雅黑" panose="020B0503020204020204" pitchFamily="34" charset="-122"/>
                <a:ea typeface="微软雅黑" panose="020B0503020204020204" pitchFamily="34" charset="-122"/>
              </a:rPr>
              <a:t>教学策略</a:t>
            </a:r>
            <a:endParaRPr lang="zh-CN" altLang="zh-CN" sz="6000" spc="1200" dirty="0">
              <a:solidFill>
                <a:srgbClr val="1F7173"/>
              </a:solidFill>
              <a:latin typeface="微软雅黑" panose="020B0503020204020204" pitchFamily="34" charset="-122"/>
              <a:ea typeface="微软雅黑" panose="020B0503020204020204" pitchFamily="34" charset="-122"/>
            </a:endParaRPr>
          </a:p>
        </p:txBody>
      </p:sp>
      <p:sp>
        <p:nvSpPr>
          <p:cNvPr id="21" name="KSO_Shape"/>
          <p:cNvSpPr>
            <a:spLocks noChangeAspect="1"/>
          </p:cNvSpPr>
          <p:nvPr/>
        </p:nvSpPr>
        <p:spPr bwMode="auto">
          <a:xfrm>
            <a:off x="5771207" y="4379822"/>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2" name="KSO_Shape"/>
          <p:cNvSpPr>
            <a:spLocks noChangeAspect="1"/>
          </p:cNvSpPr>
          <p:nvPr/>
        </p:nvSpPr>
        <p:spPr bwMode="auto">
          <a:xfrm>
            <a:off x="7711132" y="4379822"/>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0" name="KSO_Shape"/>
          <p:cNvSpPr>
            <a:spLocks noChangeAspect="1"/>
          </p:cNvSpPr>
          <p:nvPr/>
        </p:nvSpPr>
        <p:spPr bwMode="auto">
          <a:xfrm>
            <a:off x="5771207" y="4895928"/>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1" name="KSO_Shape"/>
          <p:cNvSpPr>
            <a:spLocks noChangeAspect="1"/>
          </p:cNvSpPr>
          <p:nvPr/>
        </p:nvSpPr>
        <p:spPr bwMode="auto">
          <a:xfrm>
            <a:off x="7711132" y="4895928"/>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2" name="TextBox 7"/>
          <p:cNvSpPr txBox="1"/>
          <p:nvPr/>
        </p:nvSpPr>
        <p:spPr>
          <a:xfrm>
            <a:off x="6100618" y="4337587"/>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教学目标</a:t>
            </a:r>
          </a:p>
        </p:txBody>
      </p:sp>
      <p:sp>
        <p:nvSpPr>
          <p:cNvPr id="33" name="TextBox 7"/>
          <p:cNvSpPr txBox="1"/>
          <p:nvPr/>
        </p:nvSpPr>
        <p:spPr>
          <a:xfrm>
            <a:off x="6100618" y="4863957"/>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重难点解析</a:t>
            </a:r>
          </a:p>
        </p:txBody>
      </p:sp>
      <p:sp>
        <p:nvSpPr>
          <p:cNvPr id="34" name="TextBox 7"/>
          <p:cNvSpPr txBox="1"/>
          <p:nvPr/>
        </p:nvSpPr>
        <p:spPr>
          <a:xfrm>
            <a:off x="8047142" y="4337587"/>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教学方法</a:t>
            </a:r>
          </a:p>
        </p:txBody>
      </p:sp>
      <p:sp>
        <p:nvSpPr>
          <p:cNvPr id="35" name="TextBox 7"/>
          <p:cNvSpPr txBox="1"/>
          <p:nvPr/>
        </p:nvSpPr>
        <p:spPr>
          <a:xfrm>
            <a:off x="8047142" y="4863957"/>
            <a:ext cx="2144608"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教学资源配置</a:t>
            </a:r>
          </a:p>
        </p:txBody>
      </p:sp>
      <p:cxnSp>
        <p:nvCxnSpPr>
          <p:cNvPr id="36" name="直接连接符 35"/>
          <p:cNvCxnSpPr/>
          <p:nvPr/>
        </p:nvCxnSpPr>
        <p:spPr>
          <a:xfrm>
            <a:off x="5771207" y="4159127"/>
            <a:ext cx="33537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2" presetClass="entr" presetSubtype="4" decel="5330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750" fill="hold"/>
                                        <p:tgtEl>
                                          <p:spTgt spid="17"/>
                                        </p:tgtEl>
                                        <p:attrNameLst>
                                          <p:attrName>ppt_x</p:attrName>
                                        </p:attrNameLst>
                                      </p:cBhvr>
                                      <p:tavLst>
                                        <p:tav tm="0">
                                          <p:val>
                                            <p:strVal val="#ppt_x"/>
                                          </p:val>
                                        </p:tav>
                                        <p:tav tm="100000">
                                          <p:val>
                                            <p:strVal val="#ppt_x"/>
                                          </p:val>
                                        </p:tav>
                                      </p:tavLst>
                                    </p:anim>
                                    <p:anim calcmode="lin" valueType="num">
                                      <p:cBhvr additive="base">
                                        <p:cTn id="19" dur="75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childTnLst>
                          </p:cTn>
                        </p:par>
                        <p:par>
                          <p:cTn id="27" fill="hold">
                            <p:stCondLst>
                              <p:cond delay="3300"/>
                            </p:stCondLst>
                            <p:childTnLst>
                              <p:par>
                                <p:cTn id="28" presetID="22" presetClass="entr" presetSubtype="8"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par>
                          <p:cTn id="31" fill="hold">
                            <p:stCondLst>
                              <p:cond delay="3800"/>
                            </p:stCondLst>
                            <p:childTnLst>
                              <p:par>
                                <p:cTn id="32" presetID="2" presetClass="entr" presetSubtype="6" decel="5000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750" fill="hold"/>
                                        <p:tgtEl>
                                          <p:spTgt spid="21"/>
                                        </p:tgtEl>
                                        <p:attrNameLst>
                                          <p:attrName>ppt_x</p:attrName>
                                        </p:attrNameLst>
                                      </p:cBhvr>
                                      <p:tavLst>
                                        <p:tav tm="0">
                                          <p:val>
                                            <p:strVal val="1+#ppt_w/2"/>
                                          </p:val>
                                        </p:tav>
                                        <p:tav tm="100000">
                                          <p:val>
                                            <p:strVal val="#ppt_x"/>
                                          </p:val>
                                        </p:tav>
                                      </p:tavLst>
                                    </p:anim>
                                    <p:anim calcmode="lin" valueType="num">
                                      <p:cBhvr additive="base">
                                        <p:cTn id="35" dur="75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6" decel="50000" fill="hold" grpId="0" nodeType="withEffect">
                                  <p:stCondLst>
                                    <p:cond delay="25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6" decel="50000" fill="hold" grpId="0" nodeType="withEffect">
                                  <p:stCondLst>
                                    <p:cond delay="5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750" fill="hold"/>
                                        <p:tgtEl>
                                          <p:spTgt spid="30"/>
                                        </p:tgtEl>
                                        <p:attrNameLst>
                                          <p:attrName>ppt_x</p:attrName>
                                        </p:attrNameLst>
                                      </p:cBhvr>
                                      <p:tavLst>
                                        <p:tav tm="0">
                                          <p:val>
                                            <p:strVal val="1+#ppt_w/2"/>
                                          </p:val>
                                        </p:tav>
                                        <p:tav tm="100000">
                                          <p:val>
                                            <p:strVal val="#ppt_x"/>
                                          </p:val>
                                        </p:tav>
                                      </p:tavLst>
                                    </p:anim>
                                    <p:anim calcmode="lin" valueType="num">
                                      <p:cBhvr additive="base">
                                        <p:cTn id="43" dur="750" fill="hold"/>
                                        <p:tgtEl>
                                          <p:spTgt spid="30"/>
                                        </p:tgtEl>
                                        <p:attrNameLst>
                                          <p:attrName>ppt_y</p:attrName>
                                        </p:attrNameLst>
                                      </p:cBhvr>
                                      <p:tavLst>
                                        <p:tav tm="0">
                                          <p:val>
                                            <p:strVal val="1+#ppt_h/2"/>
                                          </p:val>
                                        </p:tav>
                                        <p:tav tm="100000">
                                          <p:val>
                                            <p:strVal val="#ppt_y"/>
                                          </p:val>
                                        </p:tav>
                                      </p:tavLst>
                                    </p:anim>
                                  </p:childTnLst>
                                </p:cTn>
                              </p:par>
                              <p:par>
                                <p:cTn id="44" presetID="2" presetClass="entr" presetSubtype="6" decel="50000" fill="hold" grpId="0" nodeType="withEffect">
                                  <p:stCondLst>
                                    <p:cond delay="75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1+#ppt_w/2"/>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8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animBg="1"/>
      <p:bldP spid="22" grpId="0" animBg="1"/>
      <p:bldP spid="30" grpId="0" animBg="1"/>
      <p:bldP spid="31" grpId="0" animBg="1"/>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教学目标</a:t>
            </a:r>
          </a:p>
        </p:txBody>
      </p:sp>
      <p:sp>
        <p:nvSpPr>
          <p:cNvPr id="4" name="AutoShape 3"/>
          <p:cNvSpPr>
            <a:spLocks noChangeArrowheads="1"/>
          </p:cNvSpPr>
          <p:nvPr/>
        </p:nvSpPr>
        <p:spPr bwMode="gray">
          <a:xfrm>
            <a:off x="4680850" y="2563625"/>
            <a:ext cx="2937583" cy="3052057"/>
          </a:xfrm>
          <a:prstGeom prst="roundRect">
            <a:avLst>
              <a:gd name="adj" fmla="val 4639"/>
            </a:avLst>
          </a:prstGeom>
          <a:solidFill>
            <a:schemeClr val="bg1">
              <a:lumMod val="95000"/>
            </a:schemeClr>
          </a:solidFill>
          <a:ln w="19050">
            <a:noFill/>
            <a:round/>
          </a:ln>
          <a:effectLst>
            <a:outerShdw blurRad="63500" sx="102000" sy="102000" algn="ctr" rotWithShape="0">
              <a:prstClr val="black">
                <a:alpha val="40000"/>
              </a:prstClr>
            </a:outerShdw>
          </a:effectLst>
        </p:spPr>
        <p:txBody>
          <a:bodyPr wrap="none" anchor="ctr"/>
          <a:lstStyle/>
          <a:p>
            <a:pPr>
              <a:defRPr/>
            </a:pPr>
            <a:endParaRPr lang="zh-CN" altLang="en-US" sz="2420">
              <a:solidFill>
                <a:srgbClr val="000000"/>
              </a:solidFill>
            </a:endParaRPr>
          </a:p>
        </p:txBody>
      </p:sp>
      <p:sp>
        <p:nvSpPr>
          <p:cNvPr id="5" name="AutoShape 4"/>
          <p:cNvSpPr>
            <a:spLocks noChangeArrowheads="1"/>
          </p:cNvSpPr>
          <p:nvPr/>
        </p:nvSpPr>
        <p:spPr bwMode="gray">
          <a:xfrm>
            <a:off x="8058871" y="2563625"/>
            <a:ext cx="2937583" cy="3052057"/>
          </a:xfrm>
          <a:prstGeom prst="roundRect">
            <a:avLst>
              <a:gd name="adj" fmla="val 4639"/>
            </a:avLst>
          </a:prstGeom>
          <a:solidFill>
            <a:schemeClr val="bg1">
              <a:lumMod val="95000"/>
            </a:schemeClr>
          </a:solidFill>
          <a:ln w="19050">
            <a:noFill/>
            <a:round/>
          </a:ln>
          <a:effectLst>
            <a:outerShdw blurRad="63500" sx="102000" sy="102000" algn="ctr" rotWithShape="0">
              <a:prstClr val="black">
                <a:alpha val="40000"/>
              </a:prstClr>
            </a:outerShdw>
          </a:effectLst>
        </p:spPr>
        <p:txBody>
          <a:bodyPr wrap="none" anchor="ctr"/>
          <a:lstStyle/>
          <a:p>
            <a:pPr>
              <a:defRPr/>
            </a:pPr>
            <a:endParaRPr lang="zh-CN" altLang="en-US" sz="2420">
              <a:solidFill>
                <a:srgbClr val="000000"/>
              </a:solidFill>
            </a:endParaRPr>
          </a:p>
        </p:txBody>
      </p:sp>
      <p:sp>
        <p:nvSpPr>
          <p:cNvPr id="6" name="AutoShape 6"/>
          <p:cNvSpPr>
            <a:spLocks noChangeArrowheads="1"/>
          </p:cNvSpPr>
          <p:nvPr/>
        </p:nvSpPr>
        <p:spPr bwMode="ltGray">
          <a:xfrm>
            <a:off x="8219537" y="2257062"/>
            <a:ext cx="2674459" cy="640292"/>
          </a:xfrm>
          <a:prstGeom prst="roundRect">
            <a:avLst>
              <a:gd name="adj" fmla="val 16667"/>
            </a:avLst>
          </a:prstGeom>
          <a:solidFill>
            <a:srgbClr val="1F7173"/>
          </a:solidFill>
          <a:ln w="38100" algn="ctr">
            <a:noFill/>
            <a:round/>
          </a:ln>
          <a:effectLst/>
        </p:spPr>
        <p:txBody>
          <a:bodyPr wrap="none" anchor="ctr"/>
          <a:lstStyle/>
          <a:p>
            <a:pPr algn="ctr">
              <a:defRPr/>
            </a:pPr>
            <a:r>
              <a:rPr lang="zh-CN" altLang="en-US" sz="2445" dirty="0">
                <a:solidFill>
                  <a:schemeClr val="bg1"/>
                </a:solidFill>
                <a:latin typeface="微软雅黑" panose="020B0503020204020204" pitchFamily="34" charset="-122"/>
                <a:ea typeface="微软雅黑" panose="020B0503020204020204" pitchFamily="34" charset="-122"/>
              </a:rPr>
              <a:t>素质目标</a:t>
            </a:r>
          </a:p>
        </p:txBody>
      </p:sp>
      <p:sp>
        <p:nvSpPr>
          <p:cNvPr id="7" name="AutoShape 10"/>
          <p:cNvSpPr>
            <a:spLocks noChangeArrowheads="1"/>
          </p:cNvSpPr>
          <p:nvPr/>
        </p:nvSpPr>
        <p:spPr bwMode="ltGray">
          <a:xfrm>
            <a:off x="4806589" y="2257062"/>
            <a:ext cx="2674459" cy="640292"/>
          </a:xfrm>
          <a:prstGeom prst="roundRect">
            <a:avLst>
              <a:gd name="adj" fmla="val 16667"/>
            </a:avLst>
          </a:prstGeom>
          <a:solidFill>
            <a:srgbClr val="1F7173"/>
          </a:solidFill>
          <a:ln w="38100" algn="ctr">
            <a:noFill/>
            <a:round/>
          </a:ln>
          <a:effectLst/>
        </p:spPr>
        <p:txBody>
          <a:bodyPr wrap="none" anchor="ctr"/>
          <a:lstStyle/>
          <a:p>
            <a:pPr algn="ctr">
              <a:defRPr/>
            </a:pPr>
            <a:r>
              <a:rPr lang="zh-CN" altLang="en-US" sz="2445" dirty="0">
                <a:solidFill>
                  <a:schemeClr val="bg1"/>
                </a:solidFill>
                <a:latin typeface="微软雅黑" panose="020B0503020204020204" pitchFamily="34" charset="-122"/>
                <a:ea typeface="微软雅黑" panose="020B0503020204020204" pitchFamily="34" charset="-122"/>
              </a:rPr>
              <a:t>技能目标</a:t>
            </a:r>
          </a:p>
        </p:txBody>
      </p:sp>
      <p:sp>
        <p:nvSpPr>
          <p:cNvPr id="8" name="AutoShape 13"/>
          <p:cNvSpPr>
            <a:spLocks noChangeArrowheads="1"/>
          </p:cNvSpPr>
          <p:nvPr/>
        </p:nvSpPr>
        <p:spPr bwMode="gray">
          <a:xfrm>
            <a:off x="1304766" y="2563625"/>
            <a:ext cx="2937583" cy="3052057"/>
          </a:xfrm>
          <a:prstGeom prst="roundRect">
            <a:avLst>
              <a:gd name="adj" fmla="val 4639"/>
            </a:avLst>
          </a:prstGeom>
          <a:solidFill>
            <a:schemeClr val="bg1">
              <a:lumMod val="95000"/>
            </a:schemeClr>
          </a:solidFill>
          <a:ln w="19050">
            <a:noFill/>
            <a:round/>
          </a:ln>
          <a:effectLst>
            <a:outerShdw blurRad="63500" sx="102000" sy="102000" algn="ctr" rotWithShape="0">
              <a:prstClr val="black">
                <a:alpha val="40000"/>
              </a:prstClr>
            </a:outerShdw>
          </a:effectLst>
        </p:spPr>
        <p:txBody>
          <a:bodyPr wrap="none" anchor="ctr"/>
          <a:lstStyle/>
          <a:p>
            <a:pPr>
              <a:defRPr/>
            </a:pPr>
            <a:endParaRPr lang="zh-CN" altLang="en-US" sz="2420">
              <a:solidFill>
                <a:srgbClr val="000000"/>
              </a:solidFill>
            </a:endParaRPr>
          </a:p>
        </p:txBody>
      </p:sp>
      <p:sp>
        <p:nvSpPr>
          <p:cNvPr id="9" name="AutoShape 14"/>
          <p:cNvSpPr>
            <a:spLocks noChangeArrowheads="1"/>
          </p:cNvSpPr>
          <p:nvPr/>
        </p:nvSpPr>
        <p:spPr bwMode="ltGray">
          <a:xfrm>
            <a:off x="1414984" y="2257062"/>
            <a:ext cx="2674459" cy="640292"/>
          </a:xfrm>
          <a:prstGeom prst="roundRect">
            <a:avLst>
              <a:gd name="adj" fmla="val 16667"/>
            </a:avLst>
          </a:prstGeom>
          <a:solidFill>
            <a:srgbClr val="1F7173"/>
          </a:solidFill>
          <a:ln w="38100" algn="ctr">
            <a:noFill/>
            <a:round/>
          </a:ln>
          <a:effectLst/>
        </p:spPr>
        <p:txBody>
          <a:bodyPr wrap="none" anchor="ctr"/>
          <a:lstStyle/>
          <a:p>
            <a:pPr algn="ctr">
              <a:defRPr/>
            </a:pPr>
            <a:r>
              <a:rPr lang="zh-CN" altLang="en-US" sz="2445" dirty="0">
                <a:solidFill>
                  <a:schemeClr val="bg1"/>
                </a:solidFill>
                <a:latin typeface="微软雅黑" panose="020B0503020204020204" pitchFamily="34" charset="-122"/>
                <a:ea typeface="微软雅黑" panose="020B0503020204020204" pitchFamily="34" charset="-122"/>
              </a:rPr>
              <a:t>知识目标</a:t>
            </a:r>
          </a:p>
        </p:txBody>
      </p:sp>
      <p:sp>
        <p:nvSpPr>
          <p:cNvPr id="10" name="Text Box 10"/>
          <p:cNvSpPr txBox="1">
            <a:spLocks noChangeArrowheads="1"/>
          </p:cNvSpPr>
          <p:nvPr/>
        </p:nvSpPr>
        <p:spPr bwMode="auto">
          <a:xfrm>
            <a:off x="1414982" y="3215781"/>
            <a:ext cx="2674463" cy="2088520"/>
          </a:xfrm>
          <a:prstGeom prst="rect">
            <a:avLst/>
          </a:prstGeom>
          <a:noFill/>
          <a:ln w="9525">
            <a:noFill/>
            <a:miter lim="800000"/>
          </a:ln>
        </p:spPr>
        <p:txBody>
          <a:bodyPr wrap="square" lIns="55880" tIns="27940" rIns="55880" bIns="27940">
            <a:spAutoFit/>
          </a:bodyPr>
          <a:lstStyle/>
          <a:p>
            <a:pPr lvl="0" algn="ctr">
              <a:lnSpc>
                <a:spcPct val="15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a:t>
            </a:r>
          </a:p>
        </p:txBody>
      </p:sp>
      <p:sp>
        <p:nvSpPr>
          <p:cNvPr id="11" name="Text Box 10"/>
          <p:cNvSpPr txBox="1">
            <a:spLocks noChangeArrowheads="1"/>
          </p:cNvSpPr>
          <p:nvPr/>
        </p:nvSpPr>
        <p:spPr bwMode="auto">
          <a:xfrm>
            <a:off x="4812410" y="3215781"/>
            <a:ext cx="2674463" cy="2088520"/>
          </a:xfrm>
          <a:prstGeom prst="rect">
            <a:avLst/>
          </a:prstGeom>
          <a:noFill/>
          <a:ln w="9525">
            <a:noFill/>
            <a:miter lim="800000"/>
          </a:ln>
        </p:spPr>
        <p:txBody>
          <a:bodyPr wrap="square" lIns="55880" tIns="27940" rIns="55880" bIns="27940">
            <a:spAutoFit/>
          </a:bodyPr>
          <a:lstStyle/>
          <a:p>
            <a:pPr lvl="0" algn="ctr">
              <a:lnSpc>
                <a:spcPct val="15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a:t>
            </a:r>
          </a:p>
        </p:txBody>
      </p:sp>
      <p:sp>
        <p:nvSpPr>
          <p:cNvPr id="12" name="Text Box 10"/>
          <p:cNvSpPr txBox="1">
            <a:spLocks noChangeArrowheads="1"/>
          </p:cNvSpPr>
          <p:nvPr/>
        </p:nvSpPr>
        <p:spPr bwMode="auto">
          <a:xfrm>
            <a:off x="8190431" y="3215781"/>
            <a:ext cx="2674463" cy="2088520"/>
          </a:xfrm>
          <a:prstGeom prst="rect">
            <a:avLst/>
          </a:prstGeom>
          <a:noFill/>
          <a:ln w="9525">
            <a:noFill/>
            <a:miter lim="800000"/>
          </a:ln>
        </p:spPr>
        <p:txBody>
          <a:bodyPr wrap="square" lIns="55880" tIns="27940" rIns="55880" bIns="27940">
            <a:spAutoFit/>
          </a:bodyPr>
          <a:lstStyle/>
          <a:p>
            <a:pPr lvl="0" algn="ctr">
              <a:lnSpc>
                <a:spcPct val="15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rPr>
              <a:t>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par>
                          <p:cTn id="23" fill="hold">
                            <p:stCondLst>
                              <p:cond delay="2800"/>
                            </p:stCondLst>
                            <p:childTnLst>
                              <p:par>
                                <p:cTn id="24" presetID="3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 calcmode="lin" valueType="num">
                                      <p:cBhvr>
                                        <p:cTn id="28" dur="1000" fill="hold"/>
                                        <p:tgtEl>
                                          <p:spTgt spid="7"/>
                                        </p:tgtEl>
                                        <p:attrNameLst>
                                          <p:attrName>style.rotation</p:attrName>
                                        </p:attrNameLst>
                                      </p:cBhvr>
                                      <p:tavLst>
                                        <p:tav tm="0">
                                          <p:val>
                                            <p:fltVal val="90"/>
                                          </p:val>
                                        </p:tav>
                                        <p:tav tm="100000">
                                          <p:val>
                                            <p:fltVal val="0"/>
                                          </p:val>
                                        </p:tav>
                                      </p:tavLst>
                                    </p:anim>
                                    <p:animEffect transition="in" filter="fade">
                                      <p:cBhvr>
                                        <p:cTn id="29" dur="1000"/>
                                        <p:tgtEl>
                                          <p:spTgt spid="7"/>
                                        </p:tgtEl>
                                      </p:cBhvr>
                                    </p:animEffect>
                                  </p:childTnLst>
                                </p:cTn>
                              </p:par>
                            </p:childTnLst>
                          </p:cTn>
                        </p:par>
                        <p:par>
                          <p:cTn id="30" fill="hold">
                            <p:stCondLst>
                              <p:cond delay="3800"/>
                            </p:stCondLst>
                            <p:childTnLst>
                              <p:par>
                                <p:cTn id="31" presetID="31"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childTnLst>
                          </p:cTn>
                        </p:par>
                        <p:par>
                          <p:cTn id="37" fill="hold">
                            <p:stCondLst>
                              <p:cond delay="480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par>
                          <p:cTn id="41" fill="hold">
                            <p:stCondLst>
                              <p:cond delay="530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par>
                          <p:cTn id="45" fill="hold">
                            <p:stCondLst>
                              <p:cond delay="5800"/>
                            </p:stCondLst>
                            <p:childTnLst>
                              <p:par>
                                <p:cTn id="46" presetID="22" presetClass="entr" presetSubtype="1"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up)">
                                      <p:cBhvr>
                                        <p:cTn id="48" dur="500"/>
                                        <p:tgtEl>
                                          <p:spTgt spid="4"/>
                                        </p:tgtEl>
                                      </p:cBhvr>
                                    </p:animEffect>
                                  </p:childTnLst>
                                </p:cTn>
                              </p:par>
                            </p:childTnLst>
                          </p:cTn>
                        </p:par>
                        <p:par>
                          <p:cTn id="49" fill="hold">
                            <p:stCondLst>
                              <p:cond delay="6300"/>
                            </p:stCondLst>
                            <p:childTnLst>
                              <p:par>
                                <p:cTn id="50" presetID="2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par>
                          <p:cTn id="53" fill="hold">
                            <p:stCondLst>
                              <p:cond delay="6800"/>
                            </p:stCondLst>
                            <p:childTnLst>
                              <p:par>
                                <p:cTn id="54" presetID="22" presetClass="entr" presetSubtype="1"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7300"/>
                            </p:stCondLst>
                            <p:childTnLst>
                              <p:par>
                                <p:cTn id="58" presetID="22" presetClass="entr" presetSubtype="4"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重难点解析</a:t>
            </a:r>
          </a:p>
        </p:txBody>
      </p:sp>
      <p:sp>
        <p:nvSpPr>
          <p:cNvPr id="4" name="矩形 2"/>
          <p:cNvSpPr/>
          <p:nvPr/>
        </p:nvSpPr>
        <p:spPr>
          <a:xfrm>
            <a:off x="2491138" y="3326498"/>
            <a:ext cx="5350757" cy="2350909"/>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00C0DA"/>
          </a:solidFill>
          <a:ln w="3175" cap="flat" cmpd="sng" algn="ctr">
            <a:solidFill>
              <a:sysClr val="window" lastClr="FFFFFF"/>
            </a:solidFill>
            <a:prstDash val="solid"/>
            <a:miter lim="800000"/>
          </a:ln>
          <a:effectLst/>
        </p:spPr>
        <p:txBody>
          <a:bodyPr lIns="115205" tIns="57603" rIns="115205" bIns="57603" anchor="ctr"/>
          <a:lstStyle/>
          <a:p>
            <a:pPr algn="ctr">
              <a:defRPr/>
            </a:pPr>
            <a:endParaRPr lang="zh-CN" altLang="en-US" sz="3200" kern="0" dirty="0">
              <a:solidFill>
                <a:prstClr val="white"/>
              </a:solidFill>
              <a:latin typeface="Calibri" panose="020F0502020204030204"/>
              <a:ea typeface="宋体" panose="02010600030101010101" pitchFamily="2" charset="-122"/>
            </a:endParaRPr>
          </a:p>
        </p:txBody>
      </p:sp>
      <p:sp>
        <p:nvSpPr>
          <p:cNvPr id="5" name="矩形 2"/>
          <p:cNvSpPr/>
          <p:nvPr/>
        </p:nvSpPr>
        <p:spPr>
          <a:xfrm rot="10800000">
            <a:off x="4243242" y="2357308"/>
            <a:ext cx="5350759" cy="2348421"/>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1F7173"/>
          </a:solidFill>
          <a:ln w="3175" cap="flat" cmpd="sng" algn="ctr">
            <a:solidFill>
              <a:sysClr val="window" lastClr="FFFFFF"/>
            </a:solidFill>
            <a:prstDash val="solid"/>
            <a:miter lim="800000"/>
          </a:ln>
          <a:effectLst/>
        </p:spPr>
        <p:txBody>
          <a:bodyPr lIns="115205" tIns="57603" rIns="115205" bIns="57603" anchor="ctr"/>
          <a:lstStyle/>
          <a:p>
            <a:pPr algn="ctr">
              <a:defRPr/>
            </a:pPr>
            <a:endParaRPr lang="zh-CN" altLang="en-US" sz="3200" kern="0" dirty="0">
              <a:solidFill>
                <a:prstClr val="white"/>
              </a:solidFill>
              <a:latin typeface="Calibri" panose="020F0502020204030204"/>
              <a:ea typeface="宋体" panose="02010600030101010101" pitchFamily="2" charset="-122"/>
            </a:endParaRPr>
          </a:p>
        </p:txBody>
      </p:sp>
      <p:sp>
        <p:nvSpPr>
          <p:cNvPr id="6" name="TextBox 11"/>
          <p:cNvSpPr txBox="1">
            <a:spLocks noChangeArrowheads="1"/>
          </p:cNvSpPr>
          <p:nvPr/>
        </p:nvSpPr>
        <p:spPr bwMode="auto">
          <a:xfrm flipH="1">
            <a:off x="5212139" y="2742498"/>
            <a:ext cx="2804075" cy="485663"/>
          </a:xfrm>
          <a:prstGeom prst="rect">
            <a:avLst/>
          </a:prstGeom>
          <a:noFill/>
          <a:ln>
            <a:noFill/>
          </a:ln>
          <a:effectLst/>
        </p:spPr>
        <p:txBody>
          <a:bodyPr wrap="square" lIns="115205" tIns="57603" rIns="115205" bIns="5760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400" kern="0" dirty="0">
                <a:solidFill>
                  <a:prstClr val="white"/>
                </a:solidFill>
                <a:latin typeface="微软雅黑" panose="020B0503020204020204" pitchFamily="34" charset="-122"/>
                <a:ea typeface="微软雅黑" panose="020B0503020204020204" pitchFamily="34" charset="-122"/>
              </a:rPr>
              <a:t>难点知识解析</a:t>
            </a:r>
            <a:endParaRPr lang="en-US" altLang="zh-CN" sz="2400" kern="0" dirty="0">
              <a:solidFill>
                <a:prstClr val="white"/>
              </a:solidFill>
              <a:latin typeface="微软雅黑" panose="020B0503020204020204" pitchFamily="34" charset="-122"/>
              <a:ea typeface="微软雅黑" panose="020B0503020204020204" pitchFamily="34" charset="-122"/>
            </a:endParaRPr>
          </a:p>
        </p:txBody>
      </p:sp>
      <p:sp>
        <p:nvSpPr>
          <p:cNvPr id="7" name="TextBox 7"/>
          <p:cNvSpPr txBox="1">
            <a:spLocks noChangeArrowheads="1"/>
          </p:cNvSpPr>
          <p:nvPr/>
        </p:nvSpPr>
        <p:spPr bwMode="auto">
          <a:xfrm flipH="1">
            <a:off x="3627599" y="4792708"/>
            <a:ext cx="3716539" cy="485663"/>
          </a:xfrm>
          <a:prstGeom prst="rect">
            <a:avLst/>
          </a:prstGeom>
          <a:noFill/>
          <a:ln>
            <a:noFill/>
          </a:ln>
          <a:effectLst/>
        </p:spPr>
        <p:txBody>
          <a:bodyPr wrap="square" lIns="115205" tIns="57603" rIns="115205" bIns="5760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400" kern="0" dirty="0">
                <a:solidFill>
                  <a:prstClr val="white"/>
                </a:solidFill>
                <a:latin typeface="微软雅黑" panose="020B0503020204020204" pitchFamily="34" charset="-122"/>
                <a:ea typeface="微软雅黑" panose="020B0503020204020204" pitchFamily="34" charset="-122"/>
              </a:rPr>
              <a:t>重点知识解析</a:t>
            </a:r>
            <a:endParaRPr lang="en-US" altLang="zh-CN" sz="2400" kern="0" dirty="0">
              <a:solidFill>
                <a:prstClr val="white"/>
              </a:solidFill>
              <a:latin typeface="微软雅黑" panose="020B0503020204020204" pitchFamily="34" charset="-122"/>
              <a:ea typeface="微软雅黑" panose="020B0503020204020204" pitchFamily="34" charset="-122"/>
            </a:endParaRPr>
          </a:p>
        </p:txBody>
      </p:sp>
      <p:sp>
        <p:nvSpPr>
          <p:cNvPr id="8" name="文本框 14"/>
          <p:cNvSpPr txBox="1"/>
          <p:nvPr/>
        </p:nvSpPr>
        <p:spPr>
          <a:xfrm>
            <a:off x="8208235" y="3621021"/>
            <a:ext cx="3260763" cy="2522379"/>
          </a:xfrm>
          <a:prstGeom prst="rect">
            <a:avLst/>
          </a:prstGeom>
          <a:noFill/>
        </p:spPr>
        <p:txBody>
          <a:bodyPr lIns="0" tIns="0" rIns="0" bIns="0" anchor="ctr"/>
          <a:lstStyle/>
          <a:p>
            <a:pPr algn="just">
              <a:lnSpc>
                <a:spcPct val="130000"/>
              </a:lnSpc>
              <a:spcBef>
                <a:spcPts val="755"/>
              </a:spcBef>
              <a:defRPr/>
            </a:pP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21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14"/>
          <p:cNvSpPr txBox="1"/>
          <p:nvPr/>
        </p:nvSpPr>
        <p:spPr>
          <a:xfrm>
            <a:off x="626992" y="2065308"/>
            <a:ext cx="3260763" cy="2522379"/>
          </a:xfrm>
          <a:prstGeom prst="rect">
            <a:avLst/>
          </a:prstGeom>
          <a:noFill/>
        </p:spPr>
        <p:txBody>
          <a:bodyPr lIns="0" tIns="0" rIns="0" bIns="0" anchor="ctr"/>
          <a:lstStyle/>
          <a:p>
            <a:pPr algn="just">
              <a:lnSpc>
                <a:spcPct val="130000"/>
              </a:lnSpc>
              <a:spcBef>
                <a:spcPts val="755"/>
              </a:spcBef>
              <a:defRPr/>
            </a:pP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21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9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750"/>
                                        <p:tgtEl>
                                          <p:spTgt spid="4"/>
                                        </p:tgtEl>
                                      </p:cBhvr>
                                    </p:animEffect>
                                  </p:childTnLst>
                                </p:cTn>
                              </p:par>
                            </p:childTnLst>
                          </p:cTn>
                        </p:par>
                        <p:par>
                          <p:cTn id="23" fill="hold">
                            <p:stCondLst>
                              <p:cond delay="29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400"/>
                            </p:stCondLst>
                            <p:childTnLst>
                              <p:par>
                                <p:cTn id="35" presetID="2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par>
                          <p:cTn id="38" fill="hold">
                            <p:stCondLst>
                              <p:cond delay="39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教学方法</a:t>
            </a:r>
          </a:p>
        </p:txBody>
      </p:sp>
      <p:sp>
        <p:nvSpPr>
          <p:cNvPr id="27" name="Text Box 10"/>
          <p:cNvSpPr txBox="1">
            <a:spLocks noChangeArrowheads="1"/>
          </p:cNvSpPr>
          <p:nvPr/>
        </p:nvSpPr>
        <p:spPr bwMode="auto">
          <a:xfrm>
            <a:off x="1368278" y="4852033"/>
            <a:ext cx="1752600" cy="1015663"/>
          </a:xfrm>
          <a:prstGeom prst="rect">
            <a:avLst/>
          </a:prstGeom>
          <a:noFill/>
          <a:ln w="9525">
            <a:noFill/>
            <a:miter lim="800000"/>
          </a:ln>
        </p:spPr>
        <p:txBody>
          <a:bodyPr wrap="square" lIns="45720" tIns="22860" rIns="45720" bIns="22860">
            <a:spAutoFit/>
          </a:bodyPr>
          <a:lstStyle/>
          <a:p>
            <a:pPr algn="ctr" defTabSz="1087755">
              <a:lnSpc>
                <a:spcPct val="150000"/>
              </a:lnSpc>
            </a:pPr>
            <a:r>
              <a:rPr lang="zh-CN" altLang="en-US" sz="14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此处添加或多或少的文字简要介绍项目来源的相关情况</a:t>
            </a:r>
            <a:endParaRPr lang="en-US" sz="1100" dirty="0">
              <a:solidFill>
                <a:schemeClr val="tx1">
                  <a:lumMod val="85000"/>
                  <a:lumOff val="15000"/>
                </a:schemeClr>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3987540" y="4852033"/>
            <a:ext cx="1752600" cy="980461"/>
          </a:xfrm>
          <a:prstGeom prst="rect">
            <a:avLst/>
          </a:prstGeom>
          <a:noFill/>
          <a:ln w="9525">
            <a:noFill/>
            <a:miter lim="800000"/>
          </a:ln>
        </p:spPr>
        <p:txBody>
          <a:bodyPr wrap="square" lIns="45720" tIns="22860" rIns="45720" bIns="22860">
            <a:spAutoFit/>
          </a:bodyPr>
          <a:lstStyle/>
          <a:p>
            <a:pPr algn="ctr" defTabSz="1087755">
              <a:lnSpc>
                <a:spcPct val="150000"/>
              </a:lnSpc>
            </a:pPr>
            <a:r>
              <a:rPr lang="zh-CN" altLang="en-US" sz="14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此处添加或多或少的文字简要介绍项目来源的相关情况</a:t>
            </a:r>
            <a:endParaRPr lang="en-US" altLang="zh-CN" sz="1100" dirty="0">
              <a:solidFill>
                <a:schemeClr val="tx1">
                  <a:lumMod val="85000"/>
                  <a:lumOff val="15000"/>
                </a:schemeClr>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6445466" y="4852033"/>
            <a:ext cx="1752600" cy="1015663"/>
          </a:xfrm>
          <a:prstGeom prst="rect">
            <a:avLst/>
          </a:prstGeom>
          <a:noFill/>
          <a:ln w="9525">
            <a:noFill/>
            <a:miter lim="800000"/>
          </a:ln>
        </p:spPr>
        <p:txBody>
          <a:bodyPr wrap="square" lIns="45720" tIns="22860" rIns="45720" bIns="22860">
            <a:spAutoFit/>
          </a:bodyPr>
          <a:lstStyle/>
          <a:p>
            <a:pPr algn="ctr" defTabSz="1087755">
              <a:lnSpc>
                <a:spcPct val="150000"/>
              </a:lnSpc>
            </a:pPr>
            <a:r>
              <a:rPr lang="zh-CN" altLang="en-US" sz="1400" kern="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此处添加或多或少的文字简要介绍项目来源的相关情况</a:t>
            </a:r>
            <a:endParaRPr lang="en-US" altLang="zh-CN" sz="1100">
              <a:solidFill>
                <a:schemeClr val="tx1">
                  <a:lumMod val="85000"/>
                  <a:lumOff val="15000"/>
                </a:schemeClr>
              </a:solidFill>
              <a:latin typeface="Open Sans" pitchFamily="34" charset="0"/>
              <a:ea typeface="Open Sans" pitchFamily="34" charset="0"/>
              <a:cs typeface="Open Sans" pitchFamily="34" charset="0"/>
            </a:endParaRPr>
          </a:p>
        </p:txBody>
      </p:sp>
      <p:sp>
        <p:nvSpPr>
          <p:cNvPr id="30" name="Text Box 10"/>
          <p:cNvSpPr txBox="1">
            <a:spLocks noChangeArrowheads="1"/>
          </p:cNvSpPr>
          <p:nvPr/>
        </p:nvSpPr>
        <p:spPr bwMode="auto">
          <a:xfrm>
            <a:off x="8757663" y="4852033"/>
            <a:ext cx="1752600" cy="980461"/>
          </a:xfrm>
          <a:prstGeom prst="rect">
            <a:avLst/>
          </a:prstGeom>
          <a:noFill/>
          <a:ln w="9525">
            <a:noFill/>
            <a:miter lim="800000"/>
          </a:ln>
        </p:spPr>
        <p:txBody>
          <a:bodyPr wrap="square" lIns="45720" tIns="22860" rIns="45720" bIns="22860">
            <a:spAutoFit/>
          </a:bodyPr>
          <a:lstStyle/>
          <a:p>
            <a:pPr algn="ctr" defTabSz="1087755">
              <a:lnSpc>
                <a:spcPct val="150000"/>
              </a:lnSpc>
            </a:pPr>
            <a:r>
              <a:rPr lang="zh-CN" altLang="en-US" sz="1400" kern="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此处添加或多或少的文字简要介绍项目来源的相关情况</a:t>
            </a:r>
            <a:endParaRPr lang="en-US" altLang="zh-CN" sz="1100">
              <a:solidFill>
                <a:schemeClr val="tx1">
                  <a:lumMod val="85000"/>
                  <a:lumOff val="15000"/>
                </a:schemeClr>
              </a:solidFill>
              <a:latin typeface="Open Sans" pitchFamily="34" charset="0"/>
              <a:ea typeface="Open Sans" pitchFamily="34" charset="0"/>
              <a:cs typeface="Open Sans" pitchFamily="34" charset="0"/>
            </a:endParaRPr>
          </a:p>
        </p:txBody>
      </p:sp>
      <p:sp>
        <p:nvSpPr>
          <p:cNvPr id="31" name="Oval 11"/>
          <p:cNvSpPr/>
          <p:nvPr/>
        </p:nvSpPr>
        <p:spPr>
          <a:xfrm>
            <a:off x="5220970" y="1762305"/>
            <a:ext cx="1747016" cy="1757042"/>
          </a:xfrm>
          <a:prstGeom prst="ellipse">
            <a:avLst/>
          </a:prstGeom>
          <a:solidFill>
            <a:srgbClr val="1F7173"/>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32" name="Arc 12"/>
          <p:cNvSpPr/>
          <p:nvPr/>
        </p:nvSpPr>
        <p:spPr>
          <a:xfrm>
            <a:off x="5095338" y="2606879"/>
            <a:ext cx="4538625"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Arc 13"/>
          <p:cNvSpPr/>
          <p:nvPr/>
        </p:nvSpPr>
        <p:spPr>
          <a:xfrm flipH="1">
            <a:off x="2246378" y="2606879"/>
            <a:ext cx="4815380"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14"/>
          <p:cNvSpPr/>
          <p:nvPr/>
        </p:nvSpPr>
        <p:spPr>
          <a:xfrm>
            <a:off x="6390738" y="3140279"/>
            <a:ext cx="879373"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15"/>
          <p:cNvSpPr/>
          <p:nvPr/>
        </p:nvSpPr>
        <p:spPr>
          <a:xfrm flipH="1">
            <a:off x="4818583" y="3140279"/>
            <a:ext cx="932995"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 Box 10"/>
          <p:cNvSpPr txBox="1">
            <a:spLocks noChangeArrowheads="1"/>
          </p:cNvSpPr>
          <p:nvPr/>
        </p:nvSpPr>
        <p:spPr bwMode="auto">
          <a:xfrm>
            <a:off x="5536851" y="2786907"/>
            <a:ext cx="1176214" cy="353943"/>
          </a:xfrm>
          <a:prstGeom prst="rect">
            <a:avLst/>
          </a:prstGeom>
          <a:noFill/>
          <a:ln w="9525">
            <a:noFill/>
            <a:miter lim="800000"/>
          </a:ln>
        </p:spPr>
        <p:txBody>
          <a:bodyPr wrap="square" lIns="45720" tIns="22860" rIns="45720" bIns="22860" anchor="ctr">
            <a:spAutoFit/>
          </a:bodyPr>
          <a:lstStyle/>
          <a:p>
            <a:pPr algn="ctr" defTabSz="1087755"/>
            <a:r>
              <a:rPr lang="zh-CN" altLang="en-US" sz="2000" dirty="0">
                <a:solidFill>
                  <a:schemeClr val="bg1"/>
                </a:solidFill>
                <a:latin typeface="微软雅黑" panose="020B0503020204020204" pitchFamily="34" charset="-122"/>
                <a:ea typeface="微软雅黑" panose="020B0503020204020204" pitchFamily="34" charset="-122"/>
                <a:cs typeface="Open Sans" pitchFamily="34" charset="0"/>
              </a:rPr>
              <a:t>网络平台</a:t>
            </a:r>
            <a:endParaRPr lang="en-US"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nvGrpSpPr>
          <p:cNvPr id="37" name="组合 36"/>
          <p:cNvGrpSpPr/>
          <p:nvPr/>
        </p:nvGrpSpPr>
        <p:grpSpPr>
          <a:xfrm>
            <a:off x="1686760" y="3700349"/>
            <a:ext cx="1176214" cy="1013460"/>
            <a:chOff x="1004282" y="2631135"/>
            <a:chExt cx="1176214" cy="1013460"/>
          </a:xfrm>
        </p:grpSpPr>
        <p:sp>
          <p:nvSpPr>
            <p:cNvPr id="38" name="Oval 3"/>
            <p:cNvSpPr/>
            <p:nvPr/>
          </p:nvSpPr>
          <p:spPr>
            <a:xfrm>
              <a:off x="1049722" y="2631135"/>
              <a:ext cx="1007678" cy="1013460"/>
            </a:xfrm>
            <a:prstGeom prst="ellipse">
              <a:avLst/>
            </a:prstGeom>
            <a:solidFill>
              <a:srgbClr val="00C0DA"/>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39" name="Text Box 10"/>
            <p:cNvSpPr txBox="1">
              <a:spLocks noChangeArrowheads="1"/>
            </p:cNvSpPr>
            <p:nvPr/>
          </p:nvSpPr>
          <p:spPr bwMode="auto">
            <a:xfrm>
              <a:off x="1004282" y="2875645"/>
              <a:ext cx="1176214" cy="600164"/>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自主</a:t>
              </a:r>
              <a:endParaRPr lang="en-US" altLang="zh-CN"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学习</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40" name="组合 39"/>
          <p:cNvGrpSpPr/>
          <p:nvPr/>
        </p:nvGrpSpPr>
        <p:grpSpPr>
          <a:xfrm>
            <a:off x="4275733" y="3700349"/>
            <a:ext cx="1176214" cy="1013460"/>
            <a:chOff x="2946654" y="2631135"/>
            <a:chExt cx="1176214" cy="1013460"/>
          </a:xfrm>
        </p:grpSpPr>
        <p:sp>
          <p:nvSpPr>
            <p:cNvPr id="41" name="Oval 4"/>
            <p:cNvSpPr/>
            <p:nvPr/>
          </p:nvSpPr>
          <p:spPr>
            <a:xfrm>
              <a:off x="3030922" y="2631135"/>
              <a:ext cx="1007678" cy="1013460"/>
            </a:xfrm>
            <a:prstGeom prst="ellipse">
              <a:avLst/>
            </a:prstGeom>
            <a:solidFill>
              <a:srgbClr val="00C0DA"/>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42" name="Text Box 10"/>
            <p:cNvSpPr txBox="1">
              <a:spLocks noChangeArrowheads="1"/>
            </p:cNvSpPr>
            <p:nvPr/>
          </p:nvSpPr>
          <p:spPr bwMode="auto">
            <a:xfrm>
              <a:off x="2946654" y="2828865"/>
              <a:ext cx="1176214" cy="600164"/>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直观</a:t>
              </a:r>
              <a:endParaRPr lang="en-US" altLang="zh-CN"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演示</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43" name="组合 42"/>
          <p:cNvGrpSpPr/>
          <p:nvPr/>
        </p:nvGrpSpPr>
        <p:grpSpPr>
          <a:xfrm>
            <a:off x="6733659" y="3700349"/>
            <a:ext cx="1176214" cy="1013460"/>
            <a:chOff x="5004054" y="2631135"/>
            <a:chExt cx="1176214" cy="1013460"/>
          </a:xfrm>
        </p:grpSpPr>
        <p:sp>
          <p:nvSpPr>
            <p:cNvPr id="44" name="Oval 5"/>
            <p:cNvSpPr/>
            <p:nvPr/>
          </p:nvSpPr>
          <p:spPr>
            <a:xfrm>
              <a:off x="5088322" y="2631135"/>
              <a:ext cx="1007678" cy="1013460"/>
            </a:xfrm>
            <a:prstGeom prst="ellipse">
              <a:avLst/>
            </a:prstGeom>
            <a:solidFill>
              <a:srgbClr val="00C0DA"/>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45" name="Text Box 10"/>
            <p:cNvSpPr txBox="1">
              <a:spLocks noChangeArrowheads="1"/>
            </p:cNvSpPr>
            <p:nvPr/>
          </p:nvSpPr>
          <p:spPr bwMode="auto">
            <a:xfrm>
              <a:off x="5004054" y="2852634"/>
              <a:ext cx="1176214" cy="600164"/>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任务</a:t>
              </a:r>
              <a:endParaRPr lang="en-US" altLang="zh-CN"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驱动</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46" name="组合 45"/>
          <p:cNvGrpSpPr/>
          <p:nvPr/>
        </p:nvGrpSpPr>
        <p:grpSpPr>
          <a:xfrm>
            <a:off x="9045856" y="3700349"/>
            <a:ext cx="1176214" cy="1013460"/>
            <a:chOff x="6985254" y="2631135"/>
            <a:chExt cx="1176214" cy="1013460"/>
          </a:xfrm>
        </p:grpSpPr>
        <p:sp>
          <p:nvSpPr>
            <p:cNvPr id="47" name="Oval 6"/>
            <p:cNvSpPr/>
            <p:nvPr/>
          </p:nvSpPr>
          <p:spPr>
            <a:xfrm>
              <a:off x="7069522" y="2631135"/>
              <a:ext cx="1007678" cy="1013460"/>
            </a:xfrm>
            <a:prstGeom prst="ellipse">
              <a:avLst/>
            </a:prstGeom>
            <a:solidFill>
              <a:srgbClr val="00C0DA"/>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48" name="Text Box 10"/>
            <p:cNvSpPr txBox="1">
              <a:spLocks noChangeArrowheads="1"/>
            </p:cNvSpPr>
            <p:nvPr/>
          </p:nvSpPr>
          <p:spPr bwMode="auto">
            <a:xfrm>
              <a:off x="6985254" y="2875645"/>
              <a:ext cx="1176214" cy="600164"/>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兴趣</a:t>
              </a:r>
              <a:endParaRPr lang="en-US" altLang="zh-CN"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ctr" defTabSz="1087755"/>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驱动</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49" name="KSO_Shape"/>
          <p:cNvSpPr/>
          <p:nvPr/>
        </p:nvSpPr>
        <p:spPr bwMode="auto">
          <a:xfrm>
            <a:off x="5760958" y="2074352"/>
            <a:ext cx="667040" cy="548084"/>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1"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heel(1)">
                                      <p:cBhvr>
                                        <p:cTn id="19" dur="750"/>
                                        <p:tgtEl>
                                          <p:spTgt spid="31"/>
                                        </p:tgtEl>
                                      </p:cBhvr>
                                    </p:animEffect>
                                  </p:childTnLst>
                                </p:cTn>
                              </p:par>
                            </p:childTnLst>
                          </p:cTn>
                        </p:par>
                        <p:par>
                          <p:cTn id="20" fill="hold">
                            <p:stCondLst>
                              <p:cond delay="2800"/>
                            </p:stCondLst>
                            <p:childTnLst>
                              <p:par>
                                <p:cTn id="21" presetID="53" presetClass="entr" presetSubtype="16"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childTnLst>
                          </p:cTn>
                        </p:par>
                        <p:par>
                          <p:cTn id="26" fill="hold">
                            <p:stCondLst>
                              <p:cond delay="3300"/>
                            </p:stCondLst>
                            <p:childTnLst>
                              <p:par>
                                <p:cTn id="27" presetID="16" presetClass="entr" presetSubtype="37"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barn(outVertical)">
                                      <p:cBhvr>
                                        <p:cTn id="29" dur="500"/>
                                        <p:tgtEl>
                                          <p:spTgt spid="36"/>
                                        </p:tgtEl>
                                      </p:cBhvr>
                                    </p:animEffect>
                                  </p:childTnLst>
                                </p:cTn>
                              </p:par>
                            </p:childTnLst>
                          </p:cTn>
                        </p:par>
                        <p:par>
                          <p:cTn id="30" fill="hold">
                            <p:stCondLst>
                              <p:cond delay="3800"/>
                            </p:stCondLst>
                            <p:childTnLst>
                              <p:par>
                                <p:cTn id="31" presetID="22" presetClass="entr" presetSubtype="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4300"/>
                            </p:stCondLst>
                            <p:childTnLst>
                              <p:par>
                                <p:cTn id="35" presetID="53" presetClass="entr" presetSubtype="16"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4800"/>
                            </p:stCondLst>
                            <p:childTnLst>
                              <p:par>
                                <p:cTn id="41" presetID="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50" fill="hold"/>
                                        <p:tgtEl>
                                          <p:spTgt spid="27"/>
                                        </p:tgtEl>
                                        <p:attrNameLst>
                                          <p:attrName>ppt_x</p:attrName>
                                        </p:attrNameLst>
                                      </p:cBhvr>
                                      <p:tavLst>
                                        <p:tav tm="0">
                                          <p:val>
                                            <p:strVal val="#ppt_x"/>
                                          </p:val>
                                        </p:tav>
                                        <p:tav tm="100000">
                                          <p:val>
                                            <p:strVal val="#ppt_x"/>
                                          </p:val>
                                        </p:tav>
                                      </p:tavLst>
                                    </p:anim>
                                    <p:anim calcmode="lin" valueType="num">
                                      <p:cBhvr additive="base">
                                        <p:cTn id="44" dur="25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5300"/>
                            </p:stCondLst>
                            <p:childTnLst>
                              <p:par>
                                <p:cTn id="46" presetID="22" presetClass="entr" presetSubtype="1"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500"/>
                                        <p:tgtEl>
                                          <p:spTgt spid="35"/>
                                        </p:tgtEl>
                                      </p:cBhvr>
                                    </p:animEffect>
                                  </p:childTnLst>
                                </p:cTn>
                              </p:par>
                            </p:childTnLst>
                          </p:cTn>
                        </p:par>
                        <p:par>
                          <p:cTn id="49" fill="hold">
                            <p:stCondLst>
                              <p:cond delay="5800"/>
                            </p:stCondLst>
                            <p:childTnLst>
                              <p:par>
                                <p:cTn id="50" presetID="53" presetClass="entr" presetSubtype="16"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500" fill="hold"/>
                                        <p:tgtEl>
                                          <p:spTgt spid="40"/>
                                        </p:tgtEl>
                                        <p:attrNameLst>
                                          <p:attrName>ppt_w</p:attrName>
                                        </p:attrNameLst>
                                      </p:cBhvr>
                                      <p:tavLst>
                                        <p:tav tm="0">
                                          <p:val>
                                            <p:fltVal val="0"/>
                                          </p:val>
                                        </p:tav>
                                        <p:tav tm="100000">
                                          <p:val>
                                            <p:strVal val="#ppt_w"/>
                                          </p:val>
                                        </p:tav>
                                      </p:tavLst>
                                    </p:anim>
                                    <p:anim calcmode="lin" valueType="num">
                                      <p:cBhvr>
                                        <p:cTn id="53" dur="500" fill="hold"/>
                                        <p:tgtEl>
                                          <p:spTgt spid="40"/>
                                        </p:tgtEl>
                                        <p:attrNameLst>
                                          <p:attrName>ppt_h</p:attrName>
                                        </p:attrNameLst>
                                      </p:cBhvr>
                                      <p:tavLst>
                                        <p:tav tm="0">
                                          <p:val>
                                            <p:fltVal val="0"/>
                                          </p:val>
                                        </p:tav>
                                        <p:tav tm="100000">
                                          <p:val>
                                            <p:strVal val="#ppt_h"/>
                                          </p:val>
                                        </p:tav>
                                      </p:tavLst>
                                    </p:anim>
                                    <p:animEffect transition="in" filter="fade">
                                      <p:cBhvr>
                                        <p:cTn id="54" dur="500"/>
                                        <p:tgtEl>
                                          <p:spTgt spid="40"/>
                                        </p:tgtEl>
                                      </p:cBhvr>
                                    </p:animEffect>
                                  </p:childTnLst>
                                </p:cTn>
                              </p:par>
                            </p:childTnLst>
                          </p:cTn>
                        </p:par>
                        <p:par>
                          <p:cTn id="55" fill="hold">
                            <p:stCondLst>
                              <p:cond delay="6300"/>
                            </p:stCondLst>
                            <p:childTnLst>
                              <p:par>
                                <p:cTn id="56" presetID="2" presetClass="entr" presetSubtype="4"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ppt_x"/>
                                          </p:val>
                                        </p:tav>
                                        <p:tav tm="100000">
                                          <p:val>
                                            <p:strVal val="#ppt_x"/>
                                          </p:val>
                                        </p:tav>
                                      </p:tavLst>
                                    </p:anim>
                                    <p:anim calcmode="lin" valueType="num">
                                      <p:cBhvr additive="base">
                                        <p:cTn id="59" dur="250" fill="hold"/>
                                        <p:tgtEl>
                                          <p:spTgt spid="28"/>
                                        </p:tgtEl>
                                        <p:attrNameLst>
                                          <p:attrName>ppt_y</p:attrName>
                                        </p:attrNameLst>
                                      </p:cBhvr>
                                      <p:tavLst>
                                        <p:tav tm="0">
                                          <p:val>
                                            <p:strVal val="1+#ppt_h/2"/>
                                          </p:val>
                                        </p:tav>
                                        <p:tav tm="100000">
                                          <p:val>
                                            <p:strVal val="#ppt_y"/>
                                          </p:val>
                                        </p:tav>
                                      </p:tavLst>
                                    </p:anim>
                                  </p:childTnLst>
                                </p:cTn>
                              </p:par>
                            </p:childTnLst>
                          </p:cTn>
                        </p:par>
                        <p:par>
                          <p:cTn id="60" fill="hold">
                            <p:stCondLst>
                              <p:cond delay="6800"/>
                            </p:stCondLst>
                            <p:childTnLst>
                              <p:par>
                                <p:cTn id="61" presetID="22" presetClass="entr" presetSubtype="1"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childTnLst>
                          </p:cTn>
                        </p:par>
                        <p:par>
                          <p:cTn id="64" fill="hold">
                            <p:stCondLst>
                              <p:cond delay="7300"/>
                            </p:stCondLst>
                            <p:childTnLst>
                              <p:par>
                                <p:cTn id="65" presetID="53" presetClass="entr" presetSubtype="16"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childTnLst>
                          </p:cTn>
                        </p:par>
                        <p:par>
                          <p:cTn id="70" fill="hold">
                            <p:stCondLst>
                              <p:cond delay="7800"/>
                            </p:stCondLst>
                            <p:childTnLst>
                              <p:par>
                                <p:cTn id="71" presetID="2" presetClass="entr" presetSubtype="4"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250" fill="hold"/>
                                        <p:tgtEl>
                                          <p:spTgt spid="29"/>
                                        </p:tgtEl>
                                        <p:attrNameLst>
                                          <p:attrName>ppt_x</p:attrName>
                                        </p:attrNameLst>
                                      </p:cBhvr>
                                      <p:tavLst>
                                        <p:tav tm="0">
                                          <p:val>
                                            <p:strVal val="#ppt_x"/>
                                          </p:val>
                                        </p:tav>
                                        <p:tav tm="100000">
                                          <p:val>
                                            <p:strVal val="#ppt_x"/>
                                          </p:val>
                                        </p:tav>
                                      </p:tavLst>
                                    </p:anim>
                                    <p:anim calcmode="lin" valueType="num">
                                      <p:cBhvr additive="base">
                                        <p:cTn id="74" dur="250" fill="hold"/>
                                        <p:tgtEl>
                                          <p:spTgt spid="29"/>
                                        </p:tgtEl>
                                        <p:attrNameLst>
                                          <p:attrName>ppt_y</p:attrName>
                                        </p:attrNameLst>
                                      </p:cBhvr>
                                      <p:tavLst>
                                        <p:tav tm="0">
                                          <p:val>
                                            <p:strVal val="1+#ppt_h/2"/>
                                          </p:val>
                                        </p:tav>
                                        <p:tav tm="100000">
                                          <p:val>
                                            <p:strVal val="#ppt_y"/>
                                          </p:val>
                                        </p:tav>
                                      </p:tavLst>
                                    </p:anim>
                                  </p:childTnLst>
                                </p:cTn>
                              </p:par>
                            </p:childTnLst>
                          </p:cTn>
                        </p:par>
                        <p:par>
                          <p:cTn id="75" fill="hold">
                            <p:stCondLst>
                              <p:cond delay="8300"/>
                            </p:stCondLst>
                            <p:childTnLst>
                              <p:par>
                                <p:cTn id="76" presetID="22" presetClass="entr" presetSubtype="1"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up)">
                                      <p:cBhvr>
                                        <p:cTn id="78" dur="500"/>
                                        <p:tgtEl>
                                          <p:spTgt spid="32"/>
                                        </p:tgtEl>
                                      </p:cBhvr>
                                    </p:animEffect>
                                  </p:childTnLst>
                                </p:cTn>
                              </p:par>
                            </p:childTnLst>
                          </p:cTn>
                        </p:par>
                        <p:par>
                          <p:cTn id="79" fill="hold">
                            <p:stCondLst>
                              <p:cond delay="88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9300"/>
                            </p:stCondLst>
                            <p:childTnLst>
                              <p:par>
                                <p:cTn id="86" presetID="2" presetClass="entr" presetSubtype="4"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250" fill="hold"/>
                                        <p:tgtEl>
                                          <p:spTgt spid="30"/>
                                        </p:tgtEl>
                                        <p:attrNameLst>
                                          <p:attrName>ppt_x</p:attrName>
                                        </p:attrNameLst>
                                      </p:cBhvr>
                                      <p:tavLst>
                                        <p:tav tm="0">
                                          <p:val>
                                            <p:strVal val="#ppt_x"/>
                                          </p:val>
                                        </p:tav>
                                        <p:tav tm="100000">
                                          <p:val>
                                            <p:strVal val="#ppt_x"/>
                                          </p:val>
                                        </p:tav>
                                      </p:tavLst>
                                    </p:anim>
                                    <p:anim calcmode="lin" valueType="num">
                                      <p:cBhvr additive="base">
                                        <p:cTn id="89"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7" grpId="0"/>
      <p:bldP spid="28" grpId="0"/>
      <p:bldP spid="29" grpId="0"/>
      <p:bldP spid="30" grpId="0"/>
      <p:bldP spid="31" grpId="0" animBg="1"/>
      <p:bldP spid="32" grpId="0" animBg="1"/>
      <p:bldP spid="33" grpId="0" animBg="1"/>
      <p:bldP spid="34" grpId="0" animBg="1"/>
      <p:bldP spid="35" grpId="0" animBg="1"/>
      <p:bldP spid="36" grpId="0"/>
      <p:bldP spid="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教学资源配置</a:t>
            </a:r>
          </a:p>
        </p:txBody>
      </p:sp>
      <p:grpSp>
        <p:nvGrpSpPr>
          <p:cNvPr id="4" name="组合 3"/>
          <p:cNvGrpSpPr/>
          <p:nvPr/>
        </p:nvGrpSpPr>
        <p:grpSpPr>
          <a:xfrm>
            <a:off x="1503645" y="1785424"/>
            <a:ext cx="4225960" cy="2223580"/>
            <a:chOff x="278607" y="3160117"/>
            <a:chExt cx="1973261" cy="1294775"/>
          </a:xfrm>
        </p:grpSpPr>
        <p:sp>
          <p:nvSpPr>
            <p:cNvPr id="5" name="Rectangle 18">
              <a:hlinkClick r:id="rId3"/>
            </p:cNvPr>
            <p:cNvSpPr>
              <a:spLocks noChangeArrowheads="1"/>
            </p:cNvSpPr>
            <p:nvPr/>
          </p:nvSpPr>
          <p:spPr bwMode="auto">
            <a:xfrm>
              <a:off x="278607" y="3160117"/>
              <a:ext cx="1966912" cy="358775"/>
            </a:xfrm>
            <a:prstGeom prst="rect">
              <a:avLst/>
            </a:prstGeom>
            <a:solidFill>
              <a:srgbClr val="1F7173"/>
            </a:solidFill>
            <a:ln w="12700" algn="ctr">
              <a:solidFill>
                <a:schemeClr val="bg1">
                  <a:lumMod val="75000"/>
                </a:schemeClr>
              </a:solidFill>
              <a:miter lim="800000"/>
            </a:ln>
            <a:effec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000" b="1" dirty="0">
                  <a:solidFill>
                    <a:schemeClr val="bg1"/>
                  </a:solidFill>
                  <a:latin typeface="微软雅黑" panose="020B0503020204020204" pitchFamily="34" charset="-122"/>
                  <a:ea typeface="微软雅黑" panose="020B0503020204020204" pitchFamily="34" charset="-122"/>
                </a:rPr>
                <a:t>数字资源</a:t>
              </a:r>
            </a:p>
          </p:txBody>
        </p:sp>
        <p:sp>
          <p:nvSpPr>
            <p:cNvPr id="6" name="Rectangle 19">
              <a:hlinkClick r:id="rId3"/>
            </p:cNvPr>
            <p:cNvSpPr>
              <a:spLocks noChangeArrowheads="1"/>
            </p:cNvSpPr>
            <p:nvPr/>
          </p:nvSpPr>
          <p:spPr bwMode="auto">
            <a:xfrm>
              <a:off x="281779" y="3518892"/>
              <a:ext cx="1970089" cy="936000"/>
            </a:xfrm>
            <a:prstGeom prst="rect">
              <a:avLst/>
            </a:prstGeom>
            <a:noFill/>
            <a:ln>
              <a:solidFill>
                <a:schemeClr val="bg1">
                  <a:lumMod val="75000"/>
                </a:schemeClr>
              </a:solidFill>
            </a:ln>
            <a:effectLst/>
          </p:spPr>
          <p:txBody>
            <a:bodyPr wrap="none" lIns="0" tIns="0" rIns="0" bIns="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FontTx/>
                <a:buNone/>
              </a:pPr>
              <a:endParaRPr lang="en-GB" altLang="zh-CN" sz="1400" dirty="0">
                <a:solidFill>
                  <a:srgbClr val="333333"/>
                </a:solidFill>
                <a:cs typeface="Arial" panose="020B0604020202020204" pitchFamily="34" charset="0"/>
              </a:endParaRPr>
            </a:p>
          </p:txBody>
        </p:sp>
        <p:sp>
          <p:nvSpPr>
            <p:cNvPr id="7" name="矩形 6"/>
            <p:cNvSpPr/>
            <p:nvPr/>
          </p:nvSpPr>
          <p:spPr>
            <a:xfrm>
              <a:off x="306618" y="3568928"/>
              <a:ext cx="1841948" cy="618296"/>
            </a:xfrm>
            <a:prstGeom prst="rect">
              <a:avLst/>
            </a:prstGeom>
          </p:spPr>
          <p:txBody>
            <a:bodyPr wrap="square">
              <a:spAutoFit/>
            </a:bodyPr>
            <a:lstStyle/>
            <a:p>
              <a:pPr algn="ctr">
                <a:lnSpc>
                  <a:spcPct val="15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综合利用电子教材、多媒体课件、网络习题库、相关案例、教学影像资料以及模拟动画等数字资源</a:t>
              </a:r>
              <a:endParaRPr lang="en-GB"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213439" y="1785423"/>
            <a:ext cx="4225961" cy="2223579"/>
            <a:chOff x="2485232" y="3160117"/>
            <a:chExt cx="1973262" cy="1294775"/>
          </a:xfrm>
        </p:grpSpPr>
        <p:sp>
          <p:nvSpPr>
            <p:cNvPr id="9" name="Rectangle 37">
              <a:hlinkClick r:id="rId3"/>
            </p:cNvPr>
            <p:cNvSpPr>
              <a:spLocks noChangeArrowheads="1"/>
            </p:cNvSpPr>
            <p:nvPr/>
          </p:nvSpPr>
          <p:spPr bwMode="auto">
            <a:xfrm>
              <a:off x="2485232" y="3160117"/>
              <a:ext cx="1966912" cy="358775"/>
            </a:xfrm>
            <a:prstGeom prst="rect">
              <a:avLst/>
            </a:prstGeom>
            <a:solidFill>
              <a:srgbClr val="1F7173"/>
            </a:solidFill>
            <a:ln w="12700" algn="ctr">
              <a:solidFill>
                <a:srgbClr val="FFFFFF"/>
              </a:solidFill>
              <a:miter lim="800000"/>
            </a:ln>
            <a:effec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000" b="1" dirty="0">
                  <a:solidFill>
                    <a:schemeClr val="bg1"/>
                  </a:solidFill>
                  <a:latin typeface="微软雅黑" panose="020B0503020204020204" pitchFamily="34" charset="-122"/>
                  <a:ea typeface="微软雅黑" panose="020B0503020204020204" pitchFamily="34" charset="-122"/>
                </a:rPr>
                <a:t>网络平台</a:t>
              </a:r>
            </a:p>
          </p:txBody>
        </p:sp>
        <p:sp>
          <p:nvSpPr>
            <p:cNvPr id="10" name="Rectangle 38">
              <a:hlinkClick r:id="rId3"/>
            </p:cNvPr>
            <p:cNvSpPr>
              <a:spLocks noChangeArrowheads="1"/>
            </p:cNvSpPr>
            <p:nvPr/>
          </p:nvSpPr>
          <p:spPr bwMode="auto">
            <a:xfrm>
              <a:off x="2485232" y="3518892"/>
              <a:ext cx="1973262" cy="936000"/>
            </a:xfrm>
            <a:prstGeom prst="rect">
              <a:avLst/>
            </a:prstGeom>
            <a:noFill/>
            <a:ln>
              <a:solidFill>
                <a:schemeClr val="bg1">
                  <a:lumMod val="75000"/>
                </a:schemeClr>
              </a:solidFill>
            </a:ln>
            <a:effectLst/>
          </p:spPr>
          <p:txBody>
            <a:bodyPr wrap="none" lIns="0" tIns="0" rIns="0" bIns="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en-US" altLang="zh-CN" sz="1200" dirty="0">
                <a:solidFill>
                  <a:srgbClr val="5F5F5F"/>
                </a:solidFill>
              </a:endParaRPr>
            </a:p>
          </p:txBody>
        </p:sp>
        <p:sp>
          <p:nvSpPr>
            <p:cNvPr id="11" name="矩形 10"/>
            <p:cNvSpPr/>
            <p:nvPr/>
          </p:nvSpPr>
          <p:spPr>
            <a:xfrm>
              <a:off x="2550889" y="3568928"/>
              <a:ext cx="1841948" cy="618296"/>
            </a:xfrm>
            <a:prstGeom prst="rect">
              <a:avLst/>
            </a:prstGeom>
          </p:spPr>
          <p:txBody>
            <a:bodyPr wrap="square">
              <a:spAutoFit/>
            </a:bodyPr>
            <a:lstStyle/>
            <a:p>
              <a:pPr lvl="0" algn="ctr">
                <a:lnSpc>
                  <a:spcPct val="15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充分利用好现在的互联网等移动学习教育平台，如校园的图书管资源库、国家等相关的一些数据库等</a:t>
              </a:r>
              <a:endParaRPr lang="en-GB"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1503644" y="4244565"/>
            <a:ext cx="4225961" cy="2223579"/>
            <a:chOff x="4691857" y="3160117"/>
            <a:chExt cx="1973262" cy="1294775"/>
          </a:xfrm>
        </p:grpSpPr>
        <p:sp>
          <p:nvSpPr>
            <p:cNvPr id="13" name="Rectangle 40">
              <a:hlinkClick r:id="rId3"/>
            </p:cNvPr>
            <p:cNvSpPr>
              <a:spLocks noChangeArrowheads="1"/>
            </p:cNvSpPr>
            <p:nvPr/>
          </p:nvSpPr>
          <p:spPr bwMode="auto">
            <a:xfrm>
              <a:off x="4691857" y="3160117"/>
              <a:ext cx="1966912" cy="358775"/>
            </a:xfrm>
            <a:prstGeom prst="rect">
              <a:avLst/>
            </a:prstGeom>
            <a:solidFill>
              <a:srgbClr val="1F7173"/>
            </a:solidFill>
            <a:ln w="12700" algn="ctr">
              <a:solidFill>
                <a:srgbClr val="FFFFFF"/>
              </a:solidFill>
              <a:miter lim="800000"/>
            </a:ln>
            <a:effec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000" b="1" dirty="0">
                  <a:solidFill>
                    <a:schemeClr val="bg1"/>
                  </a:solidFill>
                  <a:latin typeface="微软雅黑" panose="020B0503020204020204" pitchFamily="34" charset="-122"/>
                  <a:ea typeface="微软雅黑" panose="020B0503020204020204" pitchFamily="34" charset="-122"/>
                </a:rPr>
                <a:t>讨论组</a:t>
              </a:r>
            </a:p>
          </p:txBody>
        </p:sp>
        <p:sp>
          <p:nvSpPr>
            <p:cNvPr id="14" name="Rectangle 41">
              <a:hlinkClick r:id="rId3"/>
            </p:cNvPr>
            <p:cNvSpPr>
              <a:spLocks noChangeArrowheads="1"/>
            </p:cNvSpPr>
            <p:nvPr/>
          </p:nvSpPr>
          <p:spPr bwMode="auto">
            <a:xfrm>
              <a:off x="4691857" y="3518892"/>
              <a:ext cx="1973262" cy="936000"/>
            </a:xfrm>
            <a:prstGeom prst="rect">
              <a:avLst/>
            </a:prstGeom>
            <a:noFill/>
            <a:ln>
              <a:solidFill>
                <a:schemeClr val="bg1">
                  <a:lumMod val="75000"/>
                </a:schemeClr>
              </a:solidFill>
            </a:ln>
            <a:effectLst/>
          </p:spPr>
          <p:txBody>
            <a:bodyPr wrap="none" lIns="0" tIns="0" rIns="0" bIns="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en-US" altLang="zh-CN" sz="1200" dirty="0">
                <a:solidFill>
                  <a:srgbClr val="5F5F5F"/>
                </a:solidFill>
              </a:endParaRPr>
            </a:p>
          </p:txBody>
        </p:sp>
        <p:sp>
          <p:nvSpPr>
            <p:cNvPr id="15" name="矩形 14"/>
            <p:cNvSpPr/>
            <p:nvPr/>
          </p:nvSpPr>
          <p:spPr>
            <a:xfrm>
              <a:off x="4757514" y="3568928"/>
              <a:ext cx="1841948" cy="618296"/>
            </a:xfrm>
            <a:prstGeom prst="rect">
              <a:avLst/>
            </a:prstGeom>
          </p:spPr>
          <p:txBody>
            <a:bodyPr wrap="square">
              <a:spAutoFit/>
            </a:bodyPr>
            <a:lstStyle/>
            <a:p>
              <a:pPr lvl="0" algn="ctr">
                <a:lnSpc>
                  <a:spcPct val="15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可以组织相关的讨论组等可以为学生提供相关的平台，也可以组建班级讨论群，兴趣爱好小组等</a:t>
              </a:r>
              <a:endParaRPr lang="en-GB"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6" name="组合 15"/>
          <p:cNvGrpSpPr/>
          <p:nvPr/>
        </p:nvGrpSpPr>
        <p:grpSpPr>
          <a:xfrm>
            <a:off x="6213439" y="4244565"/>
            <a:ext cx="4225961" cy="2223579"/>
            <a:chOff x="6898482" y="3160117"/>
            <a:chExt cx="1973262" cy="1294775"/>
          </a:xfrm>
        </p:grpSpPr>
        <p:sp>
          <p:nvSpPr>
            <p:cNvPr id="17" name="Rectangle 43">
              <a:hlinkClick r:id="rId3"/>
            </p:cNvPr>
            <p:cNvSpPr>
              <a:spLocks noChangeArrowheads="1"/>
            </p:cNvSpPr>
            <p:nvPr/>
          </p:nvSpPr>
          <p:spPr bwMode="auto">
            <a:xfrm>
              <a:off x="6898482" y="3160117"/>
              <a:ext cx="1966912" cy="358775"/>
            </a:xfrm>
            <a:prstGeom prst="rect">
              <a:avLst/>
            </a:prstGeom>
            <a:solidFill>
              <a:srgbClr val="1F7173"/>
            </a:solidFill>
            <a:ln w="12700" algn="ctr">
              <a:solidFill>
                <a:srgbClr val="FFFFFF"/>
              </a:solidFill>
              <a:miter lim="800000"/>
            </a:ln>
            <a:effec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000" b="1" dirty="0">
                  <a:solidFill>
                    <a:schemeClr val="bg1"/>
                  </a:solidFill>
                  <a:latin typeface="微软雅黑" panose="020B0503020204020204" pitchFamily="34" charset="-122"/>
                  <a:ea typeface="微软雅黑" panose="020B0503020204020204" pitchFamily="34" charset="-122"/>
                </a:rPr>
                <a:t>学习终端</a:t>
              </a:r>
            </a:p>
          </p:txBody>
        </p:sp>
        <p:sp>
          <p:nvSpPr>
            <p:cNvPr id="18" name="Rectangle 44">
              <a:hlinkClick r:id="rId3"/>
            </p:cNvPr>
            <p:cNvSpPr>
              <a:spLocks noChangeArrowheads="1"/>
            </p:cNvSpPr>
            <p:nvPr/>
          </p:nvSpPr>
          <p:spPr bwMode="auto">
            <a:xfrm>
              <a:off x="6898482" y="3518892"/>
              <a:ext cx="1973262" cy="936000"/>
            </a:xfrm>
            <a:prstGeom prst="rect">
              <a:avLst/>
            </a:prstGeom>
            <a:noFill/>
            <a:ln>
              <a:solidFill>
                <a:schemeClr val="bg1">
                  <a:lumMod val="75000"/>
                </a:schemeClr>
              </a:solidFill>
            </a:ln>
            <a:effectLst/>
          </p:spPr>
          <p:txBody>
            <a:bodyPr wrap="none" lIns="0" tIns="0" rIns="0" bIns="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en-US" altLang="zh-CN" sz="1200" dirty="0">
                <a:solidFill>
                  <a:srgbClr val="5F5F5F"/>
                </a:solidFill>
              </a:endParaRPr>
            </a:p>
          </p:txBody>
        </p:sp>
        <p:sp>
          <p:nvSpPr>
            <p:cNvPr id="19" name="矩形 18"/>
            <p:cNvSpPr/>
            <p:nvPr/>
          </p:nvSpPr>
          <p:spPr>
            <a:xfrm>
              <a:off x="6964139" y="3552224"/>
              <a:ext cx="1841948" cy="786684"/>
            </a:xfrm>
            <a:prstGeom prst="rect">
              <a:avLst/>
            </a:prstGeom>
          </p:spPr>
          <p:txBody>
            <a:bodyPr wrap="square">
              <a:spAutoFit/>
            </a:bodyPr>
            <a:lstStyle/>
            <a:p>
              <a:pPr algn="ctr">
                <a:lnSpc>
                  <a:spcPct val="150000"/>
                </a:lnSpc>
                <a:spcBef>
                  <a:spcPct val="0"/>
                </a:spcBef>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GB" altLang="zh-CN" sz="1400" dirty="0">
                <a:solidFill>
                  <a:srgbClr val="333333"/>
                </a:solidFill>
                <a:cs typeface="Arial" panose="020B0604020202020204" pitchFamily="3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添加文本标题</a:t>
            </a:r>
          </a:p>
        </p:txBody>
      </p:sp>
      <p:sp>
        <p:nvSpPr>
          <p:cNvPr id="4" name="圆角矩形标注 3"/>
          <p:cNvSpPr/>
          <p:nvPr/>
        </p:nvSpPr>
        <p:spPr>
          <a:xfrm>
            <a:off x="3704449" y="3738057"/>
            <a:ext cx="2146800" cy="624000"/>
          </a:xfrm>
          <a:prstGeom prst="wedgeRoundRectCallout">
            <a:avLst>
              <a:gd name="adj1" fmla="val -20833"/>
              <a:gd name="adj2" fmla="val 101383"/>
              <a:gd name="adj3" fmla="val 16667"/>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67203" rIns="134404" bIns="67203" anchor="ctr"/>
          <a:lstStyle/>
          <a:p>
            <a:pPr algn="ctr">
              <a:defRPr/>
            </a:pPr>
            <a:r>
              <a:rPr lang="zh-CN" altLang="en-US" sz="2000">
                <a:latin typeface="微软雅黑" panose="020B0503020204020204" pitchFamily="34" charset="-122"/>
                <a:ea typeface="微软雅黑" panose="020B0503020204020204" pitchFamily="34" charset="-122"/>
              </a:rPr>
              <a:t>标题二</a:t>
            </a:r>
            <a:endParaRPr lang="zh-CN" altLang="en-US" sz="2000" dirty="0">
              <a:latin typeface="微软雅黑" panose="020B0503020204020204" pitchFamily="34" charset="-122"/>
              <a:ea typeface="微软雅黑" panose="020B0503020204020204" pitchFamily="34" charset="-122"/>
            </a:endParaRPr>
          </a:p>
        </p:txBody>
      </p:sp>
      <p:sp>
        <p:nvSpPr>
          <p:cNvPr id="5" name="圆角矩形标注 4"/>
          <p:cNvSpPr/>
          <p:nvPr/>
        </p:nvSpPr>
        <p:spPr>
          <a:xfrm>
            <a:off x="8744761" y="3738057"/>
            <a:ext cx="2146800" cy="624000"/>
          </a:xfrm>
          <a:prstGeom prst="wedgeRoundRectCallout">
            <a:avLst>
              <a:gd name="adj1" fmla="val -20833"/>
              <a:gd name="adj2" fmla="val 101383"/>
              <a:gd name="adj3" fmla="val 16667"/>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67203" rIns="134404" bIns="67203" anchor="ctr"/>
          <a:lstStyle/>
          <a:p>
            <a:pPr algn="ctr">
              <a:defRPr/>
            </a:pPr>
            <a:r>
              <a:rPr lang="zh-CN" altLang="en-US" sz="2000">
                <a:latin typeface="微软雅黑" panose="020B0503020204020204" pitchFamily="34" charset="-122"/>
                <a:ea typeface="微软雅黑" panose="020B0503020204020204" pitchFamily="34" charset="-122"/>
              </a:rPr>
              <a:t>标题四</a:t>
            </a:r>
          </a:p>
        </p:txBody>
      </p:sp>
      <p:sp>
        <p:nvSpPr>
          <p:cNvPr id="6" name="任意多边形 5"/>
          <p:cNvSpPr/>
          <p:nvPr/>
        </p:nvSpPr>
        <p:spPr>
          <a:xfrm>
            <a:off x="1184293" y="3376329"/>
            <a:ext cx="2146800" cy="9600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423321" rIns="134404" bIns="67203" anchor="ctr"/>
          <a:lstStyle/>
          <a:p>
            <a:pPr algn="ctr">
              <a:defRPr/>
            </a:pPr>
            <a:r>
              <a:rPr lang="zh-CN" altLang="en-US" sz="2000">
                <a:latin typeface="微软雅黑" panose="020B0503020204020204" pitchFamily="34" charset="-122"/>
                <a:ea typeface="微软雅黑" panose="020B0503020204020204" pitchFamily="34" charset="-122"/>
              </a:rPr>
              <a:t>标题一</a:t>
            </a:r>
            <a:endParaRPr lang="zh-CN" altLang="en-US" sz="2000" dirty="0">
              <a:latin typeface="微软雅黑" panose="020B0503020204020204" pitchFamily="34" charset="-122"/>
              <a:ea typeface="微软雅黑" panose="020B0503020204020204" pitchFamily="34" charset="-122"/>
            </a:endParaRPr>
          </a:p>
        </p:txBody>
      </p:sp>
      <p:sp>
        <p:nvSpPr>
          <p:cNvPr id="7" name="任意多边形 6"/>
          <p:cNvSpPr/>
          <p:nvPr/>
        </p:nvSpPr>
        <p:spPr>
          <a:xfrm>
            <a:off x="6224605" y="3376329"/>
            <a:ext cx="2146800" cy="9600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423321" rIns="134404" bIns="67203" anchor="ctr"/>
          <a:lstStyle/>
          <a:p>
            <a:pPr algn="ctr">
              <a:defRPr/>
            </a:pPr>
            <a:r>
              <a:rPr lang="zh-CN" altLang="en-US" sz="2000">
                <a:latin typeface="微软雅黑" panose="020B0503020204020204" pitchFamily="34" charset="-122"/>
                <a:ea typeface="微软雅黑" panose="020B0503020204020204" pitchFamily="34" charset="-122"/>
              </a:rPr>
              <a:t>标题三</a:t>
            </a:r>
          </a:p>
        </p:txBody>
      </p:sp>
      <p:sp>
        <p:nvSpPr>
          <p:cNvPr id="8" name="矩形 7"/>
          <p:cNvSpPr/>
          <p:nvPr/>
        </p:nvSpPr>
        <p:spPr>
          <a:xfrm>
            <a:off x="1017341" y="1939019"/>
            <a:ext cx="3061740" cy="1164656"/>
          </a:xfrm>
          <a:prstGeom prst="rect">
            <a:avLst/>
          </a:prstGeom>
        </p:spPr>
        <p:txBody>
          <a:bodyPr lIns="68789" tIns="68789" rIns="68789" bIns="68789" anchor="ctr"/>
          <a:lstStyle/>
          <a:p>
            <a:pPr algn="ctr">
              <a:lnSpc>
                <a:spcPct val="120000"/>
              </a:lnSpc>
              <a:spcBef>
                <a:spcPts val="880"/>
              </a:spcBef>
              <a:spcAft>
                <a:spcPts val="880"/>
              </a:spcAft>
              <a:defRPr/>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331093" y="4858648"/>
            <a:ext cx="3061740" cy="1238528"/>
          </a:xfrm>
          <a:prstGeom prst="rect">
            <a:avLst/>
          </a:prstGeom>
        </p:spPr>
        <p:txBody>
          <a:bodyPr lIns="68789" tIns="68789" rIns="68789" bIns="68789" anchor="ctr"/>
          <a:lstStyle/>
          <a:p>
            <a:pPr algn="ctr">
              <a:lnSpc>
                <a:spcPct val="120000"/>
              </a:lnSpc>
              <a:spcBef>
                <a:spcPts val="880"/>
              </a:spcBef>
              <a:spcAft>
                <a:spcPts val="880"/>
              </a:spcAft>
              <a:defRPr/>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057655" y="1939019"/>
            <a:ext cx="3061740" cy="1164656"/>
          </a:xfrm>
          <a:prstGeom prst="rect">
            <a:avLst/>
          </a:prstGeom>
        </p:spPr>
        <p:txBody>
          <a:bodyPr lIns="68789" tIns="68789" rIns="68789" bIns="68789" anchor="ctr"/>
          <a:lstStyle/>
          <a:p>
            <a:pPr algn="ctr">
              <a:lnSpc>
                <a:spcPct val="120000"/>
              </a:lnSpc>
              <a:spcBef>
                <a:spcPts val="880"/>
              </a:spcBef>
              <a:spcAft>
                <a:spcPts val="880"/>
              </a:spcAft>
              <a:defRPr/>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8371405" y="4806837"/>
            <a:ext cx="3061740" cy="1238528"/>
          </a:xfrm>
          <a:prstGeom prst="rect">
            <a:avLst/>
          </a:prstGeom>
        </p:spPr>
        <p:txBody>
          <a:bodyPr lIns="68789" tIns="68789" rIns="68789" bIns="68789" anchor="ctr"/>
          <a:lstStyle/>
          <a:p>
            <a:pPr algn="ctr">
              <a:lnSpc>
                <a:spcPct val="120000"/>
              </a:lnSpc>
              <a:spcBef>
                <a:spcPts val="880"/>
              </a:spcBef>
              <a:spcAft>
                <a:spcPts val="880"/>
              </a:spcAft>
              <a:defRPr/>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3000"/>
                            </p:stCondLst>
                            <p:childTnLst>
                              <p:par>
                                <p:cTn id="26" presetID="2" presetClass="entr" presetSubtype="1"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5000"/>
                            </p:stCondLst>
                            <p:childTnLst>
                              <p:par>
                                <p:cTn id="44" presetID="2" presetClass="entr" presetSubtype="1"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0-#ppt_h/2"/>
                                          </p:val>
                                        </p:tav>
                                        <p:tav tm="100000">
                                          <p:val>
                                            <p:strVal val="#ppt_y"/>
                                          </p:val>
                                        </p:tav>
                                      </p:tavLst>
                                    </p:anim>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添加文本标题</a:t>
            </a:r>
          </a:p>
        </p:txBody>
      </p:sp>
      <p:sp>
        <p:nvSpPr>
          <p:cNvPr id="17" name="矩形 16"/>
          <p:cNvSpPr/>
          <p:nvPr/>
        </p:nvSpPr>
        <p:spPr>
          <a:xfrm>
            <a:off x="6140277" y="2798443"/>
            <a:ext cx="4928548" cy="334437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18" name="矩形 17"/>
          <p:cNvSpPr/>
          <p:nvPr/>
        </p:nvSpPr>
        <p:spPr>
          <a:xfrm>
            <a:off x="1146287" y="2798443"/>
            <a:ext cx="4928548" cy="334437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19" name="右箭头 18"/>
          <p:cNvSpPr/>
          <p:nvPr/>
        </p:nvSpPr>
        <p:spPr>
          <a:xfrm>
            <a:off x="6121919" y="1871498"/>
            <a:ext cx="3067701" cy="1860621"/>
          </a:xfrm>
          <a:prstGeom prst="rightArrow">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831512" tIns="0" rIns="0" bIns="0" rtlCol="0" anchor="ctr"/>
          <a:lstStyle/>
          <a:p>
            <a:pPr algn="ctr">
              <a:lnSpc>
                <a:spcPct val="120000"/>
              </a:lnSpc>
            </a:pPr>
            <a:r>
              <a:rPr lang="zh-CN" altLang="en-US" sz="2325" dirty="0">
                <a:latin typeface="微软雅黑" panose="020B0503020204020204" pitchFamily="34" charset="-122"/>
                <a:ea typeface="微软雅黑" panose="020B0503020204020204" pitchFamily="34" charset="-122"/>
              </a:rPr>
              <a:t>小标题</a:t>
            </a:r>
          </a:p>
        </p:txBody>
      </p:sp>
      <p:sp>
        <p:nvSpPr>
          <p:cNvPr id="20" name="右箭头 19"/>
          <p:cNvSpPr/>
          <p:nvPr/>
        </p:nvSpPr>
        <p:spPr>
          <a:xfrm flipH="1">
            <a:off x="3003930" y="1871498"/>
            <a:ext cx="3067701" cy="1860621"/>
          </a:xfrm>
          <a:prstGeom prst="rightArrow">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831512" bIns="0" rtlCol="0" anchor="ctr"/>
          <a:lstStyle/>
          <a:p>
            <a:pPr algn="ctr">
              <a:lnSpc>
                <a:spcPct val="120000"/>
              </a:lnSpc>
            </a:pPr>
            <a:r>
              <a:rPr lang="zh-CN" altLang="en-US" sz="2325" dirty="0">
                <a:latin typeface="微软雅黑" panose="020B0503020204020204" pitchFamily="34" charset="-122"/>
                <a:ea typeface="微软雅黑" panose="020B0503020204020204" pitchFamily="34" charset="-122"/>
              </a:rPr>
              <a:t>小标题</a:t>
            </a:r>
          </a:p>
        </p:txBody>
      </p:sp>
      <p:sp>
        <p:nvSpPr>
          <p:cNvPr id="21" name="圆角矩形 20"/>
          <p:cNvSpPr/>
          <p:nvPr/>
        </p:nvSpPr>
        <p:spPr>
          <a:xfrm>
            <a:off x="5166400" y="2458173"/>
            <a:ext cx="1793683" cy="7040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5603" tIns="52801" rIns="105603" bIns="52801" rtlCol="0" anchor="ctr"/>
          <a:lstStyle/>
          <a:p>
            <a:pPr algn="ctr"/>
            <a:r>
              <a:rPr lang="zh-CN" altLang="en-US" sz="281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2" name="Rectangle 5">
            <a:hlinkClick r:id="rId3"/>
          </p:cNvPr>
          <p:cNvSpPr>
            <a:spLocks noChangeArrowheads="1"/>
          </p:cNvSpPr>
          <p:nvPr/>
        </p:nvSpPr>
        <p:spPr bwMode="gray">
          <a:xfrm>
            <a:off x="1410316" y="3631087"/>
            <a:ext cx="4553941" cy="23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32000" rIns="176000" bIns="88000"/>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endParaRPr lang="en-US" altLang="zh-CN" sz="1710" noProof="1">
              <a:solidFill>
                <a:srgbClr val="333333"/>
              </a:solidFill>
              <a:cs typeface="Arial" panose="020B0604020202020204" pitchFamily="34" charset="0"/>
            </a:endParaRPr>
          </a:p>
        </p:txBody>
      </p:sp>
      <p:sp>
        <p:nvSpPr>
          <p:cNvPr id="23" name="Rectangle 5">
            <a:hlinkClick r:id="rId3"/>
          </p:cNvPr>
          <p:cNvSpPr>
            <a:spLocks noChangeArrowheads="1"/>
          </p:cNvSpPr>
          <p:nvPr/>
        </p:nvSpPr>
        <p:spPr bwMode="gray">
          <a:xfrm>
            <a:off x="6327580" y="3631087"/>
            <a:ext cx="4553941" cy="23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32000" rIns="176000" bIns="88000"/>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71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1710" dirty="0">
                <a:solidFill>
                  <a:prstClr val="black">
                    <a:lumMod val="75000"/>
                    <a:lumOff val="25000"/>
                  </a:prstClr>
                </a:solidFill>
                <a:latin typeface="微软雅黑" panose="020B0503020204020204" pitchFamily="34" charset="-122"/>
                <a:ea typeface="微软雅黑" panose="020B0503020204020204" pitchFamily="34" charset="-122"/>
              </a:rPr>
              <a:t>200</a:t>
            </a:r>
            <a:endParaRPr lang="en-US" altLang="zh-CN" sz="1710" noProof="1">
              <a:solidFill>
                <a:srgbClr val="333333"/>
              </a:solidFill>
              <a:cs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Right)">
                                      <p:cBhvr>
                                        <p:cTn id="19" dur="500"/>
                                        <p:tgtEl>
                                          <p:spTgt spid="20"/>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lide(fromLeft)">
                                      <p:cBhvr>
                                        <p:cTn id="22" dur="500"/>
                                        <p:tgtEl>
                                          <p:spTgt spid="19"/>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7" grpId="0" animBg="1"/>
      <p:bldP spid="18" grpId="0" animBg="1"/>
      <p:bldP spid="19" grpId="0" animBg="1"/>
      <p:bldP spid="20" grpId="0" animBg="1"/>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1999" cy="175022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83310" y="294854"/>
            <a:ext cx="6425381" cy="1337498"/>
          </a:xfrm>
          <a:prstGeom prst="rect">
            <a:avLst/>
          </a:prstGeom>
        </p:spPr>
      </p:pic>
      <p:grpSp>
        <p:nvGrpSpPr>
          <p:cNvPr id="17" name="组合 16"/>
          <p:cNvGrpSpPr/>
          <p:nvPr/>
        </p:nvGrpSpPr>
        <p:grpSpPr>
          <a:xfrm>
            <a:off x="2498459" y="2756625"/>
            <a:ext cx="2416442" cy="2726466"/>
            <a:chOff x="1184011" y="4337050"/>
            <a:chExt cx="983554" cy="1109742"/>
          </a:xfrm>
        </p:grpSpPr>
        <p:sp>
          <p:nvSpPr>
            <p:cNvPr id="18" name="Freeform 5"/>
            <p:cNvSpPr/>
            <p:nvPr/>
          </p:nvSpPr>
          <p:spPr bwMode="auto">
            <a:xfrm rot="5400000" flipV="1">
              <a:off x="1120917"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F7173"/>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vert="horz" wrap="square" lIns="121920" tIns="60960" rIns="121920" bIns="60960" numCol="1" anchor="t" anchorCtr="0" compatLnSpc="1"/>
            <a:lstStyle/>
            <a:p>
              <a:endParaRPr lang="zh-CN" altLang="en-US" sz="9600" dirty="0">
                <a:solidFill>
                  <a:schemeClr val="bg1"/>
                </a:solidFill>
              </a:endParaRPr>
            </a:p>
          </p:txBody>
        </p:sp>
        <p:sp>
          <p:nvSpPr>
            <p:cNvPr id="19" name="文本框 32"/>
            <p:cNvSpPr txBox="1"/>
            <p:nvPr/>
          </p:nvSpPr>
          <p:spPr>
            <a:xfrm>
              <a:off x="1268677" y="4610826"/>
              <a:ext cx="814222" cy="588783"/>
            </a:xfrm>
            <a:prstGeom prst="rect">
              <a:avLst/>
            </a:prstGeom>
            <a:noFill/>
          </p:spPr>
          <p:txBody>
            <a:bodyPr wrap="square" rtlCol="0">
              <a:spAutoFit/>
            </a:bodyPr>
            <a:lstStyle/>
            <a:p>
              <a:pPr algn="ctr"/>
              <a:r>
                <a:rPr lang="en-US" altLang="zh-CN" sz="8800" dirty="0">
                  <a:solidFill>
                    <a:schemeClr val="bg1"/>
                  </a:solidFill>
                  <a:latin typeface="+mn-ea"/>
                </a:rPr>
                <a:t>03</a:t>
              </a:r>
              <a:endParaRPr lang="zh-CN" altLang="en-US" sz="8800" dirty="0">
                <a:solidFill>
                  <a:schemeClr val="bg1"/>
                </a:solidFill>
                <a:latin typeface="+mn-ea"/>
              </a:endParaRPr>
            </a:p>
          </p:txBody>
        </p:sp>
      </p:grpSp>
      <p:sp>
        <p:nvSpPr>
          <p:cNvPr id="20" name="TextBox 7"/>
          <p:cNvSpPr txBox="1"/>
          <p:nvPr/>
        </p:nvSpPr>
        <p:spPr>
          <a:xfrm>
            <a:off x="5668817" y="3118811"/>
            <a:ext cx="4057650"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6000" spc="1200" dirty="0">
                <a:solidFill>
                  <a:srgbClr val="1F7173"/>
                </a:solidFill>
                <a:latin typeface="微软雅黑" panose="020B0503020204020204" pitchFamily="34" charset="-122"/>
                <a:ea typeface="微软雅黑" panose="020B0503020204020204" pitchFamily="34" charset="-122"/>
              </a:rPr>
              <a:t>教学过程</a:t>
            </a:r>
            <a:endParaRPr lang="zh-CN" altLang="zh-CN" sz="6000" spc="1200" dirty="0">
              <a:solidFill>
                <a:srgbClr val="1F7173"/>
              </a:solidFill>
              <a:latin typeface="微软雅黑" panose="020B0503020204020204" pitchFamily="34" charset="-122"/>
              <a:ea typeface="微软雅黑" panose="020B0503020204020204" pitchFamily="34" charset="-122"/>
            </a:endParaRPr>
          </a:p>
        </p:txBody>
      </p:sp>
      <p:sp>
        <p:nvSpPr>
          <p:cNvPr id="21" name="KSO_Shape"/>
          <p:cNvSpPr>
            <a:spLocks noChangeAspect="1"/>
          </p:cNvSpPr>
          <p:nvPr/>
        </p:nvSpPr>
        <p:spPr bwMode="auto">
          <a:xfrm>
            <a:off x="5771207" y="4320828"/>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2" name="KSO_Shape"/>
          <p:cNvSpPr>
            <a:spLocks noChangeAspect="1"/>
          </p:cNvSpPr>
          <p:nvPr/>
        </p:nvSpPr>
        <p:spPr bwMode="auto">
          <a:xfrm>
            <a:off x="7711132" y="4320828"/>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0" name="KSO_Shape"/>
          <p:cNvSpPr>
            <a:spLocks noChangeAspect="1"/>
          </p:cNvSpPr>
          <p:nvPr/>
        </p:nvSpPr>
        <p:spPr bwMode="auto">
          <a:xfrm>
            <a:off x="5771207" y="4836934"/>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1" name="KSO_Shape"/>
          <p:cNvSpPr>
            <a:spLocks noChangeAspect="1"/>
          </p:cNvSpPr>
          <p:nvPr/>
        </p:nvSpPr>
        <p:spPr bwMode="auto">
          <a:xfrm>
            <a:off x="7711132" y="4836934"/>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2" name="TextBox 7"/>
          <p:cNvSpPr txBox="1"/>
          <p:nvPr/>
        </p:nvSpPr>
        <p:spPr>
          <a:xfrm>
            <a:off x="6100618" y="4278593"/>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课前学习</a:t>
            </a:r>
          </a:p>
        </p:txBody>
      </p:sp>
      <p:sp>
        <p:nvSpPr>
          <p:cNvPr id="33" name="TextBox 7"/>
          <p:cNvSpPr txBox="1"/>
          <p:nvPr/>
        </p:nvSpPr>
        <p:spPr>
          <a:xfrm>
            <a:off x="6100618" y="4804963"/>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教学流程</a:t>
            </a:r>
          </a:p>
        </p:txBody>
      </p:sp>
      <p:sp>
        <p:nvSpPr>
          <p:cNvPr id="34" name="TextBox 7"/>
          <p:cNvSpPr txBox="1"/>
          <p:nvPr/>
        </p:nvSpPr>
        <p:spPr>
          <a:xfrm>
            <a:off x="8047142" y="4278593"/>
            <a:ext cx="1896958"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教学实施</a:t>
            </a:r>
          </a:p>
        </p:txBody>
      </p:sp>
      <p:sp>
        <p:nvSpPr>
          <p:cNvPr id="35" name="TextBox 7"/>
          <p:cNvSpPr txBox="1"/>
          <p:nvPr/>
        </p:nvSpPr>
        <p:spPr>
          <a:xfrm>
            <a:off x="8047142" y="4804963"/>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学后总结</a:t>
            </a:r>
          </a:p>
        </p:txBody>
      </p:sp>
      <p:cxnSp>
        <p:nvCxnSpPr>
          <p:cNvPr id="36" name="直接连接符 35"/>
          <p:cNvCxnSpPr/>
          <p:nvPr/>
        </p:nvCxnSpPr>
        <p:spPr>
          <a:xfrm>
            <a:off x="5771207" y="4100133"/>
            <a:ext cx="33537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2" presetClass="entr" presetSubtype="4" decel="5330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750" fill="hold"/>
                                        <p:tgtEl>
                                          <p:spTgt spid="17"/>
                                        </p:tgtEl>
                                        <p:attrNameLst>
                                          <p:attrName>ppt_x</p:attrName>
                                        </p:attrNameLst>
                                      </p:cBhvr>
                                      <p:tavLst>
                                        <p:tav tm="0">
                                          <p:val>
                                            <p:strVal val="#ppt_x"/>
                                          </p:val>
                                        </p:tav>
                                        <p:tav tm="100000">
                                          <p:val>
                                            <p:strVal val="#ppt_x"/>
                                          </p:val>
                                        </p:tav>
                                      </p:tavLst>
                                    </p:anim>
                                    <p:anim calcmode="lin" valueType="num">
                                      <p:cBhvr additive="base">
                                        <p:cTn id="19" dur="75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childTnLst>
                          </p:cTn>
                        </p:par>
                        <p:par>
                          <p:cTn id="27" fill="hold">
                            <p:stCondLst>
                              <p:cond delay="3300"/>
                            </p:stCondLst>
                            <p:childTnLst>
                              <p:par>
                                <p:cTn id="28" presetID="22" presetClass="entr" presetSubtype="8"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par>
                          <p:cTn id="31" fill="hold">
                            <p:stCondLst>
                              <p:cond delay="3800"/>
                            </p:stCondLst>
                            <p:childTnLst>
                              <p:par>
                                <p:cTn id="32" presetID="2" presetClass="entr" presetSubtype="6" decel="5000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750" fill="hold"/>
                                        <p:tgtEl>
                                          <p:spTgt spid="21"/>
                                        </p:tgtEl>
                                        <p:attrNameLst>
                                          <p:attrName>ppt_x</p:attrName>
                                        </p:attrNameLst>
                                      </p:cBhvr>
                                      <p:tavLst>
                                        <p:tav tm="0">
                                          <p:val>
                                            <p:strVal val="1+#ppt_w/2"/>
                                          </p:val>
                                        </p:tav>
                                        <p:tav tm="100000">
                                          <p:val>
                                            <p:strVal val="#ppt_x"/>
                                          </p:val>
                                        </p:tav>
                                      </p:tavLst>
                                    </p:anim>
                                    <p:anim calcmode="lin" valueType="num">
                                      <p:cBhvr additive="base">
                                        <p:cTn id="35" dur="75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6" decel="50000" fill="hold" grpId="0" nodeType="withEffect">
                                  <p:stCondLst>
                                    <p:cond delay="25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6" decel="50000" fill="hold" grpId="0" nodeType="withEffect">
                                  <p:stCondLst>
                                    <p:cond delay="5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750" fill="hold"/>
                                        <p:tgtEl>
                                          <p:spTgt spid="30"/>
                                        </p:tgtEl>
                                        <p:attrNameLst>
                                          <p:attrName>ppt_x</p:attrName>
                                        </p:attrNameLst>
                                      </p:cBhvr>
                                      <p:tavLst>
                                        <p:tav tm="0">
                                          <p:val>
                                            <p:strVal val="1+#ppt_w/2"/>
                                          </p:val>
                                        </p:tav>
                                        <p:tav tm="100000">
                                          <p:val>
                                            <p:strVal val="#ppt_x"/>
                                          </p:val>
                                        </p:tav>
                                      </p:tavLst>
                                    </p:anim>
                                    <p:anim calcmode="lin" valueType="num">
                                      <p:cBhvr additive="base">
                                        <p:cTn id="43" dur="750" fill="hold"/>
                                        <p:tgtEl>
                                          <p:spTgt spid="30"/>
                                        </p:tgtEl>
                                        <p:attrNameLst>
                                          <p:attrName>ppt_y</p:attrName>
                                        </p:attrNameLst>
                                      </p:cBhvr>
                                      <p:tavLst>
                                        <p:tav tm="0">
                                          <p:val>
                                            <p:strVal val="1+#ppt_h/2"/>
                                          </p:val>
                                        </p:tav>
                                        <p:tav tm="100000">
                                          <p:val>
                                            <p:strVal val="#ppt_y"/>
                                          </p:val>
                                        </p:tav>
                                      </p:tavLst>
                                    </p:anim>
                                  </p:childTnLst>
                                </p:cTn>
                              </p:par>
                              <p:par>
                                <p:cTn id="44" presetID="2" presetClass="entr" presetSubtype="6" decel="50000" fill="hold" grpId="0" nodeType="withEffect">
                                  <p:stCondLst>
                                    <p:cond delay="75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1+#ppt_w/2"/>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8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animBg="1"/>
      <p:bldP spid="22" grpId="0" animBg="1"/>
      <p:bldP spid="30" grpId="0" animBg="1"/>
      <p:bldP spid="31" grpId="0" animBg="1"/>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课前学习</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9612" r="11160" b="7647"/>
          <a:stretch>
            <a:fillRect/>
          </a:stretch>
        </p:blipFill>
        <p:spPr>
          <a:xfrm>
            <a:off x="5495075" y="2095500"/>
            <a:ext cx="6284050" cy="4191000"/>
          </a:xfrm>
          <a:prstGeom prst="rect">
            <a:avLst/>
          </a:prstGeom>
        </p:spPr>
      </p:pic>
      <p:sp>
        <p:nvSpPr>
          <p:cNvPr id="5" name="矩形 4"/>
          <p:cNvSpPr/>
          <p:nvPr/>
        </p:nvSpPr>
        <p:spPr>
          <a:xfrm>
            <a:off x="840956" y="2312816"/>
            <a:ext cx="4282417" cy="1585272"/>
          </a:xfrm>
          <a:prstGeom prst="rect">
            <a:avLst/>
          </a:prstGeom>
          <a:solidFill>
            <a:srgbClr val="F5F5F5"/>
          </a:solidFill>
          <a:ln>
            <a:solidFill>
              <a:srgbClr val="1F71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9293" y="2436038"/>
            <a:ext cx="4045742" cy="1338828"/>
          </a:xfrm>
          <a:prstGeom prst="rect">
            <a:avLst/>
          </a:prstGeom>
          <a:noFill/>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通过课前不知相关题目，让学生自主查阅资料，了解相关内容，为进一步的后续学习提供一定基础</a:t>
            </a:r>
          </a:p>
        </p:txBody>
      </p:sp>
      <p:sp>
        <p:nvSpPr>
          <p:cNvPr id="7" name="Rectangle 19"/>
          <p:cNvSpPr/>
          <p:nvPr/>
        </p:nvSpPr>
        <p:spPr>
          <a:xfrm>
            <a:off x="840956" y="4524318"/>
            <a:ext cx="1283623" cy="1283623"/>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Open Sans" pitchFamily="34" charset="0"/>
                <a:ea typeface="Open Sans" pitchFamily="34" charset="0"/>
                <a:cs typeface="Open Sans" pitchFamily="34" charset="0"/>
              </a:rPr>
              <a:t>内容</a:t>
            </a:r>
            <a:endParaRPr lang="en-US" altLang="zh-CN" sz="2000" b="1" dirty="0">
              <a:latin typeface="Open Sans" pitchFamily="34" charset="0"/>
              <a:ea typeface="Open Sans" pitchFamily="34" charset="0"/>
              <a:cs typeface="Open Sans" pitchFamily="34" charset="0"/>
            </a:endParaRPr>
          </a:p>
          <a:p>
            <a:pPr algn="ctr"/>
            <a:r>
              <a:rPr lang="zh-CN" altLang="en-US" sz="2000" b="1" dirty="0">
                <a:latin typeface="Open Sans" pitchFamily="34" charset="0"/>
                <a:ea typeface="Open Sans" pitchFamily="34" charset="0"/>
                <a:cs typeface="Open Sans" pitchFamily="34" charset="0"/>
              </a:rPr>
              <a:t>熟悉</a:t>
            </a:r>
            <a:endParaRPr lang="en-US" sz="2000" b="1" dirty="0">
              <a:latin typeface="Open Sans" pitchFamily="34" charset="0"/>
              <a:ea typeface="Open Sans" pitchFamily="34" charset="0"/>
              <a:cs typeface="Open Sans" pitchFamily="34" charset="0"/>
            </a:endParaRPr>
          </a:p>
        </p:txBody>
      </p:sp>
      <p:sp>
        <p:nvSpPr>
          <p:cNvPr id="8" name="Rectangle 22"/>
          <p:cNvSpPr/>
          <p:nvPr/>
        </p:nvSpPr>
        <p:spPr>
          <a:xfrm>
            <a:off x="2340353" y="4524318"/>
            <a:ext cx="1283623" cy="1283623"/>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Open Sans" pitchFamily="34" charset="0"/>
                <a:ea typeface="Open Sans" pitchFamily="34" charset="0"/>
                <a:cs typeface="Open Sans" pitchFamily="34" charset="0"/>
              </a:rPr>
              <a:t>知识点</a:t>
            </a:r>
            <a:endParaRPr lang="en-US" altLang="zh-CN" sz="2000" b="1" dirty="0">
              <a:latin typeface="Open Sans" pitchFamily="34" charset="0"/>
              <a:ea typeface="Open Sans" pitchFamily="34" charset="0"/>
              <a:cs typeface="Open Sans" pitchFamily="34" charset="0"/>
            </a:endParaRPr>
          </a:p>
          <a:p>
            <a:pPr algn="ctr"/>
            <a:r>
              <a:rPr lang="zh-CN" altLang="en-US" sz="2000" b="1" dirty="0">
                <a:latin typeface="Open Sans" pitchFamily="34" charset="0"/>
                <a:ea typeface="Open Sans" pitchFamily="34" charset="0"/>
                <a:cs typeface="Open Sans" pitchFamily="34" charset="0"/>
              </a:rPr>
              <a:t>了解</a:t>
            </a:r>
            <a:endParaRPr lang="en-US" altLang="zh-CN" sz="2000" b="1" dirty="0">
              <a:latin typeface="Open Sans" pitchFamily="34" charset="0"/>
              <a:ea typeface="Open Sans" pitchFamily="34" charset="0"/>
              <a:cs typeface="Open Sans" pitchFamily="34" charset="0"/>
            </a:endParaRPr>
          </a:p>
        </p:txBody>
      </p:sp>
      <p:sp>
        <p:nvSpPr>
          <p:cNvPr id="9" name="Rectangle 25"/>
          <p:cNvSpPr/>
          <p:nvPr/>
        </p:nvSpPr>
        <p:spPr>
          <a:xfrm>
            <a:off x="3839750" y="4524318"/>
            <a:ext cx="1283623" cy="1283623"/>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Open Sans" pitchFamily="34" charset="0"/>
                <a:ea typeface="Open Sans" pitchFamily="34" charset="0"/>
                <a:cs typeface="Open Sans" pitchFamily="34" charset="0"/>
              </a:rPr>
              <a:t>重难点</a:t>
            </a:r>
            <a:endParaRPr lang="en-US" altLang="zh-CN" sz="2000" b="1">
              <a:latin typeface="Open Sans" pitchFamily="34" charset="0"/>
              <a:ea typeface="Open Sans" pitchFamily="34" charset="0"/>
              <a:cs typeface="Open Sans" pitchFamily="34" charset="0"/>
            </a:endParaRPr>
          </a:p>
          <a:p>
            <a:pPr algn="ctr"/>
            <a:r>
              <a:rPr lang="zh-CN" altLang="en-US" sz="2000" b="1">
                <a:latin typeface="Open Sans" pitchFamily="34" charset="0"/>
                <a:ea typeface="Open Sans" pitchFamily="34" charset="0"/>
                <a:cs typeface="Open Sans" pitchFamily="34" charset="0"/>
              </a:rPr>
              <a:t>明了</a:t>
            </a:r>
            <a:endParaRPr lang="en-US" altLang="zh-CN" sz="2000" b="1" dirty="0">
              <a:latin typeface="Open Sans" pitchFamily="34" charset="0"/>
              <a:ea typeface="Open Sans" pitchFamily="34" charset="0"/>
              <a:cs typeface="Open Sans"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23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8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gtEl>
                                        <p:attrNameLst>
                                          <p:attrName>ppt_y</p:attrName>
                                        </p:attrNameLst>
                                      </p:cBhvr>
                                      <p:tavLst>
                                        <p:tav tm="0">
                                          <p:val>
                                            <p:strVal val="#ppt_y"/>
                                          </p:val>
                                        </p:tav>
                                        <p:tav tm="100000">
                                          <p:val>
                                            <p:strVal val="#ppt_y"/>
                                          </p:val>
                                        </p:tav>
                                      </p:tavLst>
                                    </p:anim>
                                    <p:anim calcmode="lin" valueType="num">
                                      <p:cBhvr>
                                        <p:cTn id="3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gtEl>
                                      </p:cBhvr>
                                    </p:animEffect>
                                  </p:childTnLst>
                                </p:cTn>
                              </p:par>
                            </p:childTnLst>
                          </p:cTn>
                        </p:par>
                        <p:par>
                          <p:cTn id="35" fill="hold">
                            <p:stCondLst>
                              <p:cond delay="5399"/>
                            </p:stCondLst>
                            <p:childTnLst>
                              <p:par>
                                <p:cTn id="36" presetID="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250" fill="hold"/>
                                        <p:tgtEl>
                                          <p:spTgt spid="7"/>
                                        </p:tgtEl>
                                        <p:attrNameLst>
                                          <p:attrName>ppt_x</p:attrName>
                                        </p:attrNameLst>
                                      </p:cBhvr>
                                      <p:tavLst>
                                        <p:tav tm="0">
                                          <p:val>
                                            <p:strVal val="#ppt_x"/>
                                          </p:val>
                                        </p:tav>
                                        <p:tav tm="100000">
                                          <p:val>
                                            <p:strVal val="#ppt_x"/>
                                          </p:val>
                                        </p:tav>
                                      </p:tavLst>
                                    </p:anim>
                                    <p:anim calcmode="lin" valueType="num">
                                      <p:cBhvr additive="base">
                                        <p:cTn id="39" dur="2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5899"/>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250" fill="hold"/>
                                        <p:tgtEl>
                                          <p:spTgt spid="8"/>
                                        </p:tgtEl>
                                        <p:attrNameLst>
                                          <p:attrName>ppt_x</p:attrName>
                                        </p:attrNameLst>
                                      </p:cBhvr>
                                      <p:tavLst>
                                        <p:tav tm="0">
                                          <p:val>
                                            <p:strVal val="#ppt_x"/>
                                          </p:val>
                                        </p:tav>
                                        <p:tav tm="100000">
                                          <p:val>
                                            <p:strVal val="#ppt_x"/>
                                          </p:val>
                                        </p:tav>
                                      </p:tavLst>
                                    </p:anim>
                                    <p:anim calcmode="lin" valueType="num">
                                      <p:cBhvr additive="base">
                                        <p:cTn id="44" dur="25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6399"/>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250" fill="hold"/>
                                        <p:tgtEl>
                                          <p:spTgt spid="9"/>
                                        </p:tgtEl>
                                        <p:attrNameLst>
                                          <p:attrName>ppt_x</p:attrName>
                                        </p:attrNameLst>
                                      </p:cBhvr>
                                      <p:tavLst>
                                        <p:tav tm="0">
                                          <p:val>
                                            <p:strVal val="#ppt_x"/>
                                          </p:val>
                                        </p:tav>
                                        <p:tav tm="100000">
                                          <p:val>
                                            <p:strVal val="#ppt_x"/>
                                          </p:val>
                                        </p:tav>
                                      </p:tavLst>
                                    </p:anim>
                                    <p:anim calcmode="lin" valueType="num">
                                      <p:cBhvr additive="base">
                                        <p:cTn id="49"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教学流程</a:t>
            </a:r>
          </a:p>
        </p:txBody>
      </p:sp>
      <p:sp>
        <p:nvSpPr>
          <p:cNvPr id="4" name="MH_Other_1"/>
          <p:cNvSpPr/>
          <p:nvPr>
            <p:custDataLst>
              <p:tags r:id="rId1"/>
            </p:custDataLst>
          </p:nvPr>
        </p:nvSpPr>
        <p:spPr>
          <a:xfrm>
            <a:off x="9069792" y="3490745"/>
            <a:ext cx="396000" cy="39600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271595" y="0"/>
                </a:moveTo>
                <a:lnTo>
                  <a:pt x="271595" y="198572"/>
                </a:lnTo>
                <a:lnTo>
                  <a:pt x="339494" y="198572"/>
                </a:lnTo>
                <a:lnTo>
                  <a:pt x="169747" y="397144"/>
                </a:lnTo>
                <a:lnTo>
                  <a:pt x="0" y="198572"/>
                </a:lnTo>
                <a:lnTo>
                  <a:pt x="67899" y="198572"/>
                </a:lnTo>
                <a:lnTo>
                  <a:pt x="67899" y="0"/>
                </a:lnTo>
                <a:lnTo>
                  <a:pt x="271595" y="0"/>
                </a:lnTo>
                <a:close/>
              </a:path>
            </a:pathLst>
          </a:custGeom>
          <a:solidFill>
            <a:srgbClr val="00B0F0"/>
          </a:solidFill>
          <a:ln w="9525">
            <a:noFill/>
            <a:round/>
          </a:ln>
          <a:effectLst>
            <a:outerShdw blurRad="63500" sx="101000" sy="101000" algn="ctr" rotWithShape="0">
              <a:prstClr val="black">
                <a:alpha val="18000"/>
              </a:prstClr>
            </a:outerShdw>
          </a:effectLst>
        </p:spPr>
        <p:txBody>
          <a:bodyPr lIns="79429" tIns="0" rIns="79429" bIns="101848" spcCol="1270" anchor="ctr">
            <a:normAutofit fontScale="92500" lnSpcReduction="10000"/>
          </a:bodyPr>
          <a:lstStyle/>
          <a:p>
            <a:pPr algn="ctr" defTabSz="755015">
              <a:lnSpc>
                <a:spcPct val="90000"/>
              </a:lnSpc>
              <a:spcAft>
                <a:spcPct val="35000"/>
              </a:spcAft>
              <a:defRPr/>
            </a:pPr>
            <a:endParaRPr lang="zh-CN" altLang="en-US" sz="2400" dirty="0">
              <a:solidFill>
                <a:srgbClr val="FFFFFF"/>
              </a:solidFill>
            </a:endParaRPr>
          </a:p>
        </p:txBody>
      </p:sp>
      <p:sp>
        <p:nvSpPr>
          <p:cNvPr id="5" name="MH_Other_2"/>
          <p:cNvSpPr/>
          <p:nvPr>
            <p:custDataLst>
              <p:tags r:id="rId2"/>
            </p:custDataLst>
          </p:nvPr>
        </p:nvSpPr>
        <p:spPr>
          <a:xfrm>
            <a:off x="3922441" y="2386814"/>
            <a:ext cx="360000" cy="39600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rgbClr val="00B0F0"/>
          </a:solidFill>
          <a:ln w="9525">
            <a:noFill/>
            <a:round/>
          </a:ln>
          <a:effectLst>
            <a:outerShdw blurRad="63500" sx="101000" sy="101000" algn="ctr" rotWithShape="0">
              <a:prstClr val="black">
                <a:alpha val="18000"/>
              </a:prstClr>
            </a:outerShdw>
          </a:effectLst>
        </p:spPr>
        <p:txBody>
          <a:bodyPr lIns="0" tIns="79429" rIns="101848" bIns="79429" spcCol="1270" anchor="ctr">
            <a:normAutofit fontScale="85000" lnSpcReduction="20000"/>
          </a:bodyPr>
          <a:lstStyle/>
          <a:p>
            <a:pPr algn="ctr" defTabSz="755015">
              <a:lnSpc>
                <a:spcPct val="90000"/>
              </a:lnSpc>
              <a:spcAft>
                <a:spcPct val="35000"/>
              </a:spcAft>
              <a:defRPr/>
            </a:pPr>
            <a:endParaRPr lang="zh-CN" altLang="en-US" sz="2400" dirty="0">
              <a:solidFill>
                <a:srgbClr val="FFFFFF"/>
              </a:solidFill>
            </a:endParaRPr>
          </a:p>
        </p:txBody>
      </p:sp>
      <p:sp>
        <p:nvSpPr>
          <p:cNvPr id="6" name="MH_Other_3"/>
          <p:cNvSpPr/>
          <p:nvPr>
            <p:custDataLst>
              <p:tags r:id="rId3"/>
            </p:custDataLst>
          </p:nvPr>
        </p:nvSpPr>
        <p:spPr>
          <a:xfrm>
            <a:off x="7366009" y="2386814"/>
            <a:ext cx="360000" cy="39600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rgbClr val="00B0F0"/>
          </a:solidFill>
          <a:ln w="9525">
            <a:noFill/>
            <a:round/>
          </a:ln>
          <a:effectLst>
            <a:outerShdw blurRad="63500" sx="101000" sy="101000" algn="ctr" rotWithShape="0">
              <a:prstClr val="black">
                <a:alpha val="18000"/>
              </a:prstClr>
            </a:outerShdw>
          </a:effectLst>
        </p:spPr>
        <p:txBody>
          <a:bodyPr lIns="0" tIns="79429" rIns="101848" bIns="79429" spcCol="1270" anchor="ctr">
            <a:normAutofit fontScale="85000" lnSpcReduction="20000"/>
          </a:bodyPr>
          <a:lstStyle/>
          <a:p>
            <a:pPr algn="ctr" defTabSz="755015">
              <a:lnSpc>
                <a:spcPct val="90000"/>
              </a:lnSpc>
              <a:spcAft>
                <a:spcPct val="35000"/>
              </a:spcAft>
              <a:defRPr/>
            </a:pPr>
            <a:endParaRPr lang="zh-CN" altLang="en-US" sz="2400" dirty="0">
              <a:solidFill>
                <a:srgbClr val="FFFFFF"/>
              </a:solidFill>
            </a:endParaRPr>
          </a:p>
        </p:txBody>
      </p:sp>
      <p:sp>
        <p:nvSpPr>
          <p:cNvPr id="7" name="MH_Other_4"/>
          <p:cNvSpPr/>
          <p:nvPr>
            <p:custDataLst>
              <p:tags r:id="rId4"/>
            </p:custDataLst>
          </p:nvPr>
        </p:nvSpPr>
        <p:spPr>
          <a:xfrm>
            <a:off x="7366009" y="4553433"/>
            <a:ext cx="360000" cy="39600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339494" y="317715"/>
                </a:moveTo>
                <a:lnTo>
                  <a:pt x="169747" y="317715"/>
                </a:lnTo>
                <a:lnTo>
                  <a:pt x="169747" y="397144"/>
                </a:lnTo>
                <a:lnTo>
                  <a:pt x="0" y="198572"/>
                </a:lnTo>
                <a:lnTo>
                  <a:pt x="169747" y="0"/>
                </a:lnTo>
                <a:lnTo>
                  <a:pt x="169747" y="79429"/>
                </a:lnTo>
                <a:lnTo>
                  <a:pt x="339494" y="79429"/>
                </a:lnTo>
                <a:lnTo>
                  <a:pt x="339494" y="317715"/>
                </a:lnTo>
                <a:close/>
              </a:path>
            </a:pathLst>
          </a:custGeom>
          <a:solidFill>
            <a:srgbClr val="00B0F0"/>
          </a:solidFill>
          <a:ln w="9525">
            <a:noFill/>
            <a:round/>
          </a:ln>
          <a:effectLst>
            <a:outerShdw blurRad="63500" sx="101000" sy="101000" algn="ctr" rotWithShape="0">
              <a:prstClr val="black">
                <a:alpha val="18000"/>
              </a:prstClr>
            </a:outerShdw>
          </a:effectLst>
        </p:spPr>
        <p:txBody>
          <a:bodyPr lIns="101847" tIns="79430" rIns="0" bIns="79429" spcCol="1270" anchor="ctr">
            <a:normAutofit fontScale="85000" lnSpcReduction="20000"/>
          </a:bodyPr>
          <a:lstStyle/>
          <a:p>
            <a:pPr algn="ctr" defTabSz="755015">
              <a:lnSpc>
                <a:spcPct val="90000"/>
              </a:lnSpc>
              <a:spcAft>
                <a:spcPct val="35000"/>
              </a:spcAft>
              <a:defRPr/>
            </a:pPr>
            <a:endParaRPr lang="zh-CN" altLang="en-US" sz="2400" dirty="0">
              <a:solidFill>
                <a:srgbClr val="FFFFFF"/>
              </a:solidFill>
            </a:endParaRPr>
          </a:p>
        </p:txBody>
      </p:sp>
      <p:sp>
        <p:nvSpPr>
          <p:cNvPr id="8" name="MH_Other_5"/>
          <p:cNvSpPr/>
          <p:nvPr>
            <p:custDataLst>
              <p:tags r:id="rId5"/>
            </p:custDataLst>
          </p:nvPr>
        </p:nvSpPr>
        <p:spPr>
          <a:xfrm>
            <a:off x="3922441" y="4553433"/>
            <a:ext cx="360000" cy="39600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339494" y="317715"/>
                </a:moveTo>
                <a:lnTo>
                  <a:pt x="169747" y="317715"/>
                </a:lnTo>
                <a:lnTo>
                  <a:pt x="169747" y="397144"/>
                </a:lnTo>
                <a:lnTo>
                  <a:pt x="0" y="198572"/>
                </a:lnTo>
                <a:lnTo>
                  <a:pt x="169747" y="0"/>
                </a:lnTo>
                <a:lnTo>
                  <a:pt x="169747" y="79429"/>
                </a:lnTo>
                <a:lnTo>
                  <a:pt x="339494" y="79429"/>
                </a:lnTo>
                <a:lnTo>
                  <a:pt x="339494" y="317715"/>
                </a:lnTo>
                <a:close/>
              </a:path>
            </a:pathLst>
          </a:custGeom>
          <a:solidFill>
            <a:srgbClr val="00B0F0"/>
          </a:solidFill>
          <a:ln w="9525">
            <a:noFill/>
            <a:round/>
          </a:ln>
          <a:effectLst>
            <a:outerShdw blurRad="63500" sx="101000" sy="101000" algn="ctr" rotWithShape="0">
              <a:prstClr val="black">
                <a:alpha val="18000"/>
              </a:prstClr>
            </a:outerShdw>
          </a:effectLst>
        </p:spPr>
        <p:txBody>
          <a:bodyPr lIns="101848" tIns="79430" rIns="1" bIns="79429" spcCol="1270" anchor="ctr">
            <a:normAutofit fontScale="85000" lnSpcReduction="20000"/>
          </a:bodyPr>
          <a:lstStyle/>
          <a:p>
            <a:pPr algn="ctr" defTabSz="755015">
              <a:lnSpc>
                <a:spcPct val="90000"/>
              </a:lnSpc>
              <a:spcAft>
                <a:spcPct val="35000"/>
              </a:spcAft>
              <a:defRPr/>
            </a:pPr>
            <a:endParaRPr lang="zh-CN" altLang="en-US" sz="2400" dirty="0">
              <a:solidFill>
                <a:srgbClr val="FFFFFF"/>
              </a:solidFill>
            </a:endParaRPr>
          </a:p>
        </p:txBody>
      </p:sp>
      <p:grpSp>
        <p:nvGrpSpPr>
          <p:cNvPr id="18" name="组合 17"/>
          <p:cNvGrpSpPr/>
          <p:nvPr/>
        </p:nvGrpSpPr>
        <p:grpSpPr>
          <a:xfrm>
            <a:off x="1068351" y="3964583"/>
            <a:ext cx="2624613" cy="1573700"/>
            <a:chOff x="1206500" y="3166092"/>
            <a:chExt cx="1770937" cy="1061842"/>
          </a:xfrm>
        </p:grpSpPr>
        <p:sp>
          <p:nvSpPr>
            <p:cNvPr id="19" name="MH_SubTitle_6"/>
            <p:cNvSpPr/>
            <p:nvPr>
              <p:custDataLst>
                <p:tags r:id="rId11"/>
              </p:custDataLst>
            </p:nvPr>
          </p:nvSpPr>
          <p:spPr>
            <a:xfrm>
              <a:off x="1206500" y="3166092"/>
              <a:ext cx="1770937" cy="106184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20" name="矩形 19"/>
            <p:cNvSpPr/>
            <p:nvPr/>
          </p:nvSpPr>
          <p:spPr>
            <a:xfrm>
              <a:off x="1455609" y="3396816"/>
              <a:ext cx="1272717" cy="623010"/>
            </a:xfrm>
            <a:prstGeom prst="rect">
              <a:avLst/>
            </a:prstGeom>
          </p:spPr>
          <p:txBody>
            <a:bodyPr wrap="square">
              <a:spAutoFit/>
            </a:bodyPr>
            <a:lstStyle/>
            <a:p>
              <a:pPr lvl="0" algn="ctr">
                <a:lnSpc>
                  <a:spcPct val="150000"/>
                </a:lnSpc>
              </a:pPr>
              <a:r>
                <a:rPr lang="zh-CN" altLang="en-US" dirty="0">
                  <a:solidFill>
                    <a:schemeClr val="bg1"/>
                  </a:solidFill>
                </a:rPr>
                <a:t>总结回顾</a:t>
              </a:r>
              <a:endParaRPr lang="en-US" altLang="zh-CN" dirty="0">
                <a:solidFill>
                  <a:schemeClr val="bg1"/>
                </a:solidFill>
              </a:endParaRPr>
            </a:p>
            <a:p>
              <a:pPr lvl="0" algn="ctr">
                <a:lnSpc>
                  <a:spcPct val="150000"/>
                </a:lnSpc>
              </a:pPr>
              <a:r>
                <a:rPr lang="en-US" altLang="zh-CN" dirty="0">
                  <a:solidFill>
                    <a:schemeClr val="bg1"/>
                  </a:solidFill>
                </a:rPr>
                <a:t>15</a:t>
              </a:r>
              <a:r>
                <a:rPr lang="zh-CN" altLang="en-US" dirty="0">
                  <a:solidFill>
                    <a:schemeClr val="bg1"/>
                  </a:solidFill>
                </a:rPr>
                <a:t>分钟</a:t>
              </a:r>
            </a:p>
          </p:txBody>
        </p:sp>
      </p:grpSp>
      <p:grpSp>
        <p:nvGrpSpPr>
          <p:cNvPr id="9" name="组合 8"/>
          <p:cNvGrpSpPr/>
          <p:nvPr/>
        </p:nvGrpSpPr>
        <p:grpSpPr>
          <a:xfrm>
            <a:off x="1068351" y="1796630"/>
            <a:ext cx="2624613" cy="1576368"/>
            <a:chOff x="1206500" y="1393356"/>
            <a:chExt cx="1770937" cy="1063641"/>
          </a:xfrm>
        </p:grpSpPr>
        <p:sp>
          <p:nvSpPr>
            <p:cNvPr id="10" name="MH_SubTitle_1"/>
            <p:cNvSpPr/>
            <p:nvPr>
              <p:custDataLst>
                <p:tags r:id="rId10"/>
              </p:custDataLst>
            </p:nvPr>
          </p:nvSpPr>
          <p:spPr>
            <a:xfrm>
              <a:off x="1206500" y="1393356"/>
              <a:ext cx="1770937" cy="106364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11" name="矩形 10"/>
            <p:cNvSpPr/>
            <p:nvPr/>
          </p:nvSpPr>
          <p:spPr>
            <a:xfrm>
              <a:off x="1455611" y="1608843"/>
              <a:ext cx="1272715" cy="623009"/>
            </a:xfrm>
            <a:prstGeom prst="rect">
              <a:avLst/>
            </a:prstGeom>
          </p:spPr>
          <p:txBody>
            <a:bodyPr wrap="square">
              <a:spAutoFit/>
            </a:bodyPr>
            <a:lstStyle/>
            <a:p>
              <a:pPr lvl="0" algn="ctr">
                <a:lnSpc>
                  <a:spcPct val="150000"/>
                </a:lnSpc>
              </a:pPr>
              <a:r>
                <a:rPr lang="zh-CN" altLang="en-US" dirty="0">
                  <a:solidFill>
                    <a:schemeClr val="bg1"/>
                  </a:solidFill>
                </a:rPr>
                <a:t>任务导入</a:t>
              </a:r>
              <a:endParaRPr lang="en-US" altLang="zh-CN" dirty="0">
                <a:solidFill>
                  <a:schemeClr val="bg1"/>
                </a:solidFill>
              </a:endParaRPr>
            </a:p>
            <a:p>
              <a:pPr lvl="0" algn="ctr">
                <a:lnSpc>
                  <a:spcPct val="150000"/>
                </a:lnSpc>
              </a:pPr>
              <a:r>
                <a:rPr lang="en-US" altLang="zh-CN" dirty="0">
                  <a:solidFill>
                    <a:schemeClr val="bg1"/>
                  </a:solidFill>
                </a:rPr>
                <a:t>5</a:t>
              </a:r>
              <a:r>
                <a:rPr lang="zh-CN" altLang="en-US" dirty="0">
                  <a:solidFill>
                    <a:schemeClr val="bg1"/>
                  </a:solidFill>
                </a:rPr>
                <a:t>分钟</a:t>
              </a:r>
            </a:p>
          </p:txBody>
        </p:sp>
      </p:grpSp>
      <p:grpSp>
        <p:nvGrpSpPr>
          <p:cNvPr id="12" name="组合 11"/>
          <p:cNvGrpSpPr/>
          <p:nvPr/>
        </p:nvGrpSpPr>
        <p:grpSpPr>
          <a:xfrm>
            <a:off x="4511919" y="1796630"/>
            <a:ext cx="2624613" cy="1576368"/>
            <a:chOff x="3686532" y="1393356"/>
            <a:chExt cx="1770937" cy="1063641"/>
          </a:xfrm>
        </p:grpSpPr>
        <p:sp>
          <p:nvSpPr>
            <p:cNvPr id="13" name="MH_SubTitle_2"/>
            <p:cNvSpPr/>
            <p:nvPr>
              <p:custDataLst>
                <p:tags r:id="rId9"/>
              </p:custDataLst>
            </p:nvPr>
          </p:nvSpPr>
          <p:spPr>
            <a:xfrm>
              <a:off x="3686532" y="1393356"/>
              <a:ext cx="1770937" cy="106364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14" name="矩形 13"/>
            <p:cNvSpPr/>
            <p:nvPr/>
          </p:nvSpPr>
          <p:spPr>
            <a:xfrm>
              <a:off x="3928333" y="1571239"/>
              <a:ext cx="1287335" cy="623009"/>
            </a:xfrm>
            <a:prstGeom prst="rect">
              <a:avLst/>
            </a:prstGeom>
          </p:spPr>
          <p:txBody>
            <a:bodyPr wrap="square">
              <a:spAutoFit/>
            </a:bodyPr>
            <a:lstStyle/>
            <a:p>
              <a:pPr lvl="0" algn="ctr">
                <a:lnSpc>
                  <a:spcPct val="150000"/>
                </a:lnSpc>
              </a:pPr>
              <a:r>
                <a:rPr lang="zh-CN" altLang="en-US" dirty="0">
                  <a:solidFill>
                    <a:schemeClr val="bg1"/>
                  </a:solidFill>
                </a:rPr>
                <a:t>尝试探究</a:t>
              </a:r>
              <a:endParaRPr lang="en-US" altLang="zh-CN" dirty="0">
                <a:solidFill>
                  <a:schemeClr val="bg1"/>
                </a:solidFill>
              </a:endParaRPr>
            </a:p>
            <a:p>
              <a:pPr lvl="0" algn="ctr">
                <a:lnSpc>
                  <a:spcPct val="150000"/>
                </a:lnSpc>
              </a:pPr>
              <a:r>
                <a:rPr lang="en-US" altLang="zh-CN" dirty="0">
                  <a:solidFill>
                    <a:schemeClr val="bg1"/>
                  </a:solidFill>
                </a:rPr>
                <a:t>14</a:t>
              </a:r>
              <a:r>
                <a:rPr lang="zh-CN" altLang="en-US" dirty="0">
                  <a:solidFill>
                    <a:schemeClr val="bg1"/>
                  </a:solidFill>
                </a:rPr>
                <a:t>分钟</a:t>
              </a:r>
            </a:p>
          </p:txBody>
        </p:sp>
      </p:grpSp>
      <p:grpSp>
        <p:nvGrpSpPr>
          <p:cNvPr id="15" name="组合 14"/>
          <p:cNvGrpSpPr/>
          <p:nvPr/>
        </p:nvGrpSpPr>
        <p:grpSpPr>
          <a:xfrm>
            <a:off x="7955485" y="1796630"/>
            <a:ext cx="2624613" cy="1576368"/>
            <a:chOff x="6166563" y="1393356"/>
            <a:chExt cx="1770937" cy="1063641"/>
          </a:xfrm>
        </p:grpSpPr>
        <p:sp>
          <p:nvSpPr>
            <p:cNvPr id="16" name="MH_SubTitle_3"/>
            <p:cNvSpPr/>
            <p:nvPr>
              <p:custDataLst>
                <p:tags r:id="rId8"/>
              </p:custDataLst>
            </p:nvPr>
          </p:nvSpPr>
          <p:spPr>
            <a:xfrm>
              <a:off x="6166563" y="1393356"/>
              <a:ext cx="1770937" cy="106364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17" name="矩形 16"/>
            <p:cNvSpPr/>
            <p:nvPr/>
          </p:nvSpPr>
          <p:spPr>
            <a:xfrm>
              <a:off x="6459813" y="1590539"/>
              <a:ext cx="1184436" cy="623009"/>
            </a:xfrm>
            <a:prstGeom prst="rect">
              <a:avLst/>
            </a:prstGeom>
          </p:spPr>
          <p:txBody>
            <a:bodyPr wrap="square">
              <a:spAutoFit/>
            </a:bodyPr>
            <a:lstStyle/>
            <a:p>
              <a:pPr lvl="0" algn="ctr">
                <a:lnSpc>
                  <a:spcPct val="150000"/>
                </a:lnSpc>
              </a:pPr>
              <a:r>
                <a:rPr lang="zh-CN" altLang="en-US" dirty="0">
                  <a:solidFill>
                    <a:schemeClr val="bg1"/>
                  </a:solidFill>
                </a:rPr>
                <a:t>技能培训</a:t>
              </a:r>
              <a:endParaRPr lang="en-US" altLang="zh-CN" dirty="0">
                <a:solidFill>
                  <a:schemeClr val="bg1"/>
                </a:solidFill>
              </a:endParaRPr>
            </a:p>
            <a:p>
              <a:pPr lvl="0" algn="ctr">
                <a:lnSpc>
                  <a:spcPct val="150000"/>
                </a:lnSpc>
              </a:pPr>
              <a:r>
                <a:rPr lang="en-US" altLang="zh-CN" dirty="0">
                  <a:solidFill>
                    <a:schemeClr val="bg1"/>
                  </a:solidFill>
                </a:rPr>
                <a:t>50</a:t>
              </a:r>
              <a:r>
                <a:rPr lang="zh-CN" altLang="en-US" dirty="0">
                  <a:solidFill>
                    <a:schemeClr val="bg1"/>
                  </a:solidFill>
                </a:rPr>
                <a:t>分钟</a:t>
              </a:r>
            </a:p>
          </p:txBody>
        </p:sp>
      </p:grpSp>
      <p:grpSp>
        <p:nvGrpSpPr>
          <p:cNvPr id="21" name="组合 20"/>
          <p:cNvGrpSpPr/>
          <p:nvPr/>
        </p:nvGrpSpPr>
        <p:grpSpPr>
          <a:xfrm>
            <a:off x="4511919" y="3964580"/>
            <a:ext cx="2624613" cy="1573699"/>
            <a:chOff x="3686532" y="3166092"/>
            <a:chExt cx="1770937" cy="1061842"/>
          </a:xfrm>
        </p:grpSpPr>
        <p:sp>
          <p:nvSpPr>
            <p:cNvPr id="22" name="MH_SubTitle_5"/>
            <p:cNvSpPr/>
            <p:nvPr>
              <p:custDataLst>
                <p:tags r:id="rId7"/>
              </p:custDataLst>
            </p:nvPr>
          </p:nvSpPr>
          <p:spPr>
            <a:xfrm>
              <a:off x="3686532" y="3166092"/>
              <a:ext cx="1770937" cy="106184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23" name="矩形 22"/>
            <p:cNvSpPr/>
            <p:nvPr/>
          </p:nvSpPr>
          <p:spPr>
            <a:xfrm>
              <a:off x="3928332" y="3382242"/>
              <a:ext cx="1287335" cy="623010"/>
            </a:xfrm>
            <a:prstGeom prst="rect">
              <a:avLst/>
            </a:prstGeom>
          </p:spPr>
          <p:txBody>
            <a:bodyPr wrap="square">
              <a:spAutoFit/>
            </a:bodyPr>
            <a:lstStyle/>
            <a:p>
              <a:pPr lvl="0" algn="ctr">
                <a:lnSpc>
                  <a:spcPct val="150000"/>
                </a:lnSpc>
              </a:pPr>
              <a:r>
                <a:rPr lang="zh-CN" altLang="en-US" dirty="0">
                  <a:solidFill>
                    <a:schemeClr val="bg1"/>
                  </a:solidFill>
                </a:rPr>
                <a:t>成果展示</a:t>
              </a:r>
              <a:endParaRPr lang="en-US" altLang="zh-CN" dirty="0">
                <a:solidFill>
                  <a:schemeClr val="bg1"/>
                </a:solidFill>
              </a:endParaRPr>
            </a:p>
            <a:p>
              <a:pPr lvl="0" algn="ctr">
                <a:lnSpc>
                  <a:spcPct val="150000"/>
                </a:lnSpc>
              </a:pPr>
              <a:r>
                <a:rPr lang="en-US" altLang="zh-CN" dirty="0">
                  <a:solidFill>
                    <a:schemeClr val="bg1"/>
                  </a:solidFill>
                </a:rPr>
                <a:t>5</a:t>
              </a:r>
              <a:r>
                <a:rPr lang="zh-CN" altLang="en-US" dirty="0">
                  <a:solidFill>
                    <a:schemeClr val="bg1"/>
                  </a:solidFill>
                </a:rPr>
                <a:t>分钟</a:t>
              </a:r>
            </a:p>
          </p:txBody>
        </p:sp>
      </p:grpSp>
      <p:grpSp>
        <p:nvGrpSpPr>
          <p:cNvPr id="24" name="组合 23"/>
          <p:cNvGrpSpPr/>
          <p:nvPr/>
        </p:nvGrpSpPr>
        <p:grpSpPr>
          <a:xfrm>
            <a:off x="7955485" y="3964583"/>
            <a:ext cx="2624613" cy="1573700"/>
            <a:chOff x="6166563" y="3166092"/>
            <a:chExt cx="1770937" cy="1061842"/>
          </a:xfrm>
        </p:grpSpPr>
        <p:sp>
          <p:nvSpPr>
            <p:cNvPr id="25" name="MH_SubTitle_4"/>
            <p:cNvSpPr/>
            <p:nvPr>
              <p:custDataLst>
                <p:tags r:id="rId6"/>
              </p:custDataLst>
            </p:nvPr>
          </p:nvSpPr>
          <p:spPr>
            <a:xfrm>
              <a:off x="6166563" y="3166092"/>
              <a:ext cx="1770937" cy="106184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1F7173"/>
            </a:solidFill>
            <a:ln w="9525">
              <a:noFill/>
              <a:round/>
            </a:ln>
            <a:effectLst>
              <a:outerShdw blurRad="63500" sx="101000" sy="101000" algn="ctr" rotWithShape="0">
                <a:prstClr val="black">
                  <a:alpha val="8000"/>
                </a:prstClr>
              </a:outerShdw>
            </a:effectLst>
          </p:spPr>
          <p:txBody>
            <a:bodyPr anchor="ctr">
              <a:normAutofit/>
            </a:bodyPr>
            <a:lstStyle/>
            <a:p>
              <a:pPr algn="ctr">
                <a:defRPr/>
              </a:pPr>
              <a:endParaRPr lang="zh-CN" altLang="en-US" kern="0" dirty="0">
                <a:solidFill>
                  <a:srgbClr val="FFFFFF"/>
                </a:solidFill>
              </a:endParaRPr>
            </a:p>
          </p:txBody>
        </p:sp>
        <p:sp>
          <p:nvSpPr>
            <p:cNvPr id="26" name="矩形 25"/>
            <p:cNvSpPr/>
            <p:nvPr/>
          </p:nvSpPr>
          <p:spPr>
            <a:xfrm>
              <a:off x="6391260" y="3324404"/>
              <a:ext cx="1321543" cy="623010"/>
            </a:xfrm>
            <a:prstGeom prst="rect">
              <a:avLst/>
            </a:prstGeom>
          </p:spPr>
          <p:txBody>
            <a:bodyPr wrap="square">
              <a:spAutoFit/>
            </a:bodyPr>
            <a:lstStyle/>
            <a:p>
              <a:pPr lvl="0" algn="ctr">
                <a:lnSpc>
                  <a:spcPct val="150000"/>
                </a:lnSpc>
              </a:pPr>
              <a:r>
                <a:rPr lang="zh-CN" altLang="en-US" dirty="0">
                  <a:solidFill>
                    <a:schemeClr val="bg1"/>
                  </a:solidFill>
                </a:rPr>
                <a:t>作业布置</a:t>
              </a:r>
              <a:endParaRPr lang="en-US" altLang="zh-CN" dirty="0">
                <a:solidFill>
                  <a:schemeClr val="bg1"/>
                </a:solidFill>
              </a:endParaRPr>
            </a:p>
            <a:p>
              <a:pPr lvl="0" algn="ctr">
                <a:lnSpc>
                  <a:spcPct val="150000"/>
                </a:lnSpc>
              </a:pPr>
              <a:r>
                <a:rPr lang="en-US" altLang="zh-CN" dirty="0">
                  <a:solidFill>
                    <a:schemeClr val="bg1"/>
                  </a:solidFill>
                </a:rPr>
                <a:t>1</a:t>
              </a:r>
              <a:r>
                <a:rPr lang="zh-CN" altLang="en-US" dirty="0">
                  <a:solidFill>
                    <a:schemeClr val="bg1"/>
                  </a:solidFill>
                </a:rPr>
                <a:t>分钟</a:t>
              </a:r>
            </a:p>
          </p:txBody>
        </p:sp>
      </p:grpSp>
      <p:sp>
        <p:nvSpPr>
          <p:cNvPr id="27" name="KSO_Shape"/>
          <p:cNvSpPr/>
          <p:nvPr/>
        </p:nvSpPr>
        <p:spPr bwMode="auto">
          <a:xfrm>
            <a:off x="4397422" y="5829539"/>
            <a:ext cx="537976" cy="537976"/>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1F717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TextBox 7"/>
          <p:cNvSpPr txBox="1"/>
          <p:nvPr/>
        </p:nvSpPr>
        <p:spPr>
          <a:xfrm>
            <a:off x="5132148" y="5981474"/>
            <a:ext cx="2872662" cy="408274"/>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2400" dirty="0">
                <a:solidFill>
                  <a:srgbClr val="1F7173"/>
                </a:solidFill>
                <a:latin typeface="微软雅黑" panose="020B0503020204020204" pitchFamily="34" charset="-122"/>
                <a:ea typeface="微软雅黑" panose="020B0503020204020204" pitchFamily="34" charset="-122"/>
              </a:rPr>
              <a:t>计时：</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共计两学时</a:t>
            </a:r>
            <a:endPar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3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8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300"/>
                            </p:stCondLst>
                            <p:childTnLst>
                              <p:par>
                                <p:cTn id="31" presetID="53"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par>
                          <p:cTn id="36" fill="hold">
                            <p:stCondLst>
                              <p:cond delay="38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3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par>
                          <p:cTn id="46" fill="hold">
                            <p:stCondLst>
                              <p:cond delay="4800"/>
                            </p:stCondLst>
                            <p:childTnLst>
                              <p:par>
                                <p:cTn id="47" presetID="2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childTnLst>
                          </p:cTn>
                        </p:par>
                        <p:par>
                          <p:cTn id="50" fill="hold">
                            <p:stCondLst>
                              <p:cond delay="5300"/>
                            </p:stCondLst>
                            <p:childTnLst>
                              <p:par>
                                <p:cTn id="51" presetID="53" presetClass="entr" presetSubtype="16"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childTnLst>
                          </p:cTn>
                        </p:par>
                        <p:par>
                          <p:cTn id="56" fill="hold">
                            <p:stCondLst>
                              <p:cond delay="5800"/>
                            </p:stCondLst>
                            <p:childTnLst>
                              <p:par>
                                <p:cTn id="57" presetID="22" presetClass="entr" presetSubtype="2"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6300"/>
                            </p:stCondLst>
                            <p:childTnLst>
                              <p:par>
                                <p:cTn id="61" presetID="53" presetClass="entr" presetSubtype="16"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childTnLst>
                          </p:cTn>
                        </p:par>
                        <p:par>
                          <p:cTn id="66" fill="hold">
                            <p:stCondLst>
                              <p:cond delay="6800"/>
                            </p:stCondLst>
                            <p:childTnLst>
                              <p:par>
                                <p:cTn id="67" presetID="22" presetClass="entr" presetSubtype="2"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right)">
                                      <p:cBhvr>
                                        <p:cTn id="69" dur="500"/>
                                        <p:tgtEl>
                                          <p:spTgt spid="18"/>
                                        </p:tgtEl>
                                      </p:cBhvr>
                                    </p:animEffect>
                                  </p:childTnLst>
                                </p:cTn>
                              </p:par>
                            </p:childTnLst>
                          </p:cTn>
                        </p:par>
                        <p:par>
                          <p:cTn id="70" fill="hold">
                            <p:stCondLst>
                              <p:cond delay="73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28"/>
                                        </p:tgtEl>
                                        <p:attrNameLst>
                                          <p:attrName>style.visibility</p:attrName>
                                        </p:attrNameLst>
                                      </p:cBhvr>
                                      <p:to>
                                        <p:strVal val="visible"/>
                                      </p:to>
                                    </p:set>
                                    <p:anim by="(-#ppt_w*2)" calcmode="lin" valueType="num">
                                      <p:cBhvr rctx="PPT">
                                        <p:cTn id="73" dur="500" autoRev="1" fill="hold">
                                          <p:stCondLst>
                                            <p:cond delay="0"/>
                                          </p:stCondLst>
                                        </p:cTn>
                                        <p:tgtEl>
                                          <p:spTgt spid="28"/>
                                        </p:tgtEl>
                                        <p:attrNameLst>
                                          <p:attrName>ppt_w</p:attrName>
                                        </p:attrNameLst>
                                      </p:cBhvr>
                                    </p:anim>
                                    <p:anim by="(#ppt_w*0.50)" calcmode="lin" valueType="num">
                                      <p:cBhvr>
                                        <p:cTn id="74" dur="500" decel="50000" autoRev="1" fill="hold">
                                          <p:stCondLst>
                                            <p:cond delay="0"/>
                                          </p:stCondLst>
                                        </p:cTn>
                                        <p:tgtEl>
                                          <p:spTgt spid="28"/>
                                        </p:tgtEl>
                                        <p:attrNameLst>
                                          <p:attrName>ppt_x</p:attrName>
                                        </p:attrNameLst>
                                      </p:cBhvr>
                                    </p:anim>
                                    <p:anim from="(-#ppt_h/2)" to="(#ppt_y)" calcmode="lin" valueType="num">
                                      <p:cBhvr>
                                        <p:cTn id="75" dur="1000" fill="hold">
                                          <p:stCondLst>
                                            <p:cond delay="0"/>
                                          </p:stCondLst>
                                        </p:cTn>
                                        <p:tgtEl>
                                          <p:spTgt spid="28"/>
                                        </p:tgtEl>
                                        <p:attrNameLst>
                                          <p:attrName>ppt_y</p:attrName>
                                        </p:attrNameLst>
                                      </p:cBhvr>
                                    </p:anim>
                                    <p:animRot by="21600000">
                                      <p:cBhvr>
                                        <p:cTn id="76" dur="1000" fill="hold">
                                          <p:stCondLst>
                                            <p:cond delay="0"/>
                                          </p:stCondLst>
                                        </p:cTn>
                                        <p:tgtEl>
                                          <p:spTgt spid="28"/>
                                        </p:tgtEl>
                                        <p:attrNameLst>
                                          <p:attrName>r</p:attrName>
                                        </p:attrNameLst>
                                      </p:cBhvr>
                                    </p:animRot>
                                  </p:childTnLst>
                                </p:cTn>
                              </p:par>
                            </p:childTnLst>
                          </p:cTn>
                        </p:par>
                        <p:par>
                          <p:cTn id="77" fill="hold">
                            <p:stCondLst>
                              <p:cond delay="9000"/>
                            </p:stCondLst>
                            <p:childTnLst>
                              <p:par>
                                <p:cTn id="78" presetID="53" presetClass="entr" presetSubtype="16"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childTnLst>
                          </p:cTn>
                        </p:par>
                        <p:par>
                          <p:cTn id="83" fill="hold">
                            <p:stCondLst>
                              <p:cond delay="9500"/>
                            </p:stCondLst>
                            <p:childTnLst>
                              <p:par>
                                <p:cTn id="84" presetID="22" presetClass="entr" presetSubtype="8" fill="hold" grpId="1" nodeType="afterEffect">
                                  <p:stCondLst>
                                    <p:cond delay="0"/>
                                  </p:stCondLst>
                                  <p:iterate type="lt">
                                    <p:tmPct val="0"/>
                                  </p:iterate>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27" grpId="0" animBg="1"/>
      <p:bldP spid="28" grpId="0"/>
      <p:bldP spid="2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1999" cy="175022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83310" y="294854"/>
            <a:ext cx="6425381" cy="1337498"/>
          </a:xfrm>
          <a:prstGeom prst="rect">
            <a:avLst/>
          </a:prstGeom>
        </p:spPr>
      </p:pic>
      <p:sp>
        <p:nvSpPr>
          <p:cNvPr id="17" name="矩形 16"/>
          <p:cNvSpPr/>
          <p:nvPr/>
        </p:nvSpPr>
        <p:spPr>
          <a:xfrm>
            <a:off x="1878067" y="3294478"/>
            <a:ext cx="1706183" cy="1065933"/>
          </a:xfrm>
          <a:prstGeom prst="rect">
            <a:avLst/>
          </a:prstGeom>
        </p:spPr>
        <p:txBody>
          <a:bodyPr wrap="square">
            <a:spAutoFit/>
          </a:bodyPr>
          <a:lstStyle/>
          <a:p>
            <a:pPr>
              <a:lnSpc>
                <a:spcPct val="130000"/>
              </a:lnSpc>
            </a:pPr>
            <a:r>
              <a:rPr lang="zh-CN" altLang="en-US" sz="5400" b="1" dirty="0">
                <a:solidFill>
                  <a:srgbClr val="1F7173"/>
                </a:solidFill>
                <a:latin typeface="微软雅黑" panose="020B0503020204020204" pitchFamily="34" charset="-122"/>
                <a:ea typeface="微软雅黑" panose="020B0503020204020204" pitchFamily="34" charset="-122"/>
              </a:rPr>
              <a:t>目</a:t>
            </a:r>
            <a:r>
              <a:rPr lang="zh-CN" altLang="en-US" sz="5400" b="1" dirty="0">
                <a:solidFill>
                  <a:srgbClr val="1F7173"/>
                </a:solidFill>
                <a:latin typeface="Arial" panose="020B0604020202020204" pitchFamily="34" charset="0"/>
                <a:ea typeface="微软雅黑" panose="020B0503020204020204" pitchFamily="34" charset="-122"/>
                <a:cs typeface="Arial" panose="020B0604020202020204" pitchFamily="34" charset="0"/>
              </a:rPr>
              <a:t>录</a:t>
            </a:r>
            <a:endParaRPr lang="zh-CN" altLang="en-US" sz="4800" b="1" dirty="0">
              <a:solidFill>
                <a:srgbClr val="1F7173"/>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矩形 17"/>
          <p:cNvSpPr/>
          <p:nvPr/>
        </p:nvSpPr>
        <p:spPr>
          <a:xfrm>
            <a:off x="1369247" y="4517561"/>
            <a:ext cx="2723823" cy="646331"/>
          </a:xfrm>
          <a:prstGeom prst="rect">
            <a:avLst/>
          </a:prstGeom>
        </p:spPr>
        <p:txBody>
          <a:bodyPr wrap="none">
            <a:spAutoFit/>
          </a:bodyPr>
          <a:lstStyle/>
          <a:p>
            <a:r>
              <a:rPr lang="en-US" altLang="zh-CN" sz="3600" b="1" dirty="0">
                <a:solidFill>
                  <a:srgbClr val="1F7173"/>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1600" dirty="0">
              <a:solidFill>
                <a:srgbClr val="1F7173"/>
              </a:solidFill>
            </a:endParaRPr>
          </a:p>
        </p:txBody>
      </p:sp>
      <p:sp>
        <p:nvSpPr>
          <p:cNvPr id="19" name="圆角矩形​​ 10"/>
          <p:cNvSpPr>
            <a:spLocks noChangeArrowheads="1"/>
          </p:cNvSpPr>
          <p:nvPr/>
        </p:nvSpPr>
        <p:spPr bwMode="auto">
          <a:xfrm>
            <a:off x="5573736" y="2420047"/>
            <a:ext cx="4536000" cy="648000"/>
          </a:xfrm>
          <a:prstGeom prst="roundRect">
            <a:avLst>
              <a:gd name="adj" fmla="val 50000"/>
            </a:avLst>
          </a:prstGeom>
          <a:solidFill>
            <a:srgbClr val="1F7173"/>
          </a:solidFill>
          <a:ln w="3175" algn="ctr">
            <a:noFill/>
            <a:round/>
          </a:ln>
        </p:spPr>
        <p:txBody>
          <a:bodyPr anchor="ctr"/>
          <a:lstStyle/>
          <a:p>
            <a:pPr>
              <a:defRPr/>
            </a:pPr>
            <a:r>
              <a:rPr lang="en-US" altLang="zh-CN" sz="26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01</a:t>
            </a: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教学分析</a:t>
            </a:r>
          </a:p>
        </p:txBody>
      </p:sp>
      <p:sp>
        <p:nvSpPr>
          <p:cNvPr id="20" name="圆角矩形​​ 10"/>
          <p:cNvSpPr>
            <a:spLocks noChangeArrowheads="1"/>
          </p:cNvSpPr>
          <p:nvPr/>
        </p:nvSpPr>
        <p:spPr bwMode="auto">
          <a:xfrm>
            <a:off x="5577971" y="3462577"/>
            <a:ext cx="4536000" cy="648000"/>
          </a:xfrm>
          <a:prstGeom prst="roundRect">
            <a:avLst>
              <a:gd name="adj" fmla="val 50000"/>
            </a:avLst>
          </a:prstGeom>
          <a:solidFill>
            <a:srgbClr val="1F7173"/>
          </a:solidFill>
          <a:ln w="3175" algn="ctr">
            <a:noFill/>
            <a:round/>
          </a:ln>
        </p:spPr>
        <p:txBody>
          <a:bodyPr anchor="ctr"/>
          <a:lstStyle/>
          <a:p>
            <a:pPr>
              <a:defRPr/>
            </a:pPr>
            <a:r>
              <a:rPr lang="en-US" altLang="zh-CN" sz="26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02</a:t>
            </a: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教学策略</a:t>
            </a:r>
          </a:p>
        </p:txBody>
      </p:sp>
      <p:sp>
        <p:nvSpPr>
          <p:cNvPr id="21" name="圆角矩形​​ 10"/>
          <p:cNvSpPr>
            <a:spLocks noChangeArrowheads="1"/>
          </p:cNvSpPr>
          <p:nvPr/>
        </p:nvSpPr>
        <p:spPr bwMode="auto">
          <a:xfrm>
            <a:off x="5580565" y="4505107"/>
            <a:ext cx="4536000" cy="648000"/>
          </a:xfrm>
          <a:prstGeom prst="roundRect">
            <a:avLst>
              <a:gd name="adj" fmla="val 50000"/>
            </a:avLst>
          </a:prstGeom>
          <a:solidFill>
            <a:srgbClr val="1F7173"/>
          </a:solidFill>
          <a:ln w="3175" algn="ctr">
            <a:noFill/>
            <a:round/>
          </a:ln>
        </p:spPr>
        <p:txBody>
          <a:bodyPr anchor="ctr"/>
          <a:lstStyle/>
          <a:p>
            <a:pPr>
              <a:defRPr/>
            </a:pP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26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03 </a:t>
            </a: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教学过程</a:t>
            </a:r>
          </a:p>
        </p:txBody>
      </p:sp>
      <p:sp>
        <p:nvSpPr>
          <p:cNvPr id="22" name="圆角矩形​​ 10"/>
          <p:cNvSpPr>
            <a:spLocks noChangeArrowheads="1"/>
          </p:cNvSpPr>
          <p:nvPr/>
        </p:nvSpPr>
        <p:spPr bwMode="auto">
          <a:xfrm>
            <a:off x="5593264" y="5547637"/>
            <a:ext cx="4536000" cy="648000"/>
          </a:xfrm>
          <a:prstGeom prst="roundRect">
            <a:avLst>
              <a:gd name="adj" fmla="val 50000"/>
            </a:avLst>
          </a:prstGeom>
          <a:solidFill>
            <a:srgbClr val="1F7173"/>
          </a:solidFill>
          <a:ln w="3175" algn="ctr">
            <a:noFill/>
            <a:round/>
          </a:ln>
        </p:spPr>
        <p:txBody>
          <a:bodyPr anchor="ctr"/>
          <a:lstStyle/>
          <a:p>
            <a:pPr>
              <a:defRPr/>
            </a:pP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26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04</a:t>
            </a:r>
            <a:r>
              <a:rPr lang="en-US" altLang="zh-CN"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2600" kern="0"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600" kern="0" spc="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教学反思</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childTnLst>
                          </p:cTn>
                        </p:par>
                        <p:par>
                          <p:cTn id="28" fill="hold">
                            <p:stCondLst>
                              <p:cond delay="3000"/>
                            </p:stCondLst>
                            <p:childTnLst>
                              <p:par>
                                <p:cTn id="29" presetID="2" presetClass="entr" presetSubtype="2" decel="5330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1+#ppt_w/2"/>
                                          </p:val>
                                        </p:tav>
                                        <p:tav tm="100000">
                                          <p:val>
                                            <p:strVal val="#ppt_x"/>
                                          </p:val>
                                        </p:tav>
                                      </p:tavLst>
                                    </p:anim>
                                    <p:anim calcmode="lin" valueType="num">
                                      <p:cBhvr additive="base">
                                        <p:cTn id="32" dur="750" fill="hold"/>
                                        <p:tgtEl>
                                          <p:spTgt spid="19"/>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decel="5330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750" fill="hold"/>
                                        <p:tgtEl>
                                          <p:spTgt spid="20"/>
                                        </p:tgtEl>
                                        <p:attrNameLst>
                                          <p:attrName>ppt_x</p:attrName>
                                        </p:attrNameLst>
                                      </p:cBhvr>
                                      <p:tavLst>
                                        <p:tav tm="0">
                                          <p:val>
                                            <p:strVal val="1+#ppt_w/2"/>
                                          </p:val>
                                        </p:tav>
                                        <p:tav tm="100000">
                                          <p:val>
                                            <p:strVal val="#ppt_x"/>
                                          </p:val>
                                        </p:tav>
                                      </p:tavLst>
                                    </p:anim>
                                    <p:anim calcmode="lin" valueType="num">
                                      <p:cBhvr additive="base">
                                        <p:cTn id="37" dur="75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2" decel="5330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750" fill="hold"/>
                                        <p:tgtEl>
                                          <p:spTgt spid="21"/>
                                        </p:tgtEl>
                                        <p:attrNameLst>
                                          <p:attrName>ppt_x</p:attrName>
                                        </p:attrNameLst>
                                      </p:cBhvr>
                                      <p:tavLst>
                                        <p:tav tm="0">
                                          <p:val>
                                            <p:strVal val="1+#ppt_w/2"/>
                                          </p:val>
                                        </p:tav>
                                        <p:tav tm="100000">
                                          <p:val>
                                            <p:strVal val="#ppt_x"/>
                                          </p:val>
                                        </p:tav>
                                      </p:tavLst>
                                    </p:anim>
                                    <p:anim calcmode="lin" valueType="num">
                                      <p:cBhvr additive="base">
                                        <p:cTn id="42" dur="750" fill="hold"/>
                                        <p:tgtEl>
                                          <p:spTgt spid="21"/>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2" presetClass="entr" presetSubtype="2" decel="5330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fill="hold"/>
                                        <p:tgtEl>
                                          <p:spTgt spid="22"/>
                                        </p:tgtEl>
                                        <p:attrNameLst>
                                          <p:attrName>ppt_x</p:attrName>
                                        </p:attrNameLst>
                                      </p:cBhvr>
                                      <p:tavLst>
                                        <p:tav tm="0">
                                          <p:val>
                                            <p:strVal val="1+#ppt_w/2"/>
                                          </p:val>
                                        </p:tav>
                                        <p:tav tm="100000">
                                          <p:val>
                                            <p:strVal val="#ppt_x"/>
                                          </p:val>
                                        </p:tav>
                                      </p:tavLst>
                                    </p:anim>
                                    <p:anim calcmode="lin" valueType="num">
                                      <p:cBhvr additive="base">
                                        <p:cTn id="47"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教学流程</a:t>
            </a:r>
          </a:p>
        </p:txBody>
      </p:sp>
      <p:grpSp>
        <p:nvGrpSpPr>
          <p:cNvPr id="4" name="组合 3"/>
          <p:cNvGrpSpPr/>
          <p:nvPr/>
        </p:nvGrpSpPr>
        <p:grpSpPr>
          <a:xfrm>
            <a:off x="6351270" y="1946017"/>
            <a:ext cx="4647430" cy="4217242"/>
            <a:chOff x="512440" y="949532"/>
            <a:chExt cx="3771528" cy="3422418"/>
          </a:xfrm>
        </p:grpSpPr>
        <p:pic>
          <p:nvPicPr>
            <p:cNvPr id="5"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8144" y="1156746"/>
              <a:ext cx="3374656"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KSO_Shape"/>
          <p:cNvSpPr>
            <a:spLocks noChangeAspect="1"/>
          </p:cNvSpPr>
          <p:nvPr/>
        </p:nvSpPr>
        <p:spPr bwMode="auto">
          <a:xfrm>
            <a:off x="1161244" y="1899717"/>
            <a:ext cx="350846" cy="350261"/>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9" name="文本框 21"/>
          <p:cNvSpPr txBox="1"/>
          <p:nvPr/>
        </p:nvSpPr>
        <p:spPr>
          <a:xfrm>
            <a:off x="1588289" y="1842462"/>
            <a:ext cx="2641093" cy="502766"/>
          </a:xfrm>
          <a:prstGeom prst="rect">
            <a:avLst/>
          </a:prstGeom>
          <a:noFill/>
        </p:spPr>
        <p:txBody>
          <a:bodyPr wrap="square" lIns="91440" tIns="45720" rIns="91440" bIns="45720" rtlCol="0">
            <a:spAutoFit/>
          </a:bodyPr>
          <a:lstStyle/>
          <a:p>
            <a:r>
              <a:rPr lang="zh-CN" altLang="en-US" sz="2665" dirty="0">
                <a:solidFill>
                  <a:schemeClr val="tx1">
                    <a:lumMod val="75000"/>
                    <a:lumOff val="25000"/>
                  </a:schemeClr>
                </a:solidFill>
                <a:latin typeface="微软雅黑" panose="020B0503020204020204" pitchFamily="34" charset="-122"/>
                <a:ea typeface="微软雅黑" panose="020B0503020204020204" pitchFamily="34" charset="-122"/>
              </a:rPr>
              <a:t>课前自学</a:t>
            </a:r>
            <a:endParaRPr lang="en-US" altLang="zh-CN" sz="2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65918" y="2613447"/>
            <a:ext cx="3406182" cy="882934"/>
          </a:xfrm>
          <a:prstGeom prst="rect">
            <a:avLst/>
          </a:prstGeom>
          <a:noFill/>
        </p:spPr>
        <p:txBody>
          <a:bodyPr wrap="square" rtlCol="0">
            <a:spAutoFit/>
          </a:body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查阅相关的学习资料</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4"/>
          <p:cNvSpPr txBox="1"/>
          <p:nvPr/>
        </p:nvSpPr>
        <p:spPr>
          <a:xfrm>
            <a:off x="1967820" y="3783745"/>
            <a:ext cx="3406182" cy="882934"/>
          </a:xfrm>
          <a:prstGeom prst="rect">
            <a:avLst/>
          </a:prstGeom>
          <a:noFill/>
        </p:spPr>
        <p:txBody>
          <a:bodyPr wrap="square" rtlCol="0">
            <a:spAutoFit/>
          </a:body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做好相关的自学笔记</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5"/>
          <p:cNvSpPr txBox="1"/>
          <p:nvPr/>
        </p:nvSpPr>
        <p:spPr>
          <a:xfrm>
            <a:off x="1967820" y="4993518"/>
            <a:ext cx="3406182" cy="882934"/>
          </a:xfrm>
          <a:prstGeom prst="rect">
            <a:avLst/>
          </a:prstGeom>
          <a:noFill/>
        </p:spPr>
        <p:txBody>
          <a:bodyPr wrap="square" rtlCol="0">
            <a:spAutoFit/>
          </a:body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记录自学不懂之处</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283820" y="3611055"/>
            <a:ext cx="3564000" cy="0"/>
          </a:xfrm>
          <a:prstGeom prst="line">
            <a:avLst/>
          </a:prstGeom>
          <a:noFill/>
          <a:ln w="9525" cap="flat" cmpd="sng" algn="ctr">
            <a:solidFill>
              <a:schemeClr val="tx1">
                <a:lumMod val="50000"/>
                <a:lumOff val="50000"/>
              </a:schemeClr>
            </a:solidFill>
            <a:prstDash val="dash"/>
          </a:ln>
          <a:effectLst/>
        </p:spPr>
      </p:cxnSp>
      <p:cxnSp>
        <p:nvCxnSpPr>
          <p:cNvPr id="14" name="直接连接符 13"/>
          <p:cNvCxnSpPr/>
          <p:nvPr/>
        </p:nvCxnSpPr>
        <p:spPr>
          <a:xfrm>
            <a:off x="1283820" y="4782615"/>
            <a:ext cx="3564000" cy="0"/>
          </a:xfrm>
          <a:prstGeom prst="line">
            <a:avLst/>
          </a:prstGeom>
          <a:noFill/>
          <a:ln w="9525" cap="flat" cmpd="sng" algn="ctr">
            <a:solidFill>
              <a:schemeClr val="tx1">
                <a:lumMod val="50000"/>
                <a:lumOff val="50000"/>
              </a:schemeClr>
            </a:solidFill>
            <a:prstDash val="dash"/>
          </a:ln>
          <a:effectLst/>
        </p:spPr>
      </p:cxnSp>
      <p:grpSp>
        <p:nvGrpSpPr>
          <p:cNvPr id="15" name="组合 14"/>
          <p:cNvGrpSpPr/>
          <p:nvPr/>
        </p:nvGrpSpPr>
        <p:grpSpPr>
          <a:xfrm>
            <a:off x="1242619" y="2856909"/>
            <a:ext cx="599448" cy="599448"/>
            <a:chOff x="4955424" y="1457564"/>
            <a:chExt cx="599448" cy="599448"/>
          </a:xfrm>
        </p:grpSpPr>
        <p:sp>
          <p:nvSpPr>
            <p:cNvPr id="16" name="椭圆 15"/>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7"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1F7173"/>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1258049" y="3943445"/>
            <a:ext cx="599448" cy="599448"/>
            <a:chOff x="4970854" y="2513407"/>
            <a:chExt cx="599448" cy="599448"/>
          </a:xfrm>
        </p:grpSpPr>
        <p:sp>
          <p:nvSpPr>
            <p:cNvPr id="19" name="椭圆 18"/>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1F7173"/>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1275804" y="4997974"/>
            <a:ext cx="599448" cy="599448"/>
            <a:chOff x="4988609" y="3551062"/>
            <a:chExt cx="599448" cy="599448"/>
          </a:xfrm>
        </p:grpSpPr>
        <p:sp>
          <p:nvSpPr>
            <p:cNvPr id="22" name="椭圆 21"/>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3"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1F7173"/>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230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8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by="(-#ppt_w*2)" calcmode="lin" valueType="num">
                                      <p:cBhvr rctx="PPT">
                                        <p:cTn id="30" dur="375" autoRev="1" fill="hold">
                                          <p:stCondLst>
                                            <p:cond delay="0"/>
                                          </p:stCondLst>
                                        </p:cTn>
                                        <p:tgtEl>
                                          <p:spTgt spid="9"/>
                                        </p:tgtEl>
                                        <p:attrNameLst>
                                          <p:attrName>ppt_w</p:attrName>
                                        </p:attrNameLst>
                                      </p:cBhvr>
                                    </p:anim>
                                    <p:anim by="(#ppt_w*0.50)" calcmode="lin" valueType="num">
                                      <p:cBhvr>
                                        <p:cTn id="31" dur="375" decel="50000" autoRev="1" fill="hold">
                                          <p:stCondLst>
                                            <p:cond delay="0"/>
                                          </p:stCondLst>
                                        </p:cTn>
                                        <p:tgtEl>
                                          <p:spTgt spid="9"/>
                                        </p:tgtEl>
                                        <p:attrNameLst>
                                          <p:attrName>ppt_x</p:attrName>
                                        </p:attrNameLst>
                                      </p:cBhvr>
                                    </p:anim>
                                    <p:anim from="(-#ppt_h/2)" to="(#ppt_y)" calcmode="lin" valueType="num">
                                      <p:cBhvr>
                                        <p:cTn id="32" dur="750" fill="hold">
                                          <p:stCondLst>
                                            <p:cond delay="0"/>
                                          </p:stCondLst>
                                        </p:cTn>
                                        <p:tgtEl>
                                          <p:spTgt spid="9"/>
                                        </p:tgtEl>
                                        <p:attrNameLst>
                                          <p:attrName>ppt_y</p:attrName>
                                        </p:attrNameLst>
                                      </p:cBhvr>
                                    </p:anim>
                                    <p:animRot by="21600000">
                                      <p:cBhvr>
                                        <p:cTn id="33" dur="750" fill="hold">
                                          <p:stCondLst>
                                            <p:cond delay="0"/>
                                          </p:stCondLst>
                                        </p:cTn>
                                        <p:tgtEl>
                                          <p:spTgt spid="9"/>
                                        </p:tgtEl>
                                        <p:attrNameLst>
                                          <p:attrName>r</p:attrName>
                                        </p:attrNameLst>
                                      </p:cBhvr>
                                    </p:animRot>
                                  </p:childTnLst>
                                </p:cTn>
                              </p:par>
                            </p:childTnLst>
                          </p:cTn>
                        </p:par>
                        <p:par>
                          <p:cTn id="34" fill="hold">
                            <p:stCondLst>
                              <p:cond delay="3775"/>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63" presetClass="path" presetSubtype="0" fill="hold" nodeType="withEffect">
                                  <p:stCondLst>
                                    <p:cond delay="0"/>
                                  </p:stCondLst>
                                  <p:childTnLst>
                                    <p:animMotion origin="layout" path="M -0.26367 0.15023 L -2.29167E-6 4.81481E-6 " pathEditMode="relative" rAng="0" ptsTypes="AA">
                                      <p:cBhvr>
                                        <p:cTn id="45" dur="1000" fill="hold"/>
                                        <p:tgtEl>
                                          <p:spTgt spid="15"/>
                                        </p:tgtEl>
                                        <p:attrNameLst>
                                          <p:attrName>ppt_x</p:attrName>
                                          <p:attrName>ppt_y</p:attrName>
                                        </p:attrNameLst>
                                      </p:cBhvr>
                                      <p:rCtr x="13190" y="-7523"/>
                                    </p:animMotion>
                                  </p:childTnLst>
                                </p:cTn>
                              </p:par>
                              <p:par>
                                <p:cTn id="46" presetID="63" presetClass="path" presetSubtype="0" fill="hold" nodeType="withEffect">
                                  <p:stCondLst>
                                    <p:cond delay="0"/>
                                  </p:stCondLst>
                                  <p:childTnLst>
                                    <p:animMotion origin="layout" path="M -0.26549 -0.00116 L -4.375E-6 1.11022E-16 " pathEditMode="relative" rAng="0" ptsTypes="AA">
                                      <p:cBhvr>
                                        <p:cTn id="47" dur="1000" fill="hold"/>
                                        <p:tgtEl>
                                          <p:spTgt spid="18"/>
                                        </p:tgtEl>
                                        <p:attrNameLst>
                                          <p:attrName>ppt_x</p:attrName>
                                          <p:attrName>ppt_y</p:attrName>
                                        </p:attrNameLst>
                                      </p:cBhvr>
                                      <p:rCtr x="13281" y="46"/>
                                    </p:animMotion>
                                  </p:childTnLst>
                                </p:cTn>
                              </p:par>
                              <p:par>
                                <p:cTn id="48" presetID="63" presetClass="path" presetSubtype="0" fill="hold" nodeType="withEffect">
                                  <p:stCondLst>
                                    <p:cond delay="0"/>
                                  </p:stCondLst>
                                  <p:childTnLst>
                                    <p:animMotion origin="layout" path="M -0.26732 -0.16041 L 3.33333E-6 -3.7037E-6 " pathEditMode="relative" rAng="0" ptsTypes="AA">
                                      <p:cBhvr>
                                        <p:cTn id="49" dur="1000" fill="hold"/>
                                        <p:tgtEl>
                                          <p:spTgt spid="21"/>
                                        </p:tgtEl>
                                        <p:attrNameLst>
                                          <p:attrName>ppt_x</p:attrName>
                                          <p:attrName>ppt_y</p:attrName>
                                        </p:attrNameLst>
                                      </p:cBhvr>
                                      <p:rCtr x="13372" y="8009"/>
                                    </p:animMotion>
                                  </p:childTnLst>
                                </p:cTn>
                              </p:par>
                              <p:par>
                                <p:cTn id="50" presetID="8" presetClass="emph" presetSubtype="0" fill="hold" nodeType="withEffect">
                                  <p:stCondLst>
                                    <p:cond delay="0"/>
                                  </p:stCondLst>
                                  <p:childTnLst>
                                    <p:animRot by="21600000">
                                      <p:cBhvr>
                                        <p:cTn id="51" dur="1000" fill="hold"/>
                                        <p:tgtEl>
                                          <p:spTgt spid="18"/>
                                        </p:tgtEl>
                                        <p:attrNameLst>
                                          <p:attrName>r</p:attrName>
                                        </p:attrNameLst>
                                      </p:cBhvr>
                                    </p:animRot>
                                  </p:childTnLst>
                                </p:cTn>
                              </p:par>
                              <p:par>
                                <p:cTn id="52" presetID="8" presetClass="emph" presetSubtype="0" fill="hold" nodeType="withEffect">
                                  <p:stCondLst>
                                    <p:cond delay="0"/>
                                  </p:stCondLst>
                                  <p:childTnLst>
                                    <p:animRot by="21600000">
                                      <p:cBhvr>
                                        <p:cTn id="53" dur="1000" fill="hold"/>
                                        <p:tgtEl>
                                          <p:spTgt spid="15"/>
                                        </p:tgtEl>
                                        <p:attrNameLst>
                                          <p:attrName>r</p:attrName>
                                        </p:attrNameLst>
                                      </p:cBhvr>
                                    </p:animRot>
                                  </p:childTnLst>
                                </p:cTn>
                              </p:par>
                              <p:par>
                                <p:cTn id="54" presetID="8" presetClass="emph" presetSubtype="0" fill="hold" nodeType="withEffect">
                                  <p:stCondLst>
                                    <p:cond delay="0"/>
                                  </p:stCondLst>
                                  <p:childTnLst>
                                    <p:animRot by="21600000">
                                      <p:cBhvr>
                                        <p:cTn id="55" dur="1000" fill="hold"/>
                                        <p:tgtEl>
                                          <p:spTgt spid="21"/>
                                        </p:tgtEl>
                                        <p:attrNameLst>
                                          <p:attrName>r</p:attrName>
                                        </p:attrNameLst>
                                      </p:cBhvr>
                                    </p:animRot>
                                  </p:childTnLst>
                                </p:cTn>
                              </p:par>
                            </p:childTnLst>
                          </p:cTn>
                        </p:par>
                        <p:par>
                          <p:cTn id="56" fill="hold">
                            <p:stCondLst>
                              <p:cond delay="4275"/>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8"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22" presetClass="entr" presetSubtype="8" fill="hold" nodeType="withEffect">
                                  <p:stCondLst>
                                    <p:cond delay="50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教学流程</a:t>
            </a:r>
          </a:p>
        </p:txBody>
      </p:sp>
      <p:sp>
        <p:nvSpPr>
          <p:cNvPr id="4" name="KSO_Shape"/>
          <p:cNvSpPr>
            <a:spLocks noChangeAspect="1"/>
          </p:cNvSpPr>
          <p:nvPr/>
        </p:nvSpPr>
        <p:spPr bwMode="auto">
          <a:xfrm>
            <a:off x="1024265" y="1665232"/>
            <a:ext cx="350846" cy="350261"/>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00B0F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5" name="文本框 21"/>
          <p:cNvSpPr txBox="1"/>
          <p:nvPr/>
        </p:nvSpPr>
        <p:spPr>
          <a:xfrm>
            <a:off x="1451310" y="1607977"/>
            <a:ext cx="2641093" cy="502766"/>
          </a:xfrm>
          <a:prstGeom prst="rect">
            <a:avLst/>
          </a:prstGeom>
          <a:noFill/>
        </p:spPr>
        <p:txBody>
          <a:bodyPr wrap="square" lIns="91440" tIns="45720" rIns="91440" bIns="45720" rtlCol="0">
            <a:spAutoFit/>
          </a:bodyPr>
          <a:lstStyle/>
          <a:p>
            <a:r>
              <a:rPr lang="zh-CN" altLang="en-US" sz="2665" dirty="0">
                <a:solidFill>
                  <a:schemeClr val="tx1">
                    <a:lumMod val="75000"/>
                    <a:lumOff val="25000"/>
                  </a:schemeClr>
                </a:solidFill>
                <a:latin typeface="微软雅黑" panose="020B0503020204020204" pitchFamily="34" charset="-122"/>
                <a:ea typeface="微软雅黑" panose="020B0503020204020204" pitchFamily="34" charset="-122"/>
              </a:rPr>
              <a:t>课堂学习</a:t>
            </a:r>
            <a:endParaRPr lang="en-US" altLang="zh-CN" sz="2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016202" y="2442907"/>
            <a:ext cx="6854997" cy="1846475"/>
            <a:chOff x="3347864" y="945054"/>
            <a:chExt cx="4752528" cy="1854590"/>
          </a:xfrm>
        </p:grpSpPr>
        <p:sp>
          <p:nvSpPr>
            <p:cNvPr id="7" name="矩形 6"/>
            <p:cNvSpPr/>
            <p:nvPr/>
          </p:nvSpPr>
          <p:spPr>
            <a:xfrm>
              <a:off x="3347864" y="945054"/>
              <a:ext cx="4752528" cy="433899"/>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Segoe UI" pitchFamily="34" charset="0"/>
                </a:rPr>
                <a:t>目标之一</a:t>
              </a:r>
              <a:endParaRPr lang="en-US" altLang="zh-CN" sz="2000" dirty="0">
                <a:solidFill>
                  <a:schemeClr val="bg1"/>
                </a:solidFill>
                <a:latin typeface="微软雅黑" panose="020B0503020204020204" pitchFamily="34" charset="-122"/>
                <a:ea typeface="微软雅黑" panose="020B0503020204020204" pitchFamily="34" charset="-122"/>
                <a:cs typeface="Segoe UI" pitchFamily="34" charset="0"/>
              </a:endParaRPr>
            </a:p>
          </p:txBody>
        </p:sp>
        <p:sp>
          <p:nvSpPr>
            <p:cNvPr id="8" name="矩形 7"/>
            <p:cNvSpPr/>
            <p:nvPr/>
          </p:nvSpPr>
          <p:spPr>
            <a:xfrm>
              <a:off x="3347864" y="1376411"/>
              <a:ext cx="4752528" cy="14232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en-US" sz="1200" dirty="0">
                <a:solidFill>
                  <a:schemeClr val="tx1">
                    <a:lumMod val="75000"/>
                    <a:lumOff val="25000"/>
                  </a:schemeClr>
                </a:solidFill>
              </a:endParaRPr>
            </a:p>
          </p:txBody>
        </p:sp>
      </p:grpSp>
      <p:grpSp>
        <p:nvGrpSpPr>
          <p:cNvPr id="9" name="组合 8"/>
          <p:cNvGrpSpPr/>
          <p:nvPr/>
        </p:nvGrpSpPr>
        <p:grpSpPr>
          <a:xfrm>
            <a:off x="4016202" y="4524114"/>
            <a:ext cx="6854997" cy="1749043"/>
            <a:chOff x="3347864" y="978372"/>
            <a:chExt cx="4752528" cy="1756730"/>
          </a:xfrm>
        </p:grpSpPr>
        <p:sp>
          <p:nvSpPr>
            <p:cNvPr id="10" name="矩形 9"/>
            <p:cNvSpPr/>
            <p:nvPr/>
          </p:nvSpPr>
          <p:spPr>
            <a:xfrm>
              <a:off x="3347864" y="978372"/>
              <a:ext cx="4752528" cy="433898"/>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Segoe UI" pitchFamily="34" charset="0"/>
                </a:rPr>
                <a:t>目标之二</a:t>
              </a:r>
              <a:endParaRPr lang="en-US" altLang="zh-CN" sz="2000" dirty="0">
                <a:solidFill>
                  <a:schemeClr val="bg1"/>
                </a:solidFill>
                <a:latin typeface="微软雅黑" panose="020B0503020204020204" pitchFamily="34" charset="-122"/>
                <a:ea typeface="微软雅黑" panose="020B0503020204020204" pitchFamily="34" charset="-122"/>
                <a:cs typeface="Segoe UI" pitchFamily="34" charset="0"/>
              </a:endParaRPr>
            </a:p>
          </p:txBody>
        </p:sp>
        <p:sp>
          <p:nvSpPr>
            <p:cNvPr id="11" name="矩形 10"/>
            <p:cNvSpPr/>
            <p:nvPr/>
          </p:nvSpPr>
          <p:spPr>
            <a:xfrm>
              <a:off x="3347864" y="1419622"/>
              <a:ext cx="4752528" cy="13154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en-US" sz="1200" dirty="0">
                <a:solidFill>
                  <a:schemeClr val="tx1">
                    <a:lumMod val="75000"/>
                    <a:lumOff val="25000"/>
                  </a:schemeClr>
                </a:solidFill>
              </a:endParaRPr>
            </a:p>
          </p:txBody>
        </p:sp>
      </p:grpSp>
      <p:sp>
        <p:nvSpPr>
          <p:cNvPr id="12" name="矩形 11"/>
          <p:cNvSpPr/>
          <p:nvPr/>
        </p:nvSpPr>
        <p:spPr>
          <a:xfrm>
            <a:off x="1373555" y="2442907"/>
            <a:ext cx="2509016" cy="174904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13" name="矩形 12"/>
          <p:cNvSpPr/>
          <p:nvPr/>
        </p:nvSpPr>
        <p:spPr>
          <a:xfrm>
            <a:off x="1373555" y="4524114"/>
            <a:ext cx="2509016" cy="174904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3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375" autoRev="1" fill="hold">
                                          <p:stCondLst>
                                            <p:cond delay="0"/>
                                          </p:stCondLst>
                                        </p:cTn>
                                        <p:tgtEl>
                                          <p:spTgt spid="5"/>
                                        </p:tgtEl>
                                        <p:attrNameLst>
                                          <p:attrName>ppt_w</p:attrName>
                                        </p:attrNameLst>
                                      </p:cBhvr>
                                    </p:anim>
                                    <p:anim by="(#ppt_w*0.50)" calcmode="lin" valueType="num">
                                      <p:cBhvr>
                                        <p:cTn id="26" dur="375" decel="50000" autoRev="1" fill="hold">
                                          <p:stCondLst>
                                            <p:cond delay="0"/>
                                          </p:stCondLst>
                                        </p:cTn>
                                        <p:tgtEl>
                                          <p:spTgt spid="5"/>
                                        </p:tgtEl>
                                        <p:attrNameLst>
                                          <p:attrName>ppt_x</p:attrName>
                                        </p:attrNameLst>
                                      </p:cBhvr>
                                    </p:anim>
                                    <p:anim from="(-#ppt_h/2)" to="(#ppt_y)" calcmode="lin" valueType="num">
                                      <p:cBhvr>
                                        <p:cTn id="27" dur="750" fill="hold">
                                          <p:stCondLst>
                                            <p:cond delay="0"/>
                                          </p:stCondLst>
                                        </p:cTn>
                                        <p:tgtEl>
                                          <p:spTgt spid="5"/>
                                        </p:tgtEl>
                                        <p:attrNameLst>
                                          <p:attrName>ppt_y</p:attrName>
                                        </p:attrNameLst>
                                      </p:cBhvr>
                                    </p:anim>
                                    <p:animRot by="21600000">
                                      <p:cBhvr>
                                        <p:cTn id="28" dur="750" fill="hold">
                                          <p:stCondLst>
                                            <p:cond delay="0"/>
                                          </p:stCondLst>
                                        </p:cTn>
                                        <p:tgtEl>
                                          <p:spTgt spid="5"/>
                                        </p:tgtEl>
                                        <p:attrNameLst>
                                          <p:attrName>r</p:attrName>
                                        </p:attrNameLst>
                                      </p:cBhvr>
                                    </p:animRot>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3275"/>
                            </p:stCondLst>
                            <p:childTnLst>
                              <p:par>
                                <p:cTn id="38" presetID="22" presetClass="entr" presetSubtype="1"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par>
                                <p:cTn id="41" presetID="22" presetClass="entr" presetSubtype="1" fill="hold" nodeType="withEffect">
                                  <p:stCondLst>
                                    <p:cond delay="20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教学流程</a:t>
            </a:r>
          </a:p>
        </p:txBody>
      </p:sp>
      <p:sp>
        <p:nvSpPr>
          <p:cNvPr id="4" name="KSO_Shape"/>
          <p:cNvSpPr>
            <a:spLocks noChangeAspect="1"/>
          </p:cNvSpPr>
          <p:nvPr/>
        </p:nvSpPr>
        <p:spPr bwMode="auto">
          <a:xfrm>
            <a:off x="952297" y="1694257"/>
            <a:ext cx="350846" cy="350261"/>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00B0F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5" name="文本框 21"/>
          <p:cNvSpPr txBox="1"/>
          <p:nvPr/>
        </p:nvSpPr>
        <p:spPr>
          <a:xfrm>
            <a:off x="1379342" y="1637002"/>
            <a:ext cx="2641093" cy="502766"/>
          </a:xfrm>
          <a:prstGeom prst="rect">
            <a:avLst/>
          </a:prstGeom>
          <a:noFill/>
        </p:spPr>
        <p:txBody>
          <a:bodyPr wrap="square" lIns="91440" tIns="45720" rIns="91440" bIns="45720" rtlCol="0">
            <a:spAutoFit/>
          </a:bodyPr>
          <a:lstStyle/>
          <a:p>
            <a:r>
              <a:rPr lang="zh-CN" altLang="en-US" sz="2665" dirty="0">
                <a:solidFill>
                  <a:schemeClr val="tx1">
                    <a:lumMod val="75000"/>
                    <a:lumOff val="25000"/>
                  </a:schemeClr>
                </a:solidFill>
                <a:latin typeface="微软雅黑" panose="020B0503020204020204" pitchFamily="34" charset="-122"/>
                <a:ea typeface="微软雅黑" panose="020B0503020204020204" pitchFamily="34" charset="-122"/>
              </a:rPr>
              <a:t>课后学习</a:t>
            </a:r>
            <a:endParaRPr lang="en-US" altLang="zh-CN" sz="2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590"/>
          <a:stretch>
            <a:fillRect/>
          </a:stretch>
        </p:blipFill>
        <p:spPr bwMode="auto">
          <a:xfrm>
            <a:off x="909903" y="2489912"/>
            <a:ext cx="4591011" cy="354486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6041268" y="2535648"/>
            <a:ext cx="816410" cy="756490"/>
            <a:chOff x="3108276" y="1499353"/>
            <a:chExt cx="1196335" cy="1108531"/>
          </a:xfrm>
        </p:grpSpPr>
        <p:sp>
          <p:nvSpPr>
            <p:cNvPr id="8"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358095"/>
            </a:solidFill>
            <a:ln w="12700" cap="flat" cmpd="sng" algn="ctr">
              <a:noFill/>
              <a:prstDash val="solid"/>
            </a:ln>
            <a:effectLst/>
          </p:spPr>
          <p:txBody>
            <a:bodyPr lIns="86404" tIns="43202" rIns="86404" bIns="43202" anchor="ctr"/>
            <a:lstStyle/>
            <a:p>
              <a:pPr algn="ctr">
                <a:defRPr/>
              </a:pPr>
              <a:endParaRPr lang="en-US" sz="1000" kern="0" dirty="0">
                <a:solidFill>
                  <a:sysClr val="window" lastClr="FFFFFF"/>
                </a:solidFill>
                <a:latin typeface="Calibri" panose="020F0502020204030204"/>
              </a:endParaRPr>
            </a:p>
          </p:txBody>
        </p:sp>
        <p:sp>
          <p:nvSpPr>
            <p:cNvPr id="9" name="椭圆 8"/>
            <p:cNvSpPr/>
            <p:nvPr/>
          </p:nvSpPr>
          <p:spPr>
            <a:xfrm>
              <a:off x="3108276" y="1499353"/>
              <a:ext cx="1107097" cy="1108531"/>
            </a:xfrm>
            <a:prstGeom prst="ellipse">
              <a:avLst/>
            </a:prstGeom>
            <a:solidFill>
              <a:srgbClr val="1F7173"/>
            </a:solidFill>
            <a:ln w="25400" cap="flat" cmpd="sng" algn="ctr">
              <a:noFill/>
              <a:prstDash val="solid"/>
            </a:ln>
            <a:effectLst/>
          </p:spPr>
          <p:txBody>
            <a:bodyPr lIns="0" tIns="0" rIns="0" bIns="0" anchor="ctr"/>
            <a:lstStyle/>
            <a:p>
              <a:pPr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多温习</a:t>
              </a:r>
              <a:endParaRPr lang="en-US" sz="1400" b="1"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041268" y="3435534"/>
            <a:ext cx="816410" cy="756490"/>
            <a:chOff x="3108276" y="1499353"/>
            <a:chExt cx="1196335" cy="1108531"/>
          </a:xfrm>
        </p:grpSpPr>
        <p:sp>
          <p:nvSpPr>
            <p:cNvPr id="11"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1F7173"/>
            </a:solidFill>
            <a:ln w="12700" cap="flat" cmpd="sng" algn="ctr">
              <a:noFill/>
              <a:prstDash val="solid"/>
            </a:ln>
            <a:effectLst/>
          </p:spPr>
          <p:txBody>
            <a:bodyPr lIns="86404" tIns="43202" rIns="86404" bIns="43202" anchor="ctr"/>
            <a:lstStyle/>
            <a:p>
              <a:pPr algn="ctr">
                <a:defRPr/>
              </a:pPr>
              <a:endParaRPr lang="en-US" sz="1000" kern="0" dirty="0">
                <a:solidFill>
                  <a:sysClr val="window" lastClr="FFFFFF"/>
                </a:solidFill>
                <a:latin typeface="Calibri" panose="020F0502020204030204"/>
              </a:endParaRPr>
            </a:p>
          </p:txBody>
        </p:sp>
        <p:sp>
          <p:nvSpPr>
            <p:cNvPr id="12" name="椭圆 11"/>
            <p:cNvSpPr/>
            <p:nvPr/>
          </p:nvSpPr>
          <p:spPr>
            <a:xfrm>
              <a:off x="3108276" y="1499353"/>
              <a:ext cx="1107097" cy="1108531"/>
            </a:xfrm>
            <a:prstGeom prst="ellipse">
              <a:avLst/>
            </a:prstGeom>
            <a:noFill/>
            <a:ln w="25400" cap="flat" cmpd="sng" algn="ctr">
              <a:noFill/>
              <a:prstDash val="solid"/>
            </a:ln>
            <a:effectLst/>
          </p:spPr>
          <p:txBody>
            <a:bodyPr lIns="0" tIns="0" rIns="0" bIns="0" anchor="ctr"/>
            <a:lstStyle/>
            <a:p>
              <a:pPr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多思考</a:t>
              </a:r>
              <a:endParaRPr lang="en-US" sz="1400" b="1"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041268" y="4335420"/>
            <a:ext cx="816410" cy="756490"/>
            <a:chOff x="3108276" y="1499353"/>
            <a:chExt cx="1196335" cy="1108531"/>
          </a:xfrm>
        </p:grpSpPr>
        <p:sp>
          <p:nvSpPr>
            <p:cNvPr id="14"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1F7173"/>
            </a:solidFill>
            <a:ln w="12700" cap="flat" cmpd="sng" algn="ctr">
              <a:noFill/>
              <a:prstDash val="solid"/>
            </a:ln>
            <a:effectLst/>
          </p:spPr>
          <p:txBody>
            <a:bodyPr lIns="86404" tIns="43202" rIns="86404" bIns="43202" anchor="ctr"/>
            <a:lstStyle/>
            <a:p>
              <a:pPr algn="ctr">
                <a:defRPr/>
              </a:pPr>
              <a:endParaRPr lang="en-US" sz="1000" kern="0" dirty="0">
                <a:solidFill>
                  <a:sysClr val="window" lastClr="FFFFFF"/>
                </a:solidFill>
                <a:latin typeface="Calibri" panose="020F0502020204030204"/>
              </a:endParaRPr>
            </a:p>
          </p:txBody>
        </p:sp>
        <p:sp>
          <p:nvSpPr>
            <p:cNvPr id="15" name="椭圆 14"/>
            <p:cNvSpPr/>
            <p:nvPr/>
          </p:nvSpPr>
          <p:spPr>
            <a:xfrm>
              <a:off x="3108276" y="1499353"/>
              <a:ext cx="1107097" cy="1108531"/>
            </a:xfrm>
            <a:prstGeom prst="ellipse">
              <a:avLst/>
            </a:prstGeom>
            <a:noFill/>
            <a:ln w="25400" cap="flat" cmpd="sng" algn="ctr">
              <a:noFill/>
              <a:prstDash val="solid"/>
            </a:ln>
            <a:effectLst/>
          </p:spPr>
          <p:txBody>
            <a:bodyPr lIns="0" tIns="0" rIns="0" bIns="0" anchor="ctr"/>
            <a:lstStyle/>
            <a:p>
              <a:pPr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多请教</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41268" y="5206277"/>
            <a:ext cx="816410" cy="756490"/>
            <a:chOff x="3108276" y="1499353"/>
            <a:chExt cx="1196335" cy="1108531"/>
          </a:xfrm>
        </p:grpSpPr>
        <p:sp>
          <p:nvSpPr>
            <p:cNvPr id="17"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1F7173"/>
            </a:solidFill>
            <a:ln w="12700" cap="flat" cmpd="sng" algn="ctr">
              <a:noFill/>
              <a:prstDash val="solid"/>
            </a:ln>
            <a:effectLst/>
          </p:spPr>
          <p:txBody>
            <a:bodyPr lIns="86404" tIns="43202" rIns="86404" bIns="43202" anchor="ctr"/>
            <a:lstStyle/>
            <a:p>
              <a:pPr algn="ctr">
                <a:defRPr/>
              </a:pPr>
              <a:endParaRPr lang="en-US" sz="1000" kern="0" dirty="0">
                <a:solidFill>
                  <a:sysClr val="window" lastClr="FFFFFF"/>
                </a:solidFill>
                <a:latin typeface="Calibri" panose="020F0502020204030204"/>
              </a:endParaRPr>
            </a:p>
          </p:txBody>
        </p:sp>
        <p:sp>
          <p:nvSpPr>
            <p:cNvPr id="18" name="椭圆 17"/>
            <p:cNvSpPr/>
            <p:nvPr/>
          </p:nvSpPr>
          <p:spPr>
            <a:xfrm>
              <a:off x="3108276" y="1499353"/>
              <a:ext cx="1107097" cy="1108531"/>
            </a:xfrm>
            <a:prstGeom prst="ellipse">
              <a:avLst/>
            </a:prstGeom>
            <a:noFill/>
            <a:ln w="25400" cap="flat" cmpd="sng" algn="ctr">
              <a:noFill/>
              <a:prstDash val="solid"/>
            </a:ln>
            <a:effectLst/>
          </p:spPr>
          <p:txBody>
            <a:bodyPr lIns="0" tIns="0" rIns="0" bIns="0" anchor="ctr"/>
            <a:lstStyle/>
            <a:p>
              <a:pPr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多训练</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19" name="TextBox 15"/>
          <p:cNvSpPr txBox="1"/>
          <p:nvPr/>
        </p:nvSpPr>
        <p:spPr>
          <a:xfrm>
            <a:off x="6863234" y="2604339"/>
            <a:ext cx="4204815" cy="590593"/>
          </a:xfrm>
          <a:prstGeom prst="rect">
            <a:avLst/>
          </a:prstGeom>
          <a:noFill/>
        </p:spPr>
        <p:txBody>
          <a:bodyPr wrap="square" lIns="68562" tIns="34281" rIns="68562" bIns="34281"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6863235" y="3548128"/>
            <a:ext cx="4204814" cy="590593"/>
          </a:xfrm>
          <a:prstGeom prst="rect">
            <a:avLst/>
          </a:prstGeom>
          <a:noFill/>
        </p:spPr>
        <p:txBody>
          <a:bodyPr wrap="square" lIns="68562" tIns="34281" rIns="68562" bIns="34281"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17"/>
          <p:cNvSpPr txBox="1"/>
          <p:nvPr/>
        </p:nvSpPr>
        <p:spPr>
          <a:xfrm>
            <a:off x="6863235" y="4455290"/>
            <a:ext cx="4204814" cy="590593"/>
          </a:xfrm>
          <a:prstGeom prst="rect">
            <a:avLst/>
          </a:prstGeom>
          <a:noFill/>
        </p:spPr>
        <p:txBody>
          <a:bodyPr wrap="square" lIns="68562" tIns="34281" rIns="68562" bIns="34281"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18"/>
          <p:cNvSpPr txBox="1"/>
          <p:nvPr/>
        </p:nvSpPr>
        <p:spPr>
          <a:xfrm>
            <a:off x="6863234" y="5321542"/>
            <a:ext cx="4204816" cy="590593"/>
          </a:xfrm>
          <a:prstGeom prst="rect">
            <a:avLst/>
          </a:prstGeom>
          <a:noFill/>
        </p:spPr>
        <p:txBody>
          <a:bodyPr wrap="square" lIns="68562" tIns="34281" rIns="68562" bIns="34281"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3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375" autoRev="1" fill="hold">
                                          <p:stCondLst>
                                            <p:cond delay="0"/>
                                          </p:stCondLst>
                                        </p:cTn>
                                        <p:tgtEl>
                                          <p:spTgt spid="5"/>
                                        </p:tgtEl>
                                        <p:attrNameLst>
                                          <p:attrName>ppt_w</p:attrName>
                                        </p:attrNameLst>
                                      </p:cBhvr>
                                    </p:anim>
                                    <p:anim by="(#ppt_w*0.50)" calcmode="lin" valueType="num">
                                      <p:cBhvr>
                                        <p:cTn id="26" dur="375" decel="50000" autoRev="1" fill="hold">
                                          <p:stCondLst>
                                            <p:cond delay="0"/>
                                          </p:stCondLst>
                                        </p:cTn>
                                        <p:tgtEl>
                                          <p:spTgt spid="5"/>
                                        </p:tgtEl>
                                        <p:attrNameLst>
                                          <p:attrName>ppt_x</p:attrName>
                                        </p:attrNameLst>
                                      </p:cBhvr>
                                    </p:anim>
                                    <p:anim from="(-#ppt_h/2)" to="(#ppt_y)" calcmode="lin" valueType="num">
                                      <p:cBhvr>
                                        <p:cTn id="27" dur="750" fill="hold">
                                          <p:stCondLst>
                                            <p:cond delay="0"/>
                                          </p:stCondLst>
                                        </p:cTn>
                                        <p:tgtEl>
                                          <p:spTgt spid="5"/>
                                        </p:tgtEl>
                                        <p:attrNameLst>
                                          <p:attrName>ppt_y</p:attrName>
                                        </p:attrNameLst>
                                      </p:cBhvr>
                                    </p:anim>
                                    <p:animRot by="21600000">
                                      <p:cBhvr>
                                        <p:cTn id="28" dur="750" fill="hold">
                                          <p:stCondLst>
                                            <p:cond delay="0"/>
                                          </p:stCondLst>
                                        </p:cTn>
                                        <p:tgtEl>
                                          <p:spTgt spid="5"/>
                                        </p:tgtEl>
                                        <p:attrNameLst>
                                          <p:attrName>r</p:attrName>
                                        </p:attrNameLst>
                                      </p:cBhvr>
                                    </p:animRot>
                                  </p:childTnLst>
                                </p:cTn>
                              </p:par>
                            </p:childTnLst>
                          </p:cTn>
                        </p:par>
                        <p:par>
                          <p:cTn id="29" fill="hold">
                            <p:stCondLst>
                              <p:cond delay="3275"/>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4275"/>
                            </p:stCondLst>
                            <p:childTnLst>
                              <p:par>
                                <p:cTn id="36" presetID="21" presetClass="entr" presetSubtype="1"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heel(1)">
                                      <p:cBhvr>
                                        <p:cTn id="38" dur="750"/>
                                        <p:tgtEl>
                                          <p:spTgt spid="7"/>
                                        </p:tgtEl>
                                      </p:cBhvr>
                                    </p:animEffect>
                                  </p:childTnLst>
                                </p:cTn>
                              </p:par>
                            </p:childTnLst>
                          </p:cTn>
                        </p:par>
                        <p:par>
                          <p:cTn id="39" fill="hold">
                            <p:stCondLst>
                              <p:cond delay="5275"/>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5775"/>
                            </p:stCondLst>
                            <p:childTnLst>
                              <p:par>
                                <p:cTn id="44" presetID="21"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heel(1)">
                                      <p:cBhvr>
                                        <p:cTn id="46" dur="750"/>
                                        <p:tgtEl>
                                          <p:spTgt spid="10"/>
                                        </p:tgtEl>
                                      </p:cBhvr>
                                    </p:animEffect>
                                  </p:childTnLst>
                                </p:cTn>
                              </p:par>
                            </p:childTnLst>
                          </p:cTn>
                        </p:par>
                        <p:par>
                          <p:cTn id="47" fill="hold">
                            <p:stCondLst>
                              <p:cond delay="6775"/>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7275"/>
                            </p:stCondLst>
                            <p:childTnLst>
                              <p:par>
                                <p:cTn id="52" presetID="21" presetClass="entr" presetSubtype="1"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heel(1)">
                                      <p:cBhvr>
                                        <p:cTn id="54" dur="750"/>
                                        <p:tgtEl>
                                          <p:spTgt spid="13"/>
                                        </p:tgtEl>
                                      </p:cBhvr>
                                    </p:animEffect>
                                  </p:childTnLst>
                                </p:cTn>
                              </p:par>
                            </p:childTnLst>
                          </p:cTn>
                        </p:par>
                        <p:par>
                          <p:cTn id="55" fill="hold">
                            <p:stCondLst>
                              <p:cond delay="8275"/>
                            </p:stCondLst>
                            <p:childTnLst>
                              <p:par>
                                <p:cTn id="56" presetID="22" presetClass="entr" presetSubtype="8"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par>
                          <p:cTn id="59" fill="hold">
                            <p:stCondLst>
                              <p:cond delay="8775"/>
                            </p:stCondLst>
                            <p:childTnLst>
                              <p:par>
                                <p:cTn id="60" presetID="21" presetClass="entr" presetSubtype="1"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heel(1)">
                                      <p:cBhvr>
                                        <p:cTn id="62" dur="750"/>
                                        <p:tgtEl>
                                          <p:spTgt spid="16"/>
                                        </p:tgtEl>
                                      </p:cBhvr>
                                    </p:animEffect>
                                  </p:childTnLst>
                                </p:cTn>
                              </p:par>
                            </p:childTnLst>
                          </p:cTn>
                        </p:par>
                        <p:par>
                          <p:cTn id="63" fill="hold">
                            <p:stCondLst>
                              <p:cond delay="9775"/>
                            </p:stCondLst>
                            <p:childTnLst>
                              <p:par>
                                <p:cTn id="64" presetID="22" presetClass="entr" presetSubtype="8"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教学流程</a:t>
            </a:r>
          </a:p>
        </p:txBody>
      </p:sp>
      <p:sp>
        <p:nvSpPr>
          <p:cNvPr id="4" name="KSO_Shape"/>
          <p:cNvSpPr>
            <a:spLocks noChangeAspect="1"/>
          </p:cNvSpPr>
          <p:nvPr/>
        </p:nvSpPr>
        <p:spPr bwMode="auto">
          <a:xfrm>
            <a:off x="1085043" y="1962775"/>
            <a:ext cx="352733" cy="350261"/>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5" name="文本框 21"/>
          <p:cNvSpPr txBox="1"/>
          <p:nvPr/>
        </p:nvSpPr>
        <p:spPr>
          <a:xfrm>
            <a:off x="1512089" y="1905520"/>
            <a:ext cx="2655296" cy="502766"/>
          </a:xfrm>
          <a:prstGeom prst="rect">
            <a:avLst/>
          </a:prstGeom>
          <a:noFill/>
        </p:spPr>
        <p:txBody>
          <a:bodyPr wrap="square" lIns="91440" tIns="45720" rIns="91440" bIns="45720" rtlCol="0">
            <a:spAutoFit/>
          </a:bodyPr>
          <a:lstStyle/>
          <a:p>
            <a:r>
              <a:rPr lang="zh-CN" altLang="en-US" sz="2665" dirty="0">
                <a:solidFill>
                  <a:schemeClr val="tx1">
                    <a:lumMod val="75000"/>
                    <a:lumOff val="25000"/>
                  </a:schemeClr>
                </a:solidFill>
                <a:latin typeface="微软雅黑" panose="020B0503020204020204" pitchFamily="34" charset="-122"/>
                <a:ea typeface="微软雅黑" panose="020B0503020204020204" pitchFamily="34" charset="-122"/>
              </a:rPr>
              <a:t>交流与讨论</a:t>
            </a:r>
            <a:endParaRPr lang="en-US" altLang="zh-CN" sz="2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512089" y="3279332"/>
            <a:ext cx="8832061" cy="2752771"/>
          </a:xfrm>
          <a:prstGeom prst="roundRect">
            <a:avLst>
              <a:gd name="adj" fmla="val 319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1994" y="2830084"/>
            <a:ext cx="2306902" cy="3455708"/>
          </a:xfrm>
          <a:prstGeom prst="rect">
            <a:avLst/>
          </a:prstGeom>
        </p:spPr>
      </p:pic>
      <p:sp>
        <p:nvSpPr>
          <p:cNvPr id="8" name="文本框 21"/>
          <p:cNvSpPr txBox="1"/>
          <p:nvPr/>
        </p:nvSpPr>
        <p:spPr>
          <a:xfrm>
            <a:off x="1573049" y="2679372"/>
            <a:ext cx="4727308" cy="400110"/>
          </a:xfrm>
          <a:prstGeom prst="rect">
            <a:avLst/>
          </a:prstGeom>
          <a:noFill/>
        </p:spPr>
        <p:txBody>
          <a:bodyPr wrap="square" lIns="91440" tIns="45720" rIns="91440" bIns="45720" rtlCol="0">
            <a:spAutoFit/>
          </a:bodyPr>
          <a:lstStyle/>
          <a:p>
            <a:r>
              <a:rPr lang="zh-CN" altLang="en-US" sz="2000" b="1" dirty="0">
                <a:solidFill>
                  <a:srgbClr val="1F7173"/>
                </a:solidFill>
                <a:latin typeface="微软雅黑" panose="020B0503020204020204" pitchFamily="34" charset="-122"/>
                <a:ea typeface="微软雅黑" panose="020B0503020204020204" pitchFamily="34" charset="-122"/>
              </a:rPr>
              <a:t>通过交流讨论对问题进行深入的探索：</a:t>
            </a:r>
            <a:endParaRPr lang="en-US" altLang="zh-CN" sz="2000" b="1" dirty="0">
              <a:solidFill>
                <a:srgbClr val="1F7173"/>
              </a:solidFill>
              <a:latin typeface="微软雅黑" panose="020B0503020204020204" pitchFamily="34" charset="-122"/>
              <a:ea typeface="微软雅黑" panose="020B0503020204020204" pitchFamily="34" charset="-122"/>
            </a:endParaRPr>
          </a:p>
        </p:txBody>
      </p:sp>
      <p:sp>
        <p:nvSpPr>
          <p:cNvPr id="9" name="文本框 21"/>
          <p:cNvSpPr txBox="1"/>
          <p:nvPr/>
        </p:nvSpPr>
        <p:spPr>
          <a:xfrm>
            <a:off x="1705857" y="3522773"/>
            <a:ext cx="4771143" cy="400110"/>
          </a:xfrm>
          <a:prstGeom prst="rect">
            <a:avLst/>
          </a:prstGeom>
          <a:noFill/>
        </p:spPr>
        <p:txBody>
          <a:bodyPr wrap="square" lIns="91440" tIns="45720" rIns="91440" bIns="45720" rtlCol="0">
            <a:spAutoFit/>
          </a:body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回忆课程的要点，思考一下几个问题</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0" name="TextBox 15"/>
          <p:cNvSpPr txBox="1"/>
          <p:nvPr/>
        </p:nvSpPr>
        <p:spPr>
          <a:xfrm>
            <a:off x="1831132" y="4068758"/>
            <a:ext cx="6206115" cy="392397"/>
          </a:xfrm>
          <a:prstGeom prst="rect">
            <a:avLst/>
          </a:prstGeom>
          <a:noFill/>
        </p:spPr>
        <p:txBody>
          <a:bodyPr wrap="square" lIns="68562" tIns="34281" rIns="68562" bIns="34281" rtlCol="0">
            <a:spAutoFit/>
          </a:bodyPr>
          <a:lstStyle/>
          <a:p>
            <a:pPr marL="171450" indent="-171450">
              <a:lnSpc>
                <a:spcPct val="150000"/>
              </a:lnSpc>
              <a:buFont typeface="Wingdings" panose="05000000000000000000" pitchFamily="2" charset="2"/>
              <a:buChar char="ü"/>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5"/>
          <p:cNvSpPr txBox="1"/>
          <p:nvPr/>
        </p:nvSpPr>
        <p:spPr>
          <a:xfrm>
            <a:off x="1831132" y="4496855"/>
            <a:ext cx="6206115" cy="354310"/>
          </a:xfrm>
          <a:prstGeom prst="rect">
            <a:avLst/>
          </a:prstGeom>
          <a:noFill/>
        </p:spPr>
        <p:txBody>
          <a:bodyPr wrap="square" lIns="68562" tIns="34281" rIns="68562" bIns="34281" rtlCol="0">
            <a:spAutoFit/>
          </a:bodyPr>
          <a:lstStyle/>
          <a:p>
            <a:pPr marL="171450" indent="-171450">
              <a:lnSpc>
                <a:spcPct val="150000"/>
              </a:lnSpc>
              <a:buFont typeface="Wingdings" panose="05000000000000000000" pitchFamily="2" charset="2"/>
              <a:buChar char="ü"/>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5"/>
          <p:cNvSpPr txBox="1"/>
          <p:nvPr/>
        </p:nvSpPr>
        <p:spPr>
          <a:xfrm>
            <a:off x="1831132" y="4924952"/>
            <a:ext cx="6206115" cy="354310"/>
          </a:xfrm>
          <a:prstGeom prst="rect">
            <a:avLst/>
          </a:prstGeom>
          <a:noFill/>
        </p:spPr>
        <p:txBody>
          <a:bodyPr wrap="square" lIns="68562" tIns="34281" rIns="68562" bIns="34281" rtlCol="0">
            <a:spAutoFit/>
          </a:bodyPr>
          <a:lstStyle/>
          <a:p>
            <a:pPr marL="171450" indent="-171450">
              <a:lnSpc>
                <a:spcPct val="150000"/>
              </a:lnSpc>
              <a:buFont typeface="Wingdings" panose="05000000000000000000" pitchFamily="2" charset="2"/>
              <a:buChar char="ü"/>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5"/>
          <p:cNvSpPr txBox="1"/>
          <p:nvPr/>
        </p:nvSpPr>
        <p:spPr>
          <a:xfrm>
            <a:off x="1831132" y="5353050"/>
            <a:ext cx="6206115" cy="354310"/>
          </a:xfrm>
          <a:prstGeom prst="rect">
            <a:avLst/>
          </a:prstGeom>
          <a:noFill/>
        </p:spPr>
        <p:txBody>
          <a:bodyPr wrap="square" lIns="68562" tIns="34281" rIns="68562" bIns="34281" rtlCol="0">
            <a:spAutoFit/>
          </a:bodyPr>
          <a:lstStyle/>
          <a:p>
            <a:pPr marL="171450" indent="-171450">
              <a:lnSpc>
                <a:spcPct val="150000"/>
              </a:lnSpc>
              <a:buFont typeface="Wingdings" panose="05000000000000000000" pitchFamily="2" charset="2"/>
              <a:buChar char="ü"/>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3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375" autoRev="1" fill="hold">
                                          <p:stCondLst>
                                            <p:cond delay="0"/>
                                          </p:stCondLst>
                                        </p:cTn>
                                        <p:tgtEl>
                                          <p:spTgt spid="5"/>
                                        </p:tgtEl>
                                        <p:attrNameLst>
                                          <p:attrName>ppt_w</p:attrName>
                                        </p:attrNameLst>
                                      </p:cBhvr>
                                    </p:anim>
                                    <p:anim by="(#ppt_w*0.50)" calcmode="lin" valueType="num">
                                      <p:cBhvr>
                                        <p:cTn id="26" dur="375" decel="50000" autoRev="1" fill="hold">
                                          <p:stCondLst>
                                            <p:cond delay="0"/>
                                          </p:stCondLst>
                                        </p:cTn>
                                        <p:tgtEl>
                                          <p:spTgt spid="5"/>
                                        </p:tgtEl>
                                        <p:attrNameLst>
                                          <p:attrName>ppt_x</p:attrName>
                                        </p:attrNameLst>
                                      </p:cBhvr>
                                    </p:anim>
                                    <p:anim from="(-#ppt_h/2)" to="(#ppt_y)" calcmode="lin" valueType="num">
                                      <p:cBhvr>
                                        <p:cTn id="27" dur="750" fill="hold">
                                          <p:stCondLst>
                                            <p:cond delay="0"/>
                                          </p:stCondLst>
                                        </p:cTn>
                                        <p:tgtEl>
                                          <p:spTgt spid="5"/>
                                        </p:tgtEl>
                                        <p:attrNameLst>
                                          <p:attrName>ppt_y</p:attrName>
                                        </p:attrNameLst>
                                      </p:cBhvr>
                                    </p:anim>
                                    <p:animRot by="21600000">
                                      <p:cBhvr>
                                        <p:cTn id="28" dur="750" fill="hold">
                                          <p:stCondLst>
                                            <p:cond delay="0"/>
                                          </p:stCondLst>
                                        </p:cTn>
                                        <p:tgtEl>
                                          <p:spTgt spid="5"/>
                                        </p:tgtEl>
                                        <p:attrNameLst>
                                          <p:attrName>r</p:attrName>
                                        </p:attrNameLst>
                                      </p:cBhvr>
                                    </p:animRot>
                                  </p:childTnLst>
                                </p:cTn>
                              </p:par>
                            </p:childTnLst>
                          </p:cTn>
                        </p:par>
                        <p:par>
                          <p:cTn id="29" fill="hold">
                            <p:stCondLst>
                              <p:cond delay="33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by="(-#ppt_w*2)" calcmode="lin" valueType="num">
                                      <p:cBhvr rctx="PPT">
                                        <p:cTn id="32" dur="375" autoRev="1" fill="hold">
                                          <p:stCondLst>
                                            <p:cond delay="0"/>
                                          </p:stCondLst>
                                        </p:cTn>
                                        <p:tgtEl>
                                          <p:spTgt spid="8"/>
                                        </p:tgtEl>
                                        <p:attrNameLst>
                                          <p:attrName>ppt_w</p:attrName>
                                        </p:attrNameLst>
                                      </p:cBhvr>
                                    </p:anim>
                                    <p:anim by="(#ppt_w*0.50)" calcmode="lin" valueType="num">
                                      <p:cBhvr>
                                        <p:cTn id="33" dur="375" decel="50000" autoRev="1" fill="hold">
                                          <p:stCondLst>
                                            <p:cond delay="0"/>
                                          </p:stCondLst>
                                        </p:cTn>
                                        <p:tgtEl>
                                          <p:spTgt spid="8"/>
                                        </p:tgtEl>
                                        <p:attrNameLst>
                                          <p:attrName>ppt_x</p:attrName>
                                        </p:attrNameLst>
                                      </p:cBhvr>
                                    </p:anim>
                                    <p:anim from="(-#ppt_h/2)" to="(#ppt_y)" calcmode="lin" valueType="num">
                                      <p:cBhvr>
                                        <p:cTn id="34" dur="750" fill="hold">
                                          <p:stCondLst>
                                            <p:cond delay="0"/>
                                          </p:stCondLst>
                                        </p:cTn>
                                        <p:tgtEl>
                                          <p:spTgt spid="8"/>
                                        </p:tgtEl>
                                        <p:attrNameLst>
                                          <p:attrName>ppt_y</p:attrName>
                                        </p:attrNameLst>
                                      </p:cBhvr>
                                    </p:anim>
                                    <p:animRot by="21600000">
                                      <p:cBhvr>
                                        <p:cTn id="35" dur="750" fill="hold">
                                          <p:stCondLst>
                                            <p:cond delay="0"/>
                                          </p:stCondLst>
                                        </p:cTn>
                                        <p:tgtEl>
                                          <p:spTgt spid="8"/>
                                        </p:tgtEl>
                                        <p:attrNameLst>
                                          <p:attrName>r</p:attrName>
                                        </p:attrNameLst>
                                      </p:cBhvr>
                                    </p:animRot>
                                  </p:childTnLst>
                                </p:cTn>
                              </p:par>
                            </p:childTnLst>
                          </p:cTn>
                        </p:par>
                        <p:par>
                          <p:cTn id="36" fill="hold">
                            <p:stCondLst>
                              <p:cond delay="5300"/>
                            </p:stCondLst>
                            <p:childTnLst>
                              <p:par>
                                <p:cTn id="37" presetID="42"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63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500"/>
                                        <p:tgtEl>
                                          <p:spTgt spid="6"/>
                                        </p:tgtEl>
                                      </p:cBhvr>
                                    </p:animEffect>
                                  </p:childTnLst>
                                </p:cTn>
                              </p:par>
                            </p:childTnLst>
                          </p:cTn>
                        </p:par>
                        <p:par>
                          <p:cTn id="46" fill="hold">
                            <p:stCondLst>
                              <p:cond delay="68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81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8600"/>
                            </p:stCondLst>
                            <p:childTnLst>
                              <p:par>
                                <p:cTn id="57" presetID="2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910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96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教学实施</a:t>
            </a:r>
          </a:p>
        </p:txBody>
      </p:sp>
      <p:sp>
        <p:nvSpPr>
          <p:cNvPr id="4" name="KSO_Shape"/>
          <p:cNvSpPr>
            <a:spLocks noChangeAspect="1"/>
          </p:cNvSpPr>
          <p:nvPr/>
        </p:nvSpPr>
        <p:spPr bwMode="auto">
          <a:xfrm>
            <a:off x="1138348" y="1829425"/>
            <a:ext cx="350846" cy="350261"/>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5" name="文本框 4"/>
          <p:cNvSpPr txBox="1"/>
          <p:nvPr/>
        </p:nvSpPr>
        <p:spPr>
          <a:xfrm>
            <a:off x="1565393" y="1772170"/>
            <a:ext cx="2641093" cy="502766"/>
          </a:xfrm>
          <a:prstGeom prst="rect">
            <a:avLst/>
          </a:prstGeom>
          <a:noFill/>
        </p:spPr>
        <p:txBody>
          <a:bodyPr wrap="square" lIns="91440" tIns="45720" rIns="91440" bIns="45720" rtlCol="0">
            <a:spAutoFit/>
          </a:bodyPr>
          <a:lstStyle/>
          <a:p>
            <a:r>
              <a:rPr lang="zh-CN" altLang="en-US" sz="2665" dirty="0">
                <a:solidFill>
                  <a:schemeClr val="tx1">
                    <a:lumMod val="75000"/>
                    <a:lumOff val="25000"/>
                  </a:schemeClr>
                </a:solidFill>
                <a:latin typeface="微软雅黑" panose="020B0503020204020204" pitchFamily="34" charset="-122"/>
                <a:ea typeface="微软雅黑" panose="020B0503020204020204" pitchFamily="34" charset="-122"/>
              </a:rPr>
              <a:t>能力实训</a:t>
            </a:r>
            <a:endParaRPr lang="en-US" altLang="zh-CN" sz="2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393406" y="5301535"/>
            <a:ext cx="1152000" cy="9001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00203" y="5301535"/>
            <a:ext cx="1152000" cy="9001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96804" y="5301535"/>
            <a:ext cx="1152000" cy="9001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93406" y="2817259"/>
            <a:ext cx="3758797" cy="234001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bwMode="auto">
          <a:xfrm>
            <a:off x="5690931" y="2626759"/>
            <a:ext cx="4248472" cy="369332"/>
          </a:xfrm>
          <a:prstGeom prst="rect">
            <a:avLst/>
          </a:prstGeom>
        </p:spPr>
        <p:txBody>
          <a:bodyPr wrap="square">
            <a:spAutoFit/>
          </a:bodyPr>
          <a:lstStyle/>
          <a:p>
            <a:pPr fontAlgn="auto">
              <a:spcBef>
                <a:spcPts val="0"/>
              </a:spcBef>
              <a:spcAft>
                <a:spcPts val="0"/>
              </a:spcAft>
              <a:defRPr/>
            </a:pPr>
            <a:r>
              <a:rPr lang="zh-CN" altLang="en-US" b="1" dirty="0">
                <a:solidFill>
                  <a:srgbClr val="1F7173"/>
                </a:solidFill>
                <a:latin typeface="微软雅黑" panose="020B0503020204020204" pitchFamily="34" charset="-122"/>
                <a:ea typeface="微软雅黑" panose="020B0503020204020204" pitchFamily="34" charset="-122"/>
              </a:rPr>
              <a:t>单击添加文本标题</a:t>
            </a:r>
          </a:p>
        </p:txBody>
      </p:sp>
      <p:sp>
        <p:nvSpPr>
          <p:cNvPr id="11" name="圆角矩形 10"/>
          <p:cNvSpPr/>
          <p:nvPr/>
        </p:nvSpPr>
        <p:spPr>
          <a:xfrm>
            <a:off x="5710574" y="3000458"/>
            <a:ext cx="5700375" cy="3154693"/>
          </a:xfrm>
          <a:prstGeom prst="roundRect">
            <a:avLst>
              <a:gd name="adj" fmla="val 1139"/>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4"/>
          <p:cNvSpPr txBox="1"/>
          <p:nvPr/>
        </p:nvSpPr>
        <p:spPr>
          <a:xfrm>
            <a:off x="5891687" y="3164228"/>
            <a:ext cx="5328763" cy="81253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1600" b="1" dirty="0">
                <a:solidFill>
                  <a:srgbClr val="1F7173"/>
                </a:solidFill>
              </a:rPr>
              <a:t>添加文本</a:t>
            </a:r>
            <a:endParaRPr lang="en-US" altLang="zh-CN" sz="1600" b="1" dirty="0">
              <a:solidFill>
                <a:srgbClr val="1F7173"/>
              </a:solidFill>
            </a:endParaRPr>
          </a:p>
          <a:p>
            <a:pPr lvl="0" defTabSz="457200">
              <a:lnSpc>
                <a:spcPct val="120000"/>
              </a:lnSpc>
            </a:pPr>
            <a:r>
              <a:rPr lang="zh-CN" altLang="en-US" sz="1400" dirty="0">
                <a:solidFill>
                  <a:prstClr val="black">
                    <a:lumMod val="65000"/>
                    <a:lumOff val="35000"/>
                  </a:prstClr>
                </a:solidFill>
              </a:rPr>
              <a:t>添加适当的文字，一页的文字最好不要超过</a:t>
            </a:r>
            <a:r>
              <a:rPr lang="en-US" altLang="zh-CN" sz="1400" dirty="0">
                <a:solidFill>
                  <a:prstClr val="black">
                    <a:lumMod val="65000"/>
                    <a:lumOff val="35000"/>
                  </a:prstClr>
                </a:solidFill>
              </a:rPr>
              <a:t>200,</a:t>
            </a:r>
            <a:r>
              <a:rPr lang="zh-CN" altLang="en-US" sz="1400" dirty="0">
                <a:solidFill>
                  <a:prstClr val="black">
                    <a:lumMod val="65000"/>
                    <a:lumOff val="35000"/>
                  </a:prstClr>
                </a:solidFill>
              </a:rPr>
              <a:t>添加适当的文字添加适当的文字添加适当的文字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3" name="TextBox 64"/>
          <p:cNvSpPr txBox="1"/>
          <p:nvPr/>
        </p:nvSpPr>
        <p:spPr>
          <a:xfrm>
            <a:off x="5891687" y="4190601"/>
            <a:ext cx="5328763" cy="81253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1600" b="1" dirty="0">
                <a:solidFill>
                  <a:srgbClr val="1F7173"/>
                </a:solidFill>
              </a:rPr>
              <a:t>添加文本</a:t>
            </a:r>
            <a:endParaRPr lang="en-US" altLang="zh-CN" sz="1600" b="1" dirty="0">
              <a:solidFill>
                <a:srgbClr val="1F7173"/>
              </a:solidFill>
            </a:endParaRPr>
          </a:p>
          <a:p>
            <a:pPr lvl="0" defTabSz="457200">
              <a:lnSpc>
                <a:spcPct val="120000"/>
              </a:lnSpc>
            </a:pPr>
            <a:r>
              <a:rPr lang="zh-CN" altLang="en-US" sz="1400" dirty="0">
                <a:solidFill>
                  <a:prstClr val="black">
                    <a:lumMod val="65000"/>
                    <a:lumOff val="35000"/>
                  </a:prstClr>
                </a:solidFill>
              </a:rPr>
              <a:t>添加适当的文字，一页的文字最好不要超过</a:t>
            </a:r>
            <a:r>
              <a:rPr lang="en-US" altLang="zh-CN" sz="1400" dirty="0">
                <a:solidFill>
                  <a:prstClr val="black">
                    <a:lumMod val="65000"/>
                    <a:lumOff val="35000"/>
                  </a:prstClr>
                </a:solidFill>
              </a:rPr>
              <a:t>200,</a:t>
            </a:r>
            <a:r>
              <a:rPr lang="zh-CN" altLang="en-US" sz="1400" dirty="0">
                <a:solidFill>
                  <a:prstClr val="black">
                    <a:lumMod val="65000"/>
                    <a:lumOff val="35000"/>
                  </a:prstClr>
                </a:solidFill>
              </a:rPr>
              <a:t>添加适当的文字添加适当的文字添加适当的文字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4" name="TextBox 65"/>
          <p:cNvSpPr txBox="1"/>
          <p:nvPr/>
        </p:nvSpPr>
        <p:spPr>
          <a:xfrm>
            <a:off x="5891687" y="5216974"/>
            <a:ext cx="5328763" cy="81253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1600" b="1" dirty="0">
                <a:solidFill>
                  <a:srgbClr val="1F7173"/>
                </a:solidFill>
              </a:rPr>
              <a:t>添加文本</a:t>
            </a:r>
            <a:endParaRPr lang="en-US" altLang="zh-CN" sz="1600" b="1" dirty="0">
              <a:solidFill>
                <a:srgbClr val="1F7173"/>
              </a:solidFill>
            </a:endParaRPr>
          </a:p>
          <a:p>
            <a:pPr lvl="0" defTabSz="457200">
              <a:lnSpc>
                <a:spcPct val="120000"/>
              </a:lnSpc>
            </a:pPr>
            <a:r>
              <a:rPr lang="zh-CN" altLang="en-US" sz="1400" dirty="0">
                <a:solidFill>
                  <a:prstClr val="black">
                    <a:lumMod val="65000"/>
                    <a:lumOff val="35000"/>
                  </a:prstClr>
                </a:solidFill>
              </a:rPr>
              <a:t>添加适当的文字，一页的文字最好不要超过</a:t>
            </a:r>
            <a:r>
              <a:rPr lang="en-US" altLang="zh-CN" sz="1400" dirty="0">
                <a:solidFill>
                  <a:prstClr val="black">
                    <a:lumMod val="65000"/>
                    <a:lumOff val="35000"/>
                  </a:prstClr>
                </a:solidFill>
              </a:rPr>
              <a:t>200,</a:t>
            </a:r>
            <a:r>
              <a:rPr lang="zh-CN" altLang="en-US" sz="1400" dirty="0">
                <a:solidFill>
                  <a:prstClr val="black">
                    <a:lumMod val="65000"/>
                    <a:lumOff val="35000"/>
                  </a:prstClr>
                </a:solidFill>
              </a:rPr>
              <a:t>添加适当的文字添加适当的文字添加适当的文字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3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375" autoRev="1" fill="hold">
                                          <p:stCondLst>
                                            <p:cond delay="0"/>
                                          </p:stCondLst>
                                        </p:cTn>
                                        <p:tgtEl>
                                          <p:spTgt spid="5"/>
                                        </p:tgtEl>
                                        <p:attrNameLst>
                                          <p:attrName>ppt_w</p:attrName>
                                        </p:attrNameLst>
                                      </p:cBhvr>
                                    </p:anim>
                                    <p:anim by="(#ppt_w*0.50)" calcmode="lin" valueType="num">
                                      <p:cBhvr>
                                        <p:cTn id="26" dur="375" decel="50000" autoRev="1" fill="hold">
                                          <p:stCondLst>
                                            <p:cond delay="0"/>
                                          </p:stCondLst>
                                        </p:cTn>
                                        <p:tgtEl>
                                          <p:spTgt spid="5"/>
                                        </p:tgtEl>
                                        <p:attrNameLst>
                                          <p:attrName>ppt_x</p:attrName>
                                        </p:attrNameLst>
                                      </p:cBhvr>
                                    </p:anim>
                                    <p:anim from="(-#ppt_h/2)" to="(#ppt_y)" calcmode="lin" valueType="num">
                                      <p:cBhvr>
                                        <p:cTn id="27" dur="750" fill="hold">
                                          <p:stCondLst>
                                            <p:cond delay="0"/>
                                          </p:stCondLst>
                                        </p:cTn>
                                        <p:tgtEl>
                                          <p:spTgt spid="5"/>
                                        </p:tgtEl>
                                        <p:attrNameLst>
                                          <p:attrName>ppt_y</p:attrName>
                                        </p:attrNameLst>
                                      </p:cBhvr>
                                    </p:anim>
                                    <p:animRot by="21600000">
                                      <p:cBhvr>
                                        <p:cTn id="28" dur="750" fill="hold">
                                          <p:stCondLst>
                                            <p:cond delay="0"/>
                                          </p:stCondLst>
                                        </p:cTn>
                                        <p:tgtEl>
                                          <p:spTgt spid="5"/>
                                        </p:tgtEl>
                                        <p:attrNameLst>
                                          <p:attrName>r</p:attrName>
                                        </p:attrNameLst>
                                      </p:cBhvr>
                                    </p:animRot>
                                  </p:childTnLst>
                                </p:cTn>
                              </p:par>
                            </p:childTnLst>
                          </p:cTn>
                        </p:par>
                        <p:par>
                          <p:cTn id="29" fill="hold">
                            <p:stCondLst>
                              <p:cond delay="3275"/>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775"/>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25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4275"/>
                            </p:stCondLst>
                            <p:childTnLst>
                              <p:par>
                                <p:cTn id="52" presetID="9" presetClass="entr" presetSubtype="0" fill="hold" grpId="0" nodeType="afterEffect">
                                  <p:stCondLst>
                                    <p:cond delay="0"/>
                                  </p:stCondLst>
                                  <p:iterate type="lt">
                                    <p:tmPct val="15000"/>
                                  </p:iterate>
                                  <p:childTnLst>
                                    <p:set>
                                      <p:cBhvr>
                                        <p:cTn id="53" dur="1" fill="hold">
                                          <p:stCondLst>
                                            <p:cond delay="0"/>
                                          </p:stCondLst>
                                        </p:cTn>
                                        <p:tgtEl>
                                          <p:spTgt spid="10"/>
                                        </p:tgtEl>
                                        <p:attrNameLst>
                                          <p:attrName>style.visibility</p:attrName>
                                        </p:attrNameLst>
                                      </p:cBhvr>
                                      <p:to>
                                        <p:strVal val="visible"/>
                                      </p:to>
                                    </p:set>
                                    <p:animEffect transition="in" filter="dissolve">
                                      <p:cBhvr>
                                        <p:cTn id="54" dur="500"/>
                                        <p:tgtEl>
                                          <p:spTgt spid="10"/>
                                        </p:tgtEl>
                                      </p:cBhvr>
                                    </p:animEffect>
                                  </p:childTnLst>
                                </p:cTn>
                              </p:par>
                            </p:childTnLst>
                          </p:cTn>
                        </p:par>
                        <p:par>
                          <p:cTn id="55" fill="hold">
                            <p:stCondLst>
                              <p:cond delay="5800"/>
                            </p:stCondLst>
                            <p:childTnLst>
                              <p:par>
                                <p:cTn id="56" presetID="2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2" presetClass="entr" presetSubtype="2" decel="5330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750" fill="hold"/>
                                        <p:tgtEl>
                                          <p:spTgt spid="12"/>
                                        </p:tgtEl>
                                        <p:attrNameLst>
                                          <p:attrName>ppt_x</p:attrName>
                                        </p:attrNameLst>
                                      </p:cBhvr>
                                      <p:tavLst>
                                        <p:tav tm="0">
                                          <p:val>
                                            <p:strVal val="1+#ppt_w/2"/>
                                          </p:val>
                                        </p:tav>
                                        <p:tav tm="100000">
                                          <p:val>
                                            <p:strVal val="#ppt_x"/>
                                          </p:val>
                                        </p:tav>
                                      </p:tavLst>
                                    </p:anim>
                                    <p:anim calcmode="lin" valueType="num">
                                      <p:cBhvr additive="base">
                                        <p:cTn id="62" dur="75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decel="5330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decel="5330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750" fill="hold"/>
                                        <p:tgtEl>
                                          <p:spTgt spid="14"/>
                                        </p:tgtEl>
                                        <p:attrNameLst>
                                          <p:attrName>ppt_x</p:attrName>
                                        </p:attrNameLst>
                                      </p:cBhvr>
                                      <p:tavLst>
                                        <p:tav tm="0">
                                          <p:val>
                                            <p:strVal val="1+#ppt_w/2"/>
                                          </p:val>
                                        </p:tav>
                                        <p:tav tm="100000">
                                          <p:val>
                                            <p:strVal val="#ppt_x"/>
                                          </p:val>
                                        </p:tav>
                                      </p:tavLst>
                                    </p:anim>
                                    <p:anim calcmode="lin" valueType="num">
                                      <p:cBhvr additive="base">
                                        <p:cTn id="70"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animBg="1"/>
      <p:bldP spid="8" grpId="0" animBg="1"/>
      <p:bldP spid="9" grpId="0" animBg="1"/>
      <p:bldP spid="10" grpId="0"/>
      <p:bldP spid="11" grpId="0" animBg="1"/>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学后总结</a:t>
            </a:r>
          </a:p>
        </p:txBody>
      </p:sp>
      <p:sp>
        <p:nvSpPr>
          <p:cNvPr id="39" name="矩形 38"/>
          <p:cNvSpPr/>
          <p:nvPr/>
        </p:nvSpPr>
        <p:spPr>
          <a:xfrm>
            <a:off x="835841" y="2036002"/>
            <a:ext cx="3162300" cy="4048451"/>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rgbClr val="FFFDFB"/>
              </a:solidFill>
              <a:latin typeface="微软雅黑" panose="020B0503020204020204" pitchFamily="34" charset="-122"/>
              <a:ea typeface="微软雅黑" panose="020B0503020204020204" pitchFamily="34" charset="-122"/>
            </a:endParaRPr>
          </a:p>
        </p:txBody>
      </p:sp>
      <p:sp>
        <p:nvSpPr>
          <p:cNvPr id="40" name="TextBox 2"/>
          <p:cNvSpPr txBox="1"/>
          <p:nvPr/>
        </p:nvSpPr>
        <p:spPr>
          <a:xfrm>
            <a:off x="1004928" y="2683498"/>
            <a:ext cx="2824122" cy="281615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50000"/>
              </a:lnSpc>
            </a:pPr>
            <a:r>
              <a:rPr lang="zh-CN" altLang="en-US" sz="3200" b="1" spc="400" dirty="0">
                <a:solidFill>
                  <a:schemeClr val="bg1"/>
                </a:solidFill>
              </a:rPr>
              <a:t>自我总结</a:t>
            </a:r>
            <a:endParaRPr lang="en-US" altLang="zh-CN" sz="3200" b="1" spc="400" dirty="0">
              <a:solidFill>
                <a:schemeClr val="bg1"/>
              </a:solidFill>
            </a:endParaRPr>
          </a:p>
          <a:p>
            <a:pPr algn="ctr">
              <a:lnSpc>
                <a:spcPct val="150000"/>
              </a:lnSpc>
            </a:pPr>
            <a:r>
              <a:rPr lang="zh-CN" altLang="en-US" sz="1800" spc="400" dirty="0">
                <a:solidFill>
                  <a:schemeClr val="bg1"/>
                </a:solidFill>
              </a:rPr>
              <a:t>添加适当的文字，一页的文字最好不要超过</a:t>
            </a:r>
            <a:r>
              <a:rPr lang="en-US" altLang="zh-CN" sz="1800" spc="400" dirty="0">
                <a:solidFill>
                  <a:schemeClr val="bg1"/>
                </a:solidFill>
              </a:rPr>
              <a:t>200,</a:t>
            </a:r>
            <a:r>
              <a:rPr lang="zh-CN" altLang="en-US" sz="1800" spc="400" dirty="0">
                <a:solidFill>
                  <a:schemeClr val="bg1"/>
                </a:solidFill>
              </a:rPr>
              <a:t>添加适当的文字，一页的文字最好不要超过</a:t>
            </a:r>
            <a:r>
              <a:rPr lang="en-US" altLang="zh-CN" sz="1800" spc="400" dirty="0">
                <a:solidFill>
                  <a:schemeClr val="bg1"/>
                </a:solidFill>
              </a:rPr>
              <a:t>200</a:t>
            </a:r>
            <a:r>
              <a:rPr lang="zh-CN" altLang="en-US" sz="1800" spc="400" dirty="0">
                <a:solidFill>
                  <a:schemeClr val="bg1"/>
                </a:solidFill>
              </a:rPr>
              <a:t>字</a:t>
            </a:r>
          </a:p>
        </p:txBody>
      </p:sp>
      <p:sp>
        <p:nvSpPr>
          <p:cNvPr id="42" name="矩形 41"/>
          <p:cNvSpPr/>
          <p:nvPr/>
        </p:nvSpPr>
        <p:spPr>
          <a:xfrm>
            <a:off x="4625865" y="2036004"/>
            <a:ext cx="6454369" cy="1144127"/>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43" name="矩形 42"/>
          <p:cNvSpPr/>
          <p:nvPr/>
        </p:nvSpPr>
        <p:spPr>
          <a:xfrm>
            <a:off x="4625865" y="3479951"/>
            <a:ext cx="6454369" cy="1144127"/>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44" name="矩形 43"/>
          <p:cNvSpPr/>
          <p:nvPr/>
        </p:nvSpPr>
        <p:spPr>
          <a:xfrm>
            <a:off x="4625865" y="4940327"/>
            <a:ext cx="6454369" cy="1144127"/>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45" name="文本框 34"/>
          <p:cNvSpPr>
            <a:spLocks noChangeArrowheads="1"/>
          </p:cNvSpPr>
          <p:nvPr/>
        </p:nvSpPr>
        <p:spPr bwMode="auto">
          <a:xfrm>
            <a:off x="4764542" y="5351835"/>
            <a:ext cx="6350804" cy="67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820" tIns="41911" rIns="83820" bIns="41911">
            <a:spAutoFit/>
          </a:bodyPr>
          <a:lstStyle/>
          <a:p>
            <a:pPr>
              <a:lnSpc>
                <a:spcPct val="130000"/>
              </a:lnSpc>
            </a:pP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字</a:t>
            </a:r>
          </a:p>
        </p:txBody>
      </p:sp>
      <p:sp>
        <p:nvSpPr>
          <p:cNvPr id="46" name="矩形 45"/>
          <p:cNvSpPr/>
          <p:nvPr/>
        </p:nvSpPr>
        <p:spPr>
          <a:xfrm>
            <a:off x="4764543" y="5028339"/>
            <a:ext cx="3506709" cy="381258"/>
          </a:xfrm>
          <a:prstGeom prst="rect">
            <a:avLst/>
          </a:prstGeom>
        </p:spPr>
        <p:txBody>
          <a:bodyPr wrap="square">
            <a:spAutoFit/>
          </a:bodyPr>
          <a:lstStyle/>
          <a:p>
            <a:pPr lvl="0">
              <a:lnSpc>
                <a:spcPct val="130000"/>
              </a:lnSpc>
            </a:pPr>
            <a:r>
              <a:rPr lang="en-US" altLang="zh-CN" sz="1600" b="1" dirty="0">
                <a:solidFill>
                  <a:srgbClr val="1F7173"/>
                </a:solidFill>
                <a:latin typeface="微软雅黑" panose="020B0503020204020204" pitchFamily="34" charset="-122"/>
                <a:ea typeface="微软雅黑" panose="020B0503020204020204" pitchFamily="34" charset="-122"/>
              </a:rPr>
              <a:t>3. </a:t>
            </a:r>
            <a:r>
              <a:rPr lang="zh-CN" altLang="en-US" sz="1600" b="1" dirty="0">
                <a:solidFill>
                  <a:srgbClr val="1F7173"/>
                </a:solidFill>
                <a:latin typeface="微软雅黑" panose="020B0503020204020204" pitchFamily="34" charset="-122"/>
                <a:ea typeface="微软雅黑" panose="020B0503020204020204" pitchFamily="34" charset="-122"/>
              </a:rPr>
              <a:t>宽容与合作能力</a:t>
            </a:r>
          </a:p>
        </p:txBody>
      </p:sp>
      <p:sp>
        <p:nvSpPr>
          <p:cNvPr id="47" name="文本框 34"/>
          <p:cNvSpPr>
            <a:spLocks noChangeArrowheads="1"/>
          </p:cNvSpPr>
          <p:nvPr/>
        </p:nvSpPr>
        <p:spPr bwMode="auto">
          <a:xfrm>
            <a:off x="4764542" y="3945427"/>
            <a:ext cx="6350804" cy="67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820" tIns="41911" rIns="83820" bIns="41911">
            <a:spAutoFit/>
          </a:bodyPr>
          <a:lstStyle/>
          <a:p>
            <a:pPr>
              <a:lnSpc>
                <a:spcPct val="130000"/>
              </a:lnSpc>
            </a:pP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字</a:t>
            </a:r>
          </a:p>
        </p:txBody>
      </p:sp>
      <p:sp>
        <p:nvSpPr>
          <p:cNvPr id="48" name="矩形 47"/>
          <p:cNvSpPr/>
          <p:nvPr/>
        </p:nvSpPr>
        <p:spPr>
          <a:xfrm>
            <a:off x="4764543" y="3578388"/>
            <a:ext cx="3259967" cy="381258"/>
          </a:xfrm>
          <a:prstGeom prst="rect">
            <a:avLst/>
          </a:prstGeom>
        </p:spPr>
        <p:txBody>
          <a:bodyPr wrap="square">
            <a:spAutoFit/>
          </a:bodyPr>
          <a:lstStyle/>
          <a:p>
            <a:pPr lvl="0">
              <a:lnSpc>
                <a:spcPct val="130000"/>
              </a:lnSpc>
            </a:pPr>
            <a:r>
              <a:rPr lang="en-US" altLang="zh-CN" sz="1600" b="1" dirty="0">
                <a:solidFill>
                  <a:srgbClr val="1F7173"/>
                </a:solidFill>
                <a:latin typeface="微软雅黑" panose="020B0503020204020204" pitchFamily="34" charset="-122"/>
                <a:ea typeface="微软雅黑" panose="020B0503020204020204" pitchFamily="34" charset="-122"/>
              </a:rPr>
              <a:t>2. </a:t>
            </a:r>
            <a:r>
              <a:rPr lang="zh-CN" altLang="en-US" sz="1600" b="1" dirty="0">
                <a:solidFill>
                  <a:srgbClr val="1F7173"/>
                </a:solidFill>
                <a:latin typeface="微软雅黑" panose="020B0503020204020204" pitchFamily="34" charset="-122"/>
                <a:ea typeface="微软雅黑" panose="020B0503020204020204" pitchFamily="34" charset="-122"/>
              </a:rPr>
              <a:t>表达与沟通能力</a:t>
            </a:r>
          </a:p>
        </p:txBody>
      </p:sp>
      <p:sp>
        <p:nvSpPr>
          <p:cNvPr id="49" name="文本框 34"/>
          <p:cNvSpPr>
            <a:spLocks noChangeArrowheads="1"/>
          </p:cNvSpPr>
          <p:nvPr/>
        </p:nvSpPr>
        <p:spPr bwMode="auto">
          <a:xfrm>
            <a:off x="4764542" y="2476540"/>
            <a:ext cx="6350804" cy="67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820" tIns="41911" rIns="83820" bIns="41911">
            <a:spAutoFit/>
          </a:bodyPr>
          <a:lstStyle/>
          <a:p>
            <a:pPr>
              <a:lnSpc>
                <a:spcPct val="130000"/>
              </a:lnSpc>
            </a:pP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65000"/>
                    <a:lumOff val="35000"/>
                  </a:schemeClr>
                </a:solidFill>
                <a:latin typeface="微软雅黑" panose="020B0503020204020204" pitchFamily="34" charset="-122"/>
                <a:ea typeface="微软雅黑" panose="020B0503020204020204" pitchFamily="34" charset="-122"/>
              </a:rPr>
              <a:t>字</a:t>
            </a:r>
          </a:p>
        </p:txBody>
      </p:sp>
      <p:sp>
        <p:nvSpPr>
          <p:cNvPr id="50" name="矩形 49"/>
          <p:cNvSpPr/>
          <p:nvPr/>
        </p:nvSpPr>
        <p:spPr>
          <a:xfrm>
            <a:off x="4764543" y="2124015"/>
            <a:ext cx="3506709" cy="381258"/>
          </a:xfrm>
          <a:prstGeom prst="rect">
            <a:avLst/>
          </a:prstGeom>
        </p:spPr>
        <p:txBody>
          <a:bodyPr wrap="square">
            <a:spAutoFit/>
          </a:bodyPr>
          <a:lstStyle/>
          <a:p>
            <a:pPr lvl="0">
              <a:lnSpc>
                <a:spcPct val="130000"/>
              </a:lnSpc>
            </a:pPr>
            <a:r>
              <a:rPr lang="en-US" altLang="zh-CN" sz="1600" b="1" dirty="0">
                <a:solidFill>
                  <a:srgbClr val="1F7173"/>
                </a:solidFill>
                <a:latin typeface="微软雅黑" panose="020B0503020204020204" pitchFamily="34" charset="-122"/>
                <a:ea typeface="微软雅黑" panose="020B0503020204020204" pitchFamily="34" charset="-122"/>
              </a:rPr>
              <a:t>1. </a:t>
            </a:r>
            <a:r>
              <a:rPr lang="zh-CN" altLang="en-US" sz="1600" b="1" dirty="0">
                <a:solidFill>
                  <a:srgbClr val="1F7173"/>
                </a:solidFill>
                <a:latin typeface="微软雅黑" panose="020B0503020204020204" pitchFamily="34" charset="-122"/>
                <a:ea typeface="微软雅黑" panose="020B0503020204020204" pitchFamily="34" charset="-122"/>
              </a:rPr>
              <a:t>全局观念与敬业品质</a:t>
            </a:r>
          </a:p>
        </p:txBody>
      </p:sp>
      <p:sp>
        <p:nvSpPr>
          <p:cNvPr id="51" name="矩形 50"/>
          <p:cNvSpPr/>
          <p:nvPr/>
        </p:nvSpPr>
        <p:spPr>
          <a:xfrm>
            <a:off x="4427028" y="2036004"/>
            <a:ext cx="220000" cy="1144127"/>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52" name="矩形 51"/>
          <p:cNvSpPr/>
          <p:nvPr/>
        </p:nvSpPr>
        <p:spPr>
          <a:xfrm>
            <a:off x="4427028" y="3488165"/>
            <a:ext cx="220000" cy="1144127"/>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53" name="矩形 52"/>
          <p:cNvSpPr/>
          <p:nvPr/>
        </p:nvSpPr>
        <p:spPr>
          <a:xfrm>
            <a:off x="4427028" y="4940327"/>
            <a:ext cx="220000" cy="1144127"/>
          </a:xfrm>
          <a:prstGeom prst="rect">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 presetClass="entr" presetSubtype="8" decel="10000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2300"/>
                            </p:stCondLst>
                            <p:childTnLst>
                              <p:par>
                                <p:cTn id="22" presetID="53" presetClass="entr" presetSubtype="528"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anim calcmode="lin" valueType="num">
                                      <p:cBhvr>
                                        <p:cTn id="27" dur="500" fill="hold"/>
                                        <p:tgtEl>
                                          <p:spTgt spid="40"/>
                                        </p:tgtEl>
                                        <p:attrNameLst>
                                          <p:attrName>ppt_x</p:attrName>
                                        </p:attrNameLst>
                                      </p:cBhvr>
                                      <p:tavLst>
                                        <p:tav tm="0">
                                          <p:val>
                                            <p:fltVal val="0.5"/>
                                          </p:val>
                                        </p:tav>
                                        <p:tav tm="100000">
                                          <p:val>
                                            <p:strVal val="#ppt_x"/>
                                          </p:val>
                                        </p:tav>
                                      </p:tavLst>
                                    </p:anim>
                                    <p:anim calcmode="lin" valueType="num">
                                      <p:cBhvr>
                                        <p:cTn id="28" dur="500" fill="hold"/>
                                        <p:tgtEl>
                                          <p:spTgt spid="40"/>
                                        </p:tgtEl>
                                        <p:attrNameLst>
                                          <p:attrName>ppt_y</p:attrName>
                                        </p:attrNameLst>
                                      </p:cBhvr>
                                      <p:tavLst>
                                        <p:tav tm="0">
                                          <p:val>
                                            <p:fltVal val="0.5"/>
                                          </p:val>
                                        </p:tav>
                                        <p:tav tm="100000">
                                          <p:val>
                                            <p:strVal val="#ppt_y"/>
                                          </p:val>
                                        </p:tav>
                                      </p:tavLst>
                                    </p:anim>
                                  </p:childTnLst>
                                </p:cTn>
                              </p:par>
                            </p:childTnLst>
                          </p:cTn>
                        </p:par>
                        <p:par>
                          <p:cTn id="29" fill="hold">
                            <p:stCondLst>
                              <p:cond delay="2800"/>
                            </p:stCondLst>
                            <p:childTnLst>
                              <p:par>
                                <p:cTn id="30" presetID="2" presetClass="entr" presetSubtype="2"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1+#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3800"/>
                            </p:stCondLst>
                            <p:childTnLst>
                              <p:par>
                                <p:cTn id="39" presetID="31"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 calcmode="lin" valueType="num">
                                      <p:cBhvr>
                                        <p:cTn id="43" dur="500" fill="hold"/>
                                        <p:tgtEl>
                                          <p:spTgt spid="50"/>
                                        </p:tgtEl>
                                        <p:attrNameLst>
                                          <p:attrName>style.rotation</p:attrName>
                                        </p:attrNameLst>
                                      </p:cBhvr>
                                      <p:tavLst>
                                        <p:tav tm="0">
                                          <p:val>
                                            <p:fltVal val="90"/>
                                          </p:val>
                                        </p:tav>
                                        <p:tav tm="100000">
                                          <p:val>
                                            <p:fltVal val="0"/>
                                          </p:val>
                                        </p:tav>
                                      </p:tavLst>
                                    </p:anim>
                                    <p:animEffect transition="in" filter="fade">
                                      <p:cBhvr>
                                        <p:cTn id="44" dur="500"/>
                                        <p:tgtEl>
                                          <p:spTgt spid="50"/>
                                        </p:tgtEl>
                                      </p:cBhvr>
                                    </p:animEffect>
                                  </p:childTnLst>
                                </p:cTn>
                              </p:par>
                            </p:childTnLst>
                          </p:cTn>
                        </p:par>
                        <p:par>
                          <p:cTn id="45" fill="hold">
                            <p:stCondLst>
                              <p:cond delay="430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4800"/>
                            </p:stCondLst>
                            <p:childTnLst>
                              <p:par>
                                <p:cTn id="50" presetID="2" presetClass="entr" presetSubtype="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1+#ppt_w/2"/>
                                          </p:val>
                                        </p:tav>
                                        <p:tav tm="100000">
                                          <p:val>
                                            <p:strVal val="#ppt_x"/>
                                          </p:val>
                                        </p:tav>
                                      </p:tavLst>
                                    </p:anim>
                                    <p:anim calcmode="lin" valueType="num">
                                      <p:cBhvr additive="base">
                                        <p:cTn id="53" dur="5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5800"/>
                            </p:stCondLst>
                            <p:childTnLst>
                              <p:par>
                                <p:cTn id="59" presetID="31"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 calcmode="lin" valueType="num">
                                      <p:cBhvr>
                                        <p:cTn id="63" dur="500" fill="hold"/>
                                        <p:tgtEl>
                                          <p:spTgt spid="48"/>
                                        </p:tgtEl>
                                        <p:attrNameLst>
                                          <p:attrName>style.rotation</p:attrName>
                                        </p:attrNameLst>
                                      </p:cBhvr>
                                      <p:tavLst>
                                        <p:tav tm="0">
                                          <p:val>
                                            <p:fltVal val="90"/>
                                          </p:val>
                                        </p:tav>
                                        <p:tav tm="100000">
                                          <p:val>
                                            <p:fltVal val="0"/>
                                          </p:val>
                                        </p:tav>
                                      </p:tavLst>
                                    </p:anim>
                                    <p:animEffect transition="in" filter="fade">
                                      <p:cBhvr>
                                        <p:cTn id="64" dur="500"/>
                                        <p:tgtEl>
                                          <p:spTgt spid="48"/>
                                        </p:tgtEl>
                                      </p:cBhvr>
                                    </p:animEffect>
                                  </p:childTnLst>
                                </p:cTn>
                              </p:par>
                            </p:childTnLst>
                          </p:cTn>
                        </p:par>
                        <p:par>
                          <p:cTn id="65" fill="hold">
                            <p:stCondLst>
                              <p:cond delay="6300"/>
                            </p:stCondLst>
                            <p:childTnLst>
                              <p:par>
                                <p:cTn id="66" presetID="22" presetClass="entr" presetSubtype="8"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left)">
                                      <p:cBhvr>
                                        <p:cTn id="68" dur="500"/>
                                        <p:tgtEl>
                                          <p:spTgt spid="47"/>
                                        </p:tgtEl>
                                      </p:cBhvr>
                                    </p:animEffect>
                                  </p:childTnLst>
                                </p:cTn>
                              </p:par>
                            </p:childTnLst>
                          </p:cTn>
                        </p:par>
                        <p:par>
                          <p:cTn id="69" fill="hold">
                            <p:stCondLst>
                              <p:cond delay="6800"/>
                            </p:stCondLst>
                            <p:childTnLst>
                              <p:par>
                                <p:cTn id="70" presetID="2" presetClass="entr" presetSubtype="2"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1+#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childTnLst>
                          </p:cTn>
                        </p:par>
                        <p:par>
                          <p:cTn id="74" fill="hold">
                            <p:stCondLst>
                              <p:cond delay="73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par>
                          <p:cTn id="78" fill="hold">
                            <p:stCondLst>
                              <p:cond delay="7800"/>
                            </p:stCondLst>
                            <p:childTnLst>
                              <p:par>
                                <p:cTn id="79" presetID="31" presetClass="entr" presetSubtype="0"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p:cTn id="81" dur="500" fill="hold"/>
                                        <p:tgtEl>
                                          <p:spTgt spid="46"/>
                                        </p:tgtEl>
                                        <p:attrNameLst>
                                          <p:attrName>ppt_w</p:attrName>
                                        </p:attrNameLst>
                                      </p:cBhvr>
                                      <p:tavLst>
                                        <p:tav tm="0">
                                          <p:val>
                                            <p:fltVal val="0"/>
                                          </p:val>
                                        </p:tav>
                                        <p:tav tm="100000">
                                          <p:val>
                                            <p:strVal val="#ppt_w"/>
                                          </p:val>
                                        </p:tav>
                                      </p:tavLst>
                                    </p:anim>
                                    <p:anim calcmode="lin" valueType="num">
                                      <p:cBhvr>
                                        <p:cTn id="82" dur="500" fill="hold"/>
                                        <p:tgtEl>
                                          <p:spTgt spid="46"/>
                                        </p:tgtEl>
                                        <p:attrNameLst>
                                          <p:attrName>ppt_h</p:attrName>
                                        </p:attrNameLst>
                                      </p:cBhvr>
                                      <p:tavLst>
                                        <p:tav tm="0">
                                          <p:val>
                                            <p:fltVal val="0"/>
                                          </p:val>
                                        </p:tav>
                                        <p:tav tm="100000">
                                          <p:val>
                                            <p:strVal val="#ppt_h"/>
                                          </p:val>
                                        </p:tav>
                                      </p:tavLst>
                                    </p:anim>
                                    <p:anim calcmode="lin" valueType="num">
                                      <p:cBhvr>
                                        <p:cTn id="83" dur="500" fill="hold"/>
                                        <p:tgtEl>
                                          <p:spTgt spid="46"/>
                                        </p:tgtEl>
                                        <p:attrNameLst>
                                          <p:attrName>style.rotation</p:attrName>
                                        </p:attrNameLst>
                                      </p:cBhvr>
                                      <p:tavLst>
                                        <p:tav tm="0">
                                          <p:val>
                                            <p:fltVal val="90"/>
                                          </p:val>
                                        </p:tav>
                                        <p:tav tm="100000">
                                          <p:val>
                                            <p:fltVal val="0"/>
                                          </p:val>
                                        </p:tav>
                                      </p:tavLst>
                                    </p:anim>
                                    <p:animEffect transition="in" filter="fade">
                                      <p:cBhvr>
                                        <p:cTn id="84" dur="500"/>
                                        <p:tgtEl>
                                          <p:spTgt spid="46"/>
                                        </p:tgtEl>
                                      </p:cBhvr>
                                    </p:animEffect>
                                  </p:childTnLst>
                                </p:cTn>
                              </p:par>
                            </p:childTnLst>
                          </p:cTn>
                        </p:par>
                        <p:par>
                          <p:cTn id="85" fill="hold">
                            <p:stCondLst>
                              <p:cond delay="8300"/>
                            </p:stCondLst>
                            <p:childTnLst>
                              <p:par>
                                <p:cTn id="86" presetID="22" presetClass="entr" presetSubtype="8"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wipe(left)">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9" grpId="0" animBg="1"/>
      <p:bldP spid="40" grpId="0"/>
      <p:bldP spid="42" grpId="0" animBg="1"/>
      <p:bldP spid="43" grpId="0" animBg="1"/>
      <p:bldP spid="44" grpId="0" animBg="1"/>
      <p:bldP spid="45" grpId="0"/>
      <p:bldP spid="46" grpId="0"/>
      <p:bldP spid="47" grpId="0"/>
      <p:bldP spid="48" grpId="0"/>
      <p:bldP spid="49" grpId="0"/>
      <p:bldP spid="50" grpId="0"/>
      <p:bldP spid="51" grpId="0" animBg="1"/>
      <p:bldP spid="52" grpId="0" animBg="1"/>
      <p:bldP spid="5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1999" cy="175022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83310" y="294854"/>
            <a:ext cx="6425381" cy="1337498"/>
          </a:xfrm>
          <a:prstGeom prst="rect">
            <a:avLst/>
          </a:prstGeom>
        </p:spPr>
      </p:pic>
      <p:grpSp>
        <p:nvGrpSpPr>
          <p:cNvPr id="17" name="组合 16"/>
          <p:cNvGrpSpPr/>
          <p:nvPr/>
        </p:nvGrpSpPr>
        <p:grpSpPr>
          <a:xfrm>
            <a:off x="2498459" y="2786122"/>
            <a:ext cx="2416442" cy="2726466"/>
            <a:chOff x="1184011" y="4337050"/>
            <a:chExt cx="983554" cy="1109742"/>
          </a:xfrm>
        </p:grpSpPr>
        <p:sp>
          <p:nvSpPr>
            <p:cNvPr id="18" name="Freeform 5"/>
            <p:cNvSpPr/>
            <p:nvPr/>
          </p:nvSpPr>
          <p:spPr bwMode="auto">
            <a:xfrm rot="5400000" flipV="1">
              <a:off x="1120917"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F7173"/>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vert="horz" wrap="square" lIns="121920" tIns="60960" rIns="121920" bIns="60960" numCol="1" anchor="t" anchorCtr="0" compatLnSpc="1"/>
            <a:lstStyle/>
            <a:p>
              <a:endParaRPr lang="zh-CN" altLang="en-US" sz="9600" dirty="0">
                <a:solidFill>
                  <a:schemeClr val="bg1"/>
                </a:solidFill>
              </a:endParaRPr>
            </a:p>
          </p:txBody>
        </p:sp>
        <p:sp>
          <p:nvSpPr>
            <p:cNvPr id="19" name="文本框 32"/>
            <p:cNvSpPr txBox="1"/>
            <p:nvPr/>
          </p:nvSpPr>
          <p:spPr>
            <a:xfrm>
              <a:off x="1268677" y="4610826"/>
              <a:ext cx="814222" cy="588783"/>
            </a:xfrm>
            <a:prstGeom prst="rect">
              <a:avLst/>
            </a:prstGeom>
            <a:noFill/>
          </p:spPr>
          <p:txBody>
            <a:bodyPr wrap="square" rtlCol="0">
              <a:spAutoFit/>
            </a:bodyPr>
            <a:lstStyle/>
            <a:p>
              <a:pPr algn="ctr"/>
              <a:r>
                <a:rPr lang="en-US" altLang="zh-CN" sz="8800" dirty="0">
                  <a:solidFill>
                    <a:schemeClr val="bg1"/>
                  </a:solidFill>
                  <a:latin typeface="+mn-ea"/>
                </a:rPr>
                <a:t>04</a:t>
              </a:r>
              <a:endParaRPr lang="zh-CN" altLang="en-US" sz="8800" dirty="0">
                <a:solidFill>
                  <a:schemeClr val="bg1"/>
                </a:solidFill>
                <a:latin typeface="+mn-ea"/>
              </a:endParaRPr>
            </a:p>
          </p:txBody>
        </p:sp>
      </p:grpSp>
      <p:sp>
        <p:nvSpPr>
          <p:cNvPr id="20" name="TextBox 7"/>
          <p:cNvSpPr txBox="1"/>
          <p:nvPr/>
        </p:nvSpPr>
        <p:spPr>
          <a:xfrm>
            <a:off x="5668817" y="3148308"/>
            <a:ext cx="4057650"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6000" spc="1200" dirty="0">
                <a:solidFill>
                  <a:srgbClr val="1F7173"/>
                </a:solidFill>
                <a:latin typeface="微软雅黑" panose="020B0503020204020204" pitchFamily="34" charset="-122"/>
                <a:ea typeface="微软雅黑" panose="020B0503020204020204" pitchFamily="34" charset="-122"/>
              </a:rPr>
              <a:t>教学反思</a:t>
            </a:r>
            <a:endParaRPr lang="zh-CN" altLang="zh-CN" sz="6000" spc="1200" dirty="0">
              <a:solidFill>
                <a:srgbClr val="1F7173"/>
              </a:solidFill>
              <a:latin typeface="微软雅黑" panose="020B0503020204020204" pitchFamily="34" charset="-122"/>
              <a:ea typeface="微软雅黑" panose="020B0503020204020204" pitchFamily="34" charset="-122"/>
            </a:endParaRPr>
          </a:p>
        </p:txBody>
      </p:sp>
      <p:sp>
        <p:nvSpPr>
          <p:cNvPr id="21" name="KSO_Shape"/>
          <p:cNvSpPr>
            <a:spLocks noChangeAspect="1"/>
          </p:cNvSpPr>
          <p:nvPr/>
        </p:nvSpPr>
        <p:spPr bwMode="auto">
          <a:xfrm>
            <a:off x="5771207" y="4350325"/>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2" name="KSO_Shape"/>
          <p:cNvSpPr>
            <a:spLocks noChangeAspect="1"/>
          </p:cNvSpPr>
          <p:nvPr/>
        </p:nvSpPr>
        <p:spPr bwMode="auto">
          <a:xfrm>
            <a:off x="7711132" y="4350325"/>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0" name="KSO_Shape"/>
          <p:cNvSpPr>
            <a:spLocks noChangeAspect="1"/>
          </p:cNvSpPr>
          <p:nvPr/>
        </p:nvSpPr>
        <p:spPr bwMode="auto">
          <a:xfrm>
            <a:off x="5771207" y="4866431"/>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1" name="KSO_Shape"/>
          <p:cNvSpPr>
            <a:spLocks noChangeAspect="1"/>
          </p:cNvSpPr>
          <p:nvPr/>
        </p:nvSpPr>
        <p:spPr bwMode="auto">
          <a:xfrm>
            <a:off x="7711132" y="4866431"/>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32" name="TextBox 7"/>
          <p:cNvSpPr txBox="1"/>
          <p:nvPr/>
        </p:nvSpPr>
        <p:spPr>
          <a:xfrm>
            <a:off x="6100618" y="4308090"/>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教学效果</a:t>
            </a:r>
          </a:p>
        </p:txBody>
      </p:sp>
      <p:sp>
        <p:nvSpPr>
          <p:cNvPr id="33" name="TextBox 7"/>
          <p:cNvSpPr txBox="1"/>
          <p:nvPr/>
        </p:nvSpPr>
        <p:spPr>
          <a:xfrm>
            <a:off x="6100618" y="4834460"/>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教学不足</a:t>
            </a:r>
          </a:p>
        </p:txBody>
      </p:sp>
      <p:sp>
        <p:nvSpPr>
          <p:cNvPr id="34" name="TextBox 7"/>
          <p:cNvSpPr txBox="1"/>
          <p:nvPr/>
        </p:nvSpPr>
        <p:spPr>
          <a:xfrm>
            <a:off x="8047142" y="4308090"/>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教学优点</a:t>
            </a:r>
          </a:p>
        </p:txBody>
      </p:sp>
      <p:sp>
        <p:nvSpPr>
          <p:cNvPr id="35" name="TextBox 7"/>
          <p:cNvSpPr txBox="1"/>
          <p:nvPr/>
        </p:nvSpPr>
        <p:spPr>
          <a:xfrm>
            <a:off x="8047142" y="4834460"/>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a:solidFill>
                  <a:schemeClr val="tx1">
                    <a:lumMod val="75000"/>
                    <a:lumOff val="25000"/>
                  </a:schemeClr>
                </a:solidFill>
                <a:latin typeface="微软雅黑" panose="020B0503020204020204" pitchFamily="34" charset="-122"/>
                <a:ea typeface="微软雅黑" panose="020B0503020204020204" pitchFamily="34" charset="-122"/>
              </a:rPr>
              <a:t>改进之法</a:t>
            </a:r>
            <a:endPar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5771207" y="4129630"/>
            <a:ext cx="33537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2" presetClass="entr" presetSubtype="4" decel="5330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750" fill="hold"/>
                                        <p:tgtEl>
                                          <p:spTgt spid="17"/>
                                        </p:tgtEl>
                                        <p:attrNameLst>
                                          <p:attrName>ppt_x</p:attrName>
                                        </p:attrNameLst>
                                      </p:cBhvr>
                                      <p:tavLst>
                                        <p:tav tm="0">
                                          <p:val>
                                            <p:strVal val="#ppt_x"/>
                                          </p:val>
                                        </p:tav>
                                        <p:tav tm="100000">
                                          <p:val>
                                            <p:strVal val="#ppt_x"/>
                                          </p:val>
                                        </p:tav>
                                      </p:tavLst>
                                    </p:anim>
                                    <p:anim calcmode="lin" valueType="num">
                                      <p:cBhvr additive="base">
                                        <p:cTn id="19" dur="75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childTnLst>
                          </p:cTn>
                        </p:par>
                        <p:par>
                          <p:cTn id="27" fill="hold">
                            <p:stCondLst>
                              <p:cond delay="3300"/>
                            </p:stCondLst>
                            <p:childTnLst>
                              <p:par>
                                <p:cTn id="28" presetID="22" presetClass="entr" presetSubtype="8"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par>
                          <p:cTn id="31" fill="hold">
                            <p:stCondLst>
                              <p:cond delay="3800"/>
                            </p:stCondLst>
                            <p:childTnLst>
                              <p:par>
                                <p:cTn id="32" presetID="2" presetClass="entr" presetSubtype="6" decel="5000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750" fill="hold"/>
                                        <p:tgtEl>
                                          <p:spTgt spid="21"/>
                                        </p:tgtEl>
                                        <p:attrNameLst>
                                          <p:attrName>ppt_x</p:attrName>
                                        </p:attrNameLst>
                                      </p:cBhvr>
                                      <p:tavLst>
                                        <p:tav tm="0">
                                          <p:val>
                                            <p:strVal val="1+#ppt_w/2"/>
                                          </p:val>
                                        </p:tav>
                                        <p:tav tm="100000">
                                          <p:val>
                                            <p:strVal val="#ppt_x"/>
                                          </p:val>
                                        </p:tav>
                                      </p:tavLst>
                                    </p:anim>
                                    <p:anim calcmode="lin" valueType="num">
                                      <p:cBhvr additive="base">
                                        <p:cTn id="35" dur="75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6" decel="50000" fill="hold" grpId="0" nodeType="withEffect">
                                  <p:stCondLst>
                                    <p:cond delay="25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6" decel="50000" fill="hold" grpId="0" nodeType="withEffect">
                                  <p:stCondLst>
                                    <p:cond delay="5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750" fill="hold"/>
                                        <p:tgtEl>
                                          <p:spTgt spid="30"/>
                                        </p:tgtEl>
                                        <p:attrNameLst>
                                          <p:attrName>ppt_x</p:attrName>
                                        </p:attrNameLst>
                                      </p:cBhvr>
                                      <p:tavLst>
                                        <p:tav tm="0">
                                          <p:val>
                                            <p:strVal val="1+#ppt_w/2"/>
                                          </p:val>
                                        </p:tav>
                                        <p:tav tm="100000">
                                          <p:val>
                                            <p:strVal val="#ppt_x"/>
                                          </p:val>
                                        </p:tav>
                                      </p:tavLst>
                                    </p:anim>
                                    <p:anim calcmode="lin" valueType="num">
                                      <p:cBhvr additive="base">
                                        <p:cTn id="43" dur="750" fill="hold"/>
                                        <p:tgtEl>
                                          <p:spTgt spid="30"/>
                                        </p:tgtEl>
                                        <p:attrNameLst>
                                          <p:attrName>ppt_y</p:attrName>
                                        </p:attrNameLst>
                                      </p:cBhvr>
                                      <p:tavLst>
                                        <p:tav tm="0">
                                          <p:val>
                                            <p:strVal val="1+#ppt_h/2"/>
                                          </p:val>
                                        </p:tav>
                                        <p:tav tm="100000">
                                          <p:val>
                                            <p:strVal val="#ppt_y"/>
                                          </p:val>
                                        </p:tav>
                                      </p:tavLst>
                                    </p:anim>
                                  </p:childTnLst>
                                </p:cTn>
                              </p:par>
                              <p:par>
                                <p:cTn id="44" presetID="2" presetClass="entr" presetSubtype="6" decel="50000" fill="hold" grpId="0" nodeType="withEffect">
                                  <p:stCondLst>
                                    <p:cond delay="75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1+#ppt_w/2"/>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8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animBg="1"/>
      <p:bldP spid="22" grpId="0" animBg="1"/>
      <p:bldP spid="30" grpId="0" animBg="1"/>
      <p:bldP spid="31" grpId="0" animBg="1"/>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教学效果</a:t>
            </a:r>
          </a:p>
        </p:txBody>
      </p:sp>
      <p:sp>
        <p:nvSpPr>
          <p:cNvPr id="13" name="矩形 12"/>
          <p:cNvSpPr/>
          <p:nvPr/>
        </p:nvSpPr>
        <p:spPr>
          <a:xfrm>
            <a:off x="2949814" y="1567639"/>
            <a:ext cx="7772437" cy="938371"/>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7" numCol="1" spcCol="1270" anchor="ctr" anchorCtr="0">
            <a:noAutofit/>
          </a:bodyPr>
          <a:lstStyle/>
          <a:p>
            <a:pPr marL="241935" lvl="1" indent="-241935" defTabSz="1222375">
              <a:lnSpc>
                <a:spcPct val="90000"/>
              </a:lnSpc>
              <a:spcBef>
                <a:spcPct val="0"/>
              </a:spcBef>
              <a:spcAft>
                <a:spcPct val="15000"/>
              </a:spcAft>
              <a:buChar char="•"/>
            </a:pPr>
            <a:endParaRPr lang="zh-CN" altLang="en-US" sz="2750"/>
          </a:p>
          <a:p>
            <a:pPr marL="241935" lvl="1" indent="-241935" defTabSz="1222375">
              <a:lnSpc>
                <a:spcPct val="90000"/>
              </a:lnSpc>
              <a:spcBef>
                <a:spcPct val="0"/>
              </a:spcBef>
              <a:spcAft>
                <a:spcPct val="15000"/>
              </a:spcAft>
              <a:buChar char="•"/>
            </a:pPr>
            <a:endParaRPr lang="zh-CN" altLang="en-US" sz="2750"/>
          </a:p>
        </p:txBody>
      </p:sp>
      <p:sp>
        <p:nvSpPr>
          <p:cNvPr id="14" name="文本框 42"/>
          <p:cNvSpPr txBox="1"/>
          <p:nvPr/>
        </p:nvSpPr>
        <p:spPr>
          <a:xfrm>
            <a:off x="3105357" y="1647575"/>
            <a:ext cx="6888012" cy="775982"/>
          </a:xfrm>
          <a:prstGeom prst="rect">
            <a:avLst/>
          </a:prstGeom>
          <a:noFill/>
        </p:spPr>
        <p:txBody>
          <a:bodyPr wrap="square" rtlCol="0">
            <a:spAutoFit/>
          </a:bodyPr>
          <a:lstStyle/>
          <a:p>
            <a:pPr>
              <a:lnSpc>
                <a:spcPct val="150000"/>
              </a:lnSpc>
            </a:pPr>
            <a:r>
              <a:rPr lang="zh-CN" altLang="en-US" sz="1480"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0" dirty="0">
              <a:latin typeface="微软雅黑" panose="020B0503020204020204" pitchFamily="34" charset="-122"/>
              <a:ea typeface="微软雅黑" panose="020B0503020204020204" pitchFamily="34" charset="-122"/>
            </a:endParaRPr>
          </a:p>
        </p:txBody>
      </p:sp>
      <p:sp>
        <p:nvSpPr>
          <p:cNvPr id="15" name="任意多边形 14"/>
          <p:cNvSpPr/>
          <p:nvPr/>
        </p:nvSpPr>
        <p:spPr>
          <a:xfrm>
            <a:off x="1352877" y="1567635"/>
            <a:ext cx="1596943" cy="1443648"/>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1F717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365">
              <a:lnSpc>
                <a:spcPct val="90000"/>
              </a:lnSpc>
              <a:spcBef>
                <a:spcPct val="0"/>
              </a:spcBef>
              <a:spcAft>
                <a:spcPct val="35000"/>
              </a:spcAft>
            </a:pPr>
            <a:r>
              <a:rPr lang="en-US" altLang="zh-CN" sz="2855"/>
              <a:t>01</a:t>
            </a:r>
            <a:endParaRPr lang="zh-CN" altLang="en-US" sz="2855"/>
          </a:p>
        </p:txBody>
      </p:sp>
      <p:sp>
        <p:nvSpPr>
          <p:cNvPr id="16" name="矩形 15"/>
          <p:cNvSpPr/>
          <p:nvPr/>
        </p:nvSpPr>
        <p:spPr>
          <a:xfrm>
            <a:off x="2949818" y="4011069"/>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935" lvl="1" indent="-241935" defTabSz="1222375">
              <a:lnSpc>
                <a:spcPct val="90000"/>
              </a:lnSpc>
              <a:spcBef>
                <a:spcPct val="0"/>
              </a:spcBef>
              <a:spcAft>
                <a:spcPct val="15000"/>
              </a:spcAft>
              <a:buChar char="•"/>
            </a:pPr>
            <a:endParaRPr lang="zh-CN" altLang="en-US" sz="2750"/>
          </a:p>
          <a:p>
            <a:pPr marL="241935" lvl="1" indent="-241935" defTabSz="1222375">
              <a:lnSpc>
                <a:spcPct val="90000"/>
              </a:lnSpc>
              <a:spcBef>
                <a:spcPct val="0"/>
              </a:spcBef>
              <a:spcAft>
                <a:spcPct val="15000"/>
              </a:spcAft>
              <a:buChar char="•"/>
            </a:pPr>
            <a:endParaRPr lang="zh-CN" altLang="en-US" sz="2750"/>
          </a:p>
        </p:txBody>
      </p:sp>
      <p:sp>
        <p:nvSpPr>
          <p:cNvPr id="17" name="文本框 44"/>
          <p:cNvSpPr txBox="1"/>
          <p:nvPr/>
        </p:nvSpPr>
        <p:spPr>
          <a:xfrm>
            <a:off x="3105357" y="4031505"/>
            <a:ext cx="6888012" cy="775982"/>
          </a:xfrm>
          <a:prstGeom prst="rect">
            <a:avLst/>
          </a:prstGeom>
          <a:noFill/>
        </p:spPr>
        <p:txBody>
          <a:bodyPr wrap="square" rtlCol="0">
            <a:spAutoFit/>
          </a:bodyPr>
          <a:lstStyle/>
          <a:p>
            <a:pPr>
              <a:lnSpc>
                <a:spcPct val="150000"/>
              </a:lnSpc>
            </a:pPr>
            <a:r>
              <a:rPr lang="zh-CN" altLang="en-US" sz="148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0" dirty="0">
              <a:latin typeface="微软雅黑" panose="020B0503020204020204" pitchFamily="34" charset="-122"/>
              <a:ea typeface="微软雅黑" panose="020B0503020204020204" pitchFamily="34" charset="-122"/>
            </a:endParaRPr>
          </a:p>
        </p:txBody>
      </p:sp>
      <p:sp>
        <p:nvSpPr>
          <p:cNvPr id="18" name="任意多边形 17"/>
          <p:cNvSpPr/>
          <p:nvPr/>
        </p:nvSpPr>
        <p:spPr>
          <a:xfrm>
            <a:off x="1352877" y="4011069"/>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1F717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365">
              <a:lnSpc>
                <a:spcPct val="90000"/>
              </a:lnSpc>
              <a:spcAft>
                <a:spcPct val="35000"/>
              </a:spcAft>
            </a:pPr>
            <a:r>
              <a:rPr lang="en-US" altLang="zh-CN" sz="2855"/>
              <a:t>03</a:t>
            </a:r>
            <a:endParaRPr lang="zh-CN" altLang="en-US" sz="2855"/>
          </a:p>
        </p:txBody>
      </p:sp>
      <p:sp>
        <p:nvSpPr>
          <p:cNvPr id="19" name="矩形 18"/>
          <p:cNvSpPr/>
          <p:nvPr/>
        </p:nvSpPr>
        <p:spPr>
          <a:xfrm>
            <a:off x="2949814" y="2789353"/>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935" lvl="1" indent="-241935" defTabSz="1222375">
              <a:lnSpc>
                <a:spcPct val="90000"/>
              </a:lnSpc>
              <a:spcBef>
                <a:spcPct val="0"/>
              </a:spcBef>
              <a:spcAft>
                <a:spcPct val="15000"/>
              </a:spcAft>
              <a:buChar char="•"/>
            </a:pPr>
            <a:endParaRPr lang="zh-CN" altLang="en-US" sz="2750"/>
          </a:p>
          <a:p>
            <a:pPr marL="241935" lvl="1" indent="-241935" defTabSz="1222375">
              <a:lnSpc>
                <a:spcPct val="90000"/>
              </a:lnSpc>
              <a:spcBef>
                <a:spcPct val="0"/>
              </a:spcBef>
              <a:spcAft>
                <a:spcPct val="15000"/>
              </a:spcAft>
              <a:buChar char="•"/>
            </a:pPr>
            <a:endParaRPr lang="zh-CN" altLang="en-US" sz="2750"/>
          </a:p>
        </p:txBody>
      </p:sp>
      <p:sp>
        <p:nvSpPr>
          <p:cNvPr id="20" name="文本框 43"/>
          <p:cNvSpPr txBox="1"/>
          <p:nvPr/>
        </p:nvSpPr>
        <p:spPr>
          <a:xfrm>
            <a:off x="3105357" y="2799714"/>
            <a:ext cx="6888012" cy="775982"/>
          </a:xfrm>
          <a:prstGeom prst="rect">
            <a:avLst/>
          </a:prstGeom>
          <a:noFill/>
        </p:spPr>
        <p:txBody>
          <a:bodyPr wrap="square" rtlCol="0">
            <a:spAutoFit/>
          </a:bodyPr>
          <a:lstStyle/>
          <a:p>
            <a:pPr>
              <a:lnSpc>
                <a:spcPct val="150000"/>
              </a:lnSpc>
            </a:pPr>
            <a:r>
              <a:rPr lang="zh-CN" altLang="en-US" sz="148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0" dirty="0">
              <a:latin typeface="微软雅黑" panose="020B0503020204020204" pitchFamily="34" charset="-122"/>
              <a:ea typeface="微软雅黑" panose="020B0503020204020204" pitchFamily="34" charset="-122"/>
            </a:endParaRPr>
          </a:p>
        </p:txBody>
      </p:sp>
      <p:sp>
        <p:nvSpPr>
          <p:cNvPr id="21" name="任意多边形 20"/>
          <p:cNvSpPr/>
          <p:nvPr/>
        </p:nvSpPr>
        <p:spPr>
          <a:xfrm>
            <a:off x="1352877" y="2789355"/>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00C0DA"/>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6" rIns="18141" bIns="567856" numCol="1" spcCol="1270" anchor="ctr" anchorCtr="0">
            <a:noAutofit/>
          </a:bodyPr>
          <a:lstStyle/>
          <a:p>
            <a:pPr algn="ctr" defTabSz="1269365">
              <a:lnSpc>
                <a:spcPct val="90000"/>
              </a:lnSpc>
              <a:spcBef>
                <a:spcPct val="0"/>
              </a:spcBef>
              <a:spcAft>
                <a:spcPct val="35000"/>
              </a:spcAft>
            </a:pPr>
            <a:r>
              <a:rPr lang="en-US" altLang="zh-CN" sz="2855"/>
              <a:t>02</a:t>
            </a:r>
            <a:endParaRPr lang="zh-CN" altLang="en-US" sz="2855"/>
          </a:p>
        </p:txBody>
      </p:sp>
      <p:sp>
        <p:nvSpPr>
          <p:cNvPr id="22" name="矩形 21"/>
          <p:cNvSpPr/>
          <p:nvPr/>
        </p:nvSpPr>
        <p:spPr>
          <a:xfrm>
            <a:off x="2972865" y="5232785"/>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935" lvl="1" indent="-241935" defTabSz="1222375">
              <a:lnSpc>
                <a:spcPct val="90000"/>
              </a:lnSpc>
              <a:spcBef>
                <a:spcPct val="0"/>
              </a:spcBef>
              <a:spcAft>
                <a:spcPct val="15000"/>
              </a:spcAft>
              <a:buChar char="•"/>
            </a:pPr>
            <a:endParaRPr lang="zh-CN" altLang="en-US" sz="2750"/>
          </a:p>
          <a:p>
            <a:pPr marL="241935" lvl="1" indent="-241935" defTabSz="1222375">
              <a:lnSpc>
                <a:spcPct val="90000"/>
              </a:lnSpc>
              <a:spcBef>
                <a:spcPct val="0"/>
              </a:spcBef>
              <a:spcAft>
                <a:spcPct val="15000"/>
              </a:spcAft>
              <a:buChar char="•"/>
            </a:pPr>
            <a:endParaRPr lang="zh-CN" altLang="en-US" sz="2750"/>
          </a:p>
        </p:txBody>
      </p:sp>
      <p:sp>
        <p:nvSpPr>
          <p:cNvPr id="23" name="文本框 44"/>
          <p:cNvSpPr txBox="1"/>
          <p:nvPr/>
        </p:nvSpPr>
        <p:spPr>
          <a:xfrm>
            <a:off x="3128404" y="5253221"/>
            <a:ext cx="6888012" cy="775982"/>
          </a:xfrm>
          <a:prstGeom prst="rect">
            <a:avLst/>
          </a:prstGeom>
          <a:noFill/>
        </p:spPr>
        <p:txBody>
          <a:bodyPr wrap="square" rtlCol="0">
            <a:spAutoFit/>
          </a:bodyPr>
          <a:lstStyle/>
          <a:p>
            <a:pPr>
              <a:lnSpc>
                <a:spcPct val="150000"/>
              </a:lnSpc>
            </a:pPr>
            <a:r>
              <a:rPr lang="zh-CN" altLang="en-US" sz="148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0" dirty="0">
              <a:latin typeface="微软雅黑" panose="020B0503020204020204" pitchFamily="34" charset="-122"/>
              <a:ea typeface="微软雅黑" panose="020B0503020204020204" pitchFamily="34" charset="-122"/>
            </a:endParaRPr>
          </a:p>
        </p:txBody>
      </p:sp>
      <p:sp>
        <p:nvSpPr>
          <p:cNvPr id="24" name="任意多边形 23"/>
          <p:cNvSpPr/>
          <p:nvPr/>
        </p:nvSpPr>
        <p:spPr>
          <a:xfrm>
            <a:off x="1375925" y="5232787"/>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00C0DA"/>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365">
              <a:lnSpc>
                <a:spcPct val="90000"/>
              </a:lnSpc>
              <a:spcAft>
                <a:spcPct val="35000"/>
              </a:spcAft>
            </a:pPr>
            <a:r>
              <a:rPr lang="en-US" altLang="zh-CN" sz="2855"/>
              <a:t>04</a:t>
            </a:r>
            <a:endParaRPr lang="zh-CN" altLang="en-US" sz="2855"/>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47"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750"/>
                                        <p:tgtEl>
                                          <p:spTgt spid="15"/>
                                        </p:tgtEl>
                                      </p:cBhvr>
                                    </p:animEffect>
                                    <p:anim calcmode="lin" valueType="num">
                                      <p:cBhvr>
                                        <p:cTn id="20" dur="750" fill="hold"/>
                                        <p:tgtEl>
                                          <p:spTgt spid="15"/>
                                        </p:tgtEl>
                                        <p:attrNameLst>
                                          <p:attrName>ppt_x</p:attrName>
                                        </p:attrNameLst>
                                      </p:cBhvr>
                                      <p:tavLst>
                                        <p:tav tm="0">
                                          <p:val>
                                            <p:strVal val="#ppt_x"/>
                                          </p:val>
                                        </p:tav>
                                        <p:tav tm="100000">
                                          <p:val>
                                            <p:strVal val="#ppt_x"/>
                                          </p:val>
                                        </p:tav>
                                      </p:tavLst>
                                    </p:anim>
                                    <p:anim calcmode="lin" valueType="num">
                                      <p:cBhvr>
                                        <p:cTn id="21" dur="75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3300"/>
                            </p:stCondLst>
                            <p:childTnLst>
                              <p:par>
                                <p:cTn id="30" presetID="47"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750"/>
                                        <p:tgtEl>
                                          <p:spTgt spid="21"/>
                                        </p:tgtEl>
                                      </p:cBhvr>
                                    </p:animEffect>
                                    <p:anim calcmode="lin" valueType="num">
                                      <p:cBhvr>
                                        <p:cTn id="33" dur="750" fill="hold"/>
                                        <p:tgtEl>
                                          <p:spTgt spid="21"/>
                                        </p:tgtEl>
                                        <p:attrNameLst>
                                          <p:attrName>ppt_x</p:attrName>
                                        </p:attrNameLst>
                                      </p:cBhvr>
                                      <p:tavLst>
                                        <p:tav tm="0">
                                          <p:val>
                                            <p:strVal val="#ppt_x"/>
                                          </p:val>
                                        </p:tav>
                                        <p:tav tm="100000">
                                          <p:val>
                                            <p:strVal val="#ppt_x"/>
                                          </p:val>
                                        </p:tav>
                                      </p:tavLst>
                                    </p:anim>
                                    <p:anim calcmode="lin" valueType="num">
                                      <p:cBhvr>
                                        <p:cTn id="34" dur="75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43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p:stCondLst>
                              <p:cond delay="4800"/>
                            </p:stCondLst>
                            <p:childTnLst>
                              <p:par>
                                <p:cTn id="43" presetID="47"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750"/>
                                        <p:tgtEl>
                                          <p:spTgt spid="18"/>
                                        </p:tgtEl>
                                      </p:cBhvr>
                                    </p:animEffect>
                                    <p:anim calcmode="lin" valueType="num">
                                      <p:cBhvr>
                                        <p:cTn id="46" dur="750" fill="hold"/>
                                        <p:tgtEl>
                                          <p:spTgt spid="18"/>
                                        </p:tgtEl>
                                        <p:attrNameLst>
                                          <p:attrName>ppt_x</p:attrName>
                                        </p:attrNameLst>
                                      </p:cBhvr>
                                      <p:tavLst>
                                        <p:tav tm="0">
                                          <p:val>
                                            <p:strVal val="#ppt_x"/>
                                          </p:val>
                                        </p:tav>
                                        <p:tav tm="100000">
                                          <p:val>
                                            <p:strVal val="#ppt_x"/>
                                          </p:val>
                                        </p:tav>
                                      </p:tavLst>
                                    </p:anim>
                                    <p:anim calcmode="lin" valueType="num">
                                      <p:cBhvr>
                                        <p:cTn id="47" dur="750" fill="hold"/>
                                        <p:tgtEl>
                                          <p:spTgt spid="18"/>
                                        </p:tgtEl>
                                        <p:attrNameLst>
                                          <p:attrName>ppt_y</p:attrName>
                                        </p:attrNameLst>
                                      </p:cBhvr>
                                      <p:tavLst>
                                        <p:tav tm="0">
                                          <p:val>
                                            <p:strVal val="#ppt_y-.1"/>
                                          </p:val>
                                        </p:tav>
                                        <p:tav tm="100000">
                                          <p:val>
                                            <p:strVal val="#ppt_y"/>
                                          </p:val>
                                        </p:tav>
                                      </p:tavLst>
                                    </p:anim>
                                  </p:childTnLst>
                                </p:cTn>
                              </p:par>
                            </p:childTnLst>
                          </p:cTn>
                        </p:par>
                        <p:par>
                          <p:cTn id="48" fill="hold">
                            <p:stCondLst>
                              <p:cond delay="58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6300"/>
                            </p:stCondLst>
                            <p:childTnLst>
                              <p:par>
                                <p:cTn id="56" presetID="47"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750"/>
                                        <p:tgtEl>
                                          <p:spTgt spid="24"/>
                                        </p:tgtEl>
                                      </p:cBhvr>
                                    </p:animEffect>
                                    <p:anim calcmode="lin" valueType="num">
                                      <p:cBhvr>
                                        <p:cTn id="59" dur="750" fill="hold"/>
                                        <p:tgtEl>
                                          <p:spTgt spid="24"/>
                                        </p:tgtEl>
                                        <p:attrNameLst>
                                          <p:attrName>ppt_x</p:attrName>
                                        </p:attrNameLst>
                                      </p:cBhvr>
                                      <p:tavLst>
                                        <p:tav tm="0">
                                          <p:val>
                                            <p:strVal val="#ppt_x"/>
                                          </p:val>
                                        </p:tav>
                                        <p:tav tm="100000">
                                          <p:val>
                                            <p:strVal val="#ppt_x"/>
                                          </p:val>
                                        </p:tav>
                                      </p:tavLst>
                                    </p:anim>
                                    <p:anim calcmode="lin" valueType="num">
                                      <p:cBhvr>
                                        <p:cTn id="60" dur="75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730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教学优势</a:t>
            </a:r>
          </a:p>
        </p:txBody>
      </p:sp>
      <p:sp>
        <p:nvSpPr>
          <p:cNvPr id="4" name="椭圆 3"/>
          <p:cNvSpPr/>
          <p:nvPr/>
        </p:nvSpPr>
        <p:spPr>
          <a:xfrm>
            <a:off x="1454826" y="3914626"/>
            <a:ext cx="2484641" cy="2485289"/>
          </a:xfrm>
          <a:prstGeom prst="ellipse">
            <a:avLst/>
          </a:prstGeom>
          <a:solidFill>
            <a:srgbClr val="00C0DA"/>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000"/>
          </a:p>
        </p:txBody>
      </p:sp>
      <p:sp>
        <p:nvSpPr>
          <p:cNvPr id="5" name="椭圆 4"/>
          <p:cNvSpPr/>
          <p:nvPr/>
        </p:nvSpPr>
        <p:spPr>
          <a:xfrm>
            <a:off x="4616045" y="204241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1</a:t>
            </a:r>
            <a:endParaRPr lang="zh-CN" altLang="en-US" sz="2310" dirty="0">
              <a:latin typeface="Impact MT Std" pitchFamily="34" charset="0"/>
              <a:ea typeface="微软雅黑" panose="020B0503020204020204" pitchFamily="34" charset="-122"/>
            </a:endParaRPr>
          </a:p>
        </p:txBody>
      </p:sp>
      <p:cxnSp>
        <p:nvCxnSpPr>
          <p:cNvPr id="6" name="直接连接符 5"/>
          <p:cNvCxnSpPr/>
          <p:nvPr/>
        </p:nvCxnSpPr>
        <p:spPr>
          <a:xfrm>
            <a:off x="5193035" y="234724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 name="TextBox 22"/>
          <p:cNvSpPr txBox="1"/>
          <p:nvPr/>
        </p:nvSpPr>
        <p:spPr>
          <a:xfrm>
            <a:off x="1693878" y="4950463"/>
            <a:ext cx="2001441" cy="61555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4000" b="1" dirty="0">
                <a:solidFill>
                  <a:schemeClr val="bg1"/>
                </a:solidFill>
              </a:rPr>
              <a:t>优势</a:t>
            </a:r>
            <a:endParaRPr lang="en-US" altLang="zh-CN" sz="4000" b="1" dirty="0">
              <a:solidFill>
                <a:schemeClr val="bg1"/>
              </a:solidFill>
            </a:endParaRPr>
          </a:p>
        </p:txBody>
      </p:sp>
      <p:sp>
        <p:nvSpPr>
          <p:cNvPr id="8" name="椭圆 7"/>
          <p:cNvSpPr/>
          <p:nvPr/>
        </p:nvSpPr>
        <p:spPr>
          <a:xfrm>
            <a:off x="1454826" y="1898402"/>
            <a:ext cx="2484641" cy="2485289"/>
          </a:xfrm>
          <a:prstGeom prst="ellipse">
            <a:avLst/>
          </a:prstGeom>
          <a:solidFill>
            <a:srgbClr val="1F717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310"/>
          </a:p>
        </p:txBody>
      </p:sp>
      <p:sp>
        <p:nvSpPr>
          <p:cNvPr id="9" name="标题 11"/>
          <p:cNvSpPr txBox="1"/>
          <p:nvPr/>
        </p:nvSpPr>
        <p:spPr>
          <a:xfrm>
            <a:off x="6222307" y="212666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4616046" y="276249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2</a:t>
            </a:r>
            <a:endParaRPr lang="zh-CN" altLang="en-US" sz="2310" dirty="0">
              <a:latin typeface="Impact MT Std" pitchFamily="34" charset="0"/>
              <a:ea typeface="微软雅黑" panose="020B0503020204020204" pitchFamily="34" charset="-122"/>
            </a:endParaRPr>
          </a:p>
        </p:txBody>
      </p:sp>
      <p:cxnSp>
        <p:nvCxnSpPr>
          <p:cNvPr id="11" name="直接连接符 10"/>
          <p:cNvCxnSpPr/>
          <p:nvPr/>
        </p:nvCxnSpPr>
        <p:spPr>
          <a:xfrm>
            <a:off x="5193035" y="306732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p:cNvSpPr txBox="1"/>
          <p:nvPr/>
        </p:nvSpPr>
        <p:spPr>
          <a:xfrm>
            <a:off x="6222308" y="284674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4616046" y="349937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3</a:t>
            </a:r>
            <a:endParaRPr lang="zh-CN" altLang="en-US" sz="2310" dirty="0">
              <a:latin typeface="Impact MT Std" pitchFamily="34" charset="0"/>
              <a:ea typeface="微软雅黑" panose="020B0503020204020204" pitchFamily="34" charset="-122"/>
            </a:endParaRPr>
          </a:p>
        </p:txBody>
      </p:sp>
      <p:cxnSp>
        <p:nvCxnSpPr>
          <p:cNvPr id="14" name="直接连接符 13"/>
          <p:cNvCxnSpPr/>
          <p:nvPr/>
        </p:nvCxnSpPr>
        <p:spPr>
          <a:xfrm>
            <a:off x="5193035" y="380420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p:cNvSpPr txBox="1"/>
          <p:nvPr/>
        </p:nvSpPr>
        <p:spPr>
          <a:xfrm>
            <a:off x="6222308" y="358362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4616048" y="421945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4</a:t>
            </a:r>
            <a:endParaRPr lang="zh-CN" altLang="en-US" sz="2310" dirty="0">
              <a:latin typeface="Impact MT Std" pitchFamily="34" charset="0"/>
              <a:ea typeface="微软雅黑" panose="020B0503020204020204" pitchFamily="34" charset="-122"/>
            </a:endParaRPr>
          </a:p>
        </p:txBody>
      </p:sp>
      <p:cxnSp>
        <p:nvCxnSpPr>
          <p:cNvPr id="17" name="直接连接符 16"/>
          <p:cNvCxnSpPr/>
          <p:nvPr/>
        </p:nvCxnSpPr>
        <p:spPr>
          <a:xfrm>
            <a:off x="5193037" y="452428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p:cNvSpPr txBox="1"/>
          <p:nvPr/>
        </p:nvSpPr>
        <p:spPr>
          <a:xfrm>
            <a:off x="6222308" y="430370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4616046" y="493953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5</a:t>
            </a:r>
            <a:endParaRPr lang="zh-CN" altLang="en-US" sz="2310" dirty="0">
              <a:latin typeface="Impact MT Std" pitchFamily="34" charset="0"/>
              <a:ea typeface="微软雅黑" panose="020B0503020204020204" pitchFamily="34" charset="-122"/>
            </a:endParaRPr>
          </a:p>
        </p:txBody>
      </p:sp>
      <p:cxnSp>
        <p:nvCxnSpPr>
          <p:cNvPr id="20" name="直接连接符 19"/>
          <p:cNvCxnSpPr/>
          <p:nvPr/>
        </p:nvCxnSpPr>
        <p:spPr>
          <a:xfrm>
            <a:off x="5193035" y="524436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p:nvPr/>
        </p:nvSpPr>
        <p:spPr>
          <a:xfrm>
            <a:off x="6222308" y="502378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616048" y="565961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6</a:t>
            </a:r>
            <a:endParaRPr lang="zh-CN" altLang="en-US" sz="2310" dirty="0">
              <a:latin typeface="Impact MT Std" pitchFamily="34" charset="0"/>
              <a:ea typeface="微软雅黑" panose="020B0503020204020204" pitchFamily="34" charset="-122"/>
            </a:endParaRPr>
          </a:p>
        </p:txBody>
      </p:sp>
      <p:cxnSp>
        <p:nvCxnSpPr>
          <p:cNvPr id="23" name="直接连接符 22"/>
          <p:cNvCxnSpPr/>
          <p:nvPr/>
        </p:nvCxnSpPr>
        <p:spPr>
          <a:xfrm>
            <a:off x="5193037" y="596444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6222308" y="5743862"/>
            <a:ext cx="469334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29"/>
          <p:cNvSpPr>
            <a:spLocks noEditPoints="1"/>
          </p:cNvSpPr>
          <p:nvPr/>
        </p:nvSpPr>
        <p:spPr bwMode="auto">
          <a:xfrm>
            <a:off x="2075541" y="2442918"/>
            <a:ext cx="1299488" cy="1142292"/>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par>
                                <p:cTn id="16" presetID="53" presetClass="entr" presetSubtype="52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anim calcmode="lin" valueType="num">
                                      <p:cBhvr>
                                        <p:cTn id="21" dur="500" fill="hold"/>
                                        <p:tgtEl>
                                          <p:spTgt spid="25"/>
                                        </p:tgtEl>
                                        <p:attrNameLst>
                                          <p:attrName>ppt_x</p:attrName>
                                        </p:attrNameLst>
                                      </p:cBhvr>
                                      <p:tavLst>
                                        <p:tav tm="0">
                                          <p:val>
                                            <p:fltVal val="0.5"/>
                                          </p:val>
                                        </p:tav>
                                        <p:tav tm="100000">
                                          <p:val>
                                            <p:strVal val="#ppt_x"/>
                                          </p:val>
                                        </p:tav>
                                      </p:tavLst>
                                    </p:anim>
                                    <p:anim calcmode="lin" valueType="num">
                                      <p:cBhvr>
                                        <p:cTn id="22" dur="500" fill="hold"/>
                                        <p:tgtEl>
                                          <p:spTgt spid="25"/>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25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anim calcmode="lin" valueType="num">
                                      <p:cBhvr>
                                        <p:cTn id="35" dur="500" fill="hold"/>
                                        <p:tgtEl>
                                          <p:spTgt spid="7"/>
                                        </p:tgtEl>
                                        <p:attrNameLst>
                                          <p:attrName>ppt_x</p:attrName>
                                        </p:attrNameLst>
                                      </p:cBhvr>
                                      <p:tavLst>
                                        <p:tav tm="0">
                                          <p:val>
                                            <p:fltVal val="0.5"/>
                                          </p:val>
                                        </p:tav>
                                        <p:tav tm="100000">
                                          <p:val>
                                            <p:strVal val="#ppt_x"/>
                                          </p:val>
                                        </p:tav>
                                      </p:tavLst>
                                    </p:anim>
                                    <p:anim calcmode="lin" valueType="num">
                                      <p:cBhvr>
                                        <p:cTn id="36" dur="500" fill="hold"/>
                                        <p:tgtEl>
                                          <p:spTgt spid="7"/>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25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anim calcmode="lin" valueType="num">
                                      <p:cBhvr>
                                        <p:cTn id="42" dur="500" fill="hold"/>
                                        <p:tgtEl>
                                          <p:spTgt spid="4"/>
                                        </p:tgtEl>
                                        <p:attrNameLst>
                                          <p:attrName>ppt_x</p:attrName>
                                        </p:attrNameLst>
                                      </p:cBhvr>
                                      <p:tavLst>
                                        <p:tav tm="0">
                                          <p:val>
                                            <p:fltVal val="0.5"/>
                                          </p:val>
                                        </p:tav>
                                        <p:tav tm="100000">
                                          <p:val>
                                            <p:strVal val="#ppt_x"/>
                                          </p:val>
                                        </p:tav>
                                      </p:tavLst>
                                    </p:anim>
                                    <p:anim calcmode="lin" valueType="num">
                                      <p:cBhvr>
                                        <p:cTn id="43" dur="500" fill="hold"/>
                                        <p:tgtEl>
                                          <p:spTgt spid="4"/>
                                        </p:tgtEl>
                                        <p:attrNameLst>
                                          <p:attrName>ppt_y</p:attrName>
                                        </p:attrNameLst>
                                      </p:cBhvr>
                                      <p:tavLst>
                                        <p:tav tm="0">
                                          <p:val>
                                            <p:fltVal val="0.5"/>
                                          </p:val>
                                        </p:tav>
                                        <p:tav tm="100000">
                                          <p:val>
                                            <p:strVal val="#ppt_y"/>
                                          </p:val>
                                        </p:tav>
                                      </p:tavLst>
                                    </p:anim>
                                  </p:childTnLst>
                                </p:cTn>
                              </p:par>
                            </p:childTnLst>
                          </p:cTn>
                        </p:par>
                        <p:par>
                          <p:cTn id="44" fill="hold">
                            <p:stCondLst>
                              <p:cond delay="18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p:stCondLst>
                              <p:cond delay="23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28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3300"/>
                            </p:stCondLst>
                            <p:childTnLst>
                              <p:par>
                                <p:cTn id="59" presetID="10"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childTnLst>
                          </p:cTn>
                        </p:par>
                        <p:par>
                          <p:cTn id="62" fill="hold">
                            <p:stCondLst>
                              <p:cond delay="3800"/>
                            </p:stCondLst>
                            <p:childTnLst>
                              <p:par>
                                <p:cTn id="63" presetID="22" presetClass="entr" presetSubtype="8"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430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48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530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5800"/>
                            </p:stCondLst>
                            <p:childTnLst>
                              <p:par>
                                <p:cTn id="81" presetID="53" presetClass="entr" presetSubtype="16"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500" fill="hold"/>
                                        <p:tgtEl>
                                          <p:spTgt spid="15"/>
                                        </p:tgtEl>
                                        <p:attrNameLst>
                                          <p:attrName>ppt_w</p:attrName>
                                        </p:attrNameLst>
                                      </p:cBhvr>
                                      <p:tavLst>
                                        <p:tav tm="0">
                                          <p:val>
                                            <p:fltVal val="0"/>
                                          </p:val>
                                        </p:tav>
                                        <p:tav tm="100000">
                                          <p:val>
                                            <p:strVal val="#ppt_w"/>
                                          </p:val>
                                        </p:tav>
                                      </p:tavLst>
                                    </p:anim>
                                    <p:anim calcmode="lin" valueType="num">
                                      <p:cBhvr>
                                        <p:cTn id="84" dur="500" fill="hold"/>
                                        <p:tgtEl>
                                          <p:spTgt spid="15"/>
                                        </p:tgtEl>
                                        <p:attrNameLst>
                                          <p:attrName>ppt_h</p:attrName>
                                        </p:attrNameLst>
                                      </p:cBhvr>
                                      <p:tavLst>
                                        <p:tav tm="0">
                                          <p:val>
                                            <p:fltVal val="0"/>
                                          </p:val>
                                        </p:tav>
                                        <p:tav tm="100000">
                                          <p:val>
                                            <p:strVal val="#ppt_h"/>
                                          </p:val>
                                        </p:tav>
                                      </p:tavLst>
                                    </p:anim>
                                    <p:animEffect transition="in" filter="fade">
                                      <p:cBhvr>
                                        <p:cTn id="85" dur="500"/>
                                        <p:tgtEl>
                                          <p:spTgt spid="15"/>
                                        </p:tgtEl>
                                      </p:cBhvr>
                                    </p:animEffect>
                                  </p:childTnLst>
                                </p:cTn>
                              </p:par>
                            </p:childTnLst>
                          </p:cTn>
                        </p:par>
                        <p:par>
                          <p:cTn id="86" fill="hold">
                            <p:stCondLst>
                              <p:cond delay="63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6800"/>
                            </p:stCondLst>
                            <p:childTnLst>
                              <p:par>
                                <p:cTn id="91" presetID="22" presetClass="entr" presetSubtype="8" fill="hold"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par>
                          <p:cTn id="94" fill="hold">
                            <p:stCondLst>
                              <p:cond delay="730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childTnLst>
                          </p:cTn>
                        </p:par>
                        <p:par>
                          <p:cTn id="100" fill="hold">
                            <p:stCondLst>
                              <p:cond delay="7800"/>
                            </p:stCondLst>
                            <p:childTnLst>
                              <p:par>
                                <p:cTn id="101" presetID="10" presetClass="entr" presetSubtype="0"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500"/>
                                        <p:tgtEl>
                                          <p:spTgt spid="19"/>
                                        </p:tgtEl>
                                      </p:cBhvr>
                                    </p:animEffect>
                                  </p:childTnLst>
                                </p:cTn>
                              </p:par>
                            </p:childTnLst>
                          </p:cTn>
                        </p:par>
                        <p:par>
                          <p:cTn id="104" fill="hold">
                            <p:stCondLst>
                              <p:cond delay="8300"/>
                            </p:stCondLst>
                            <p:childTnLst>
                              <p:par>
                                <p:cTn id="105" presetID="22" presetClass="entr" presetSubtype="8"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par>
                          <p:cTn id="108" fill="hold">
                            <p:stCondLst>
                              <p:cond delay="8800"/>
                            </p:stCondLst>
                            <p:childTnLst>
                              <p:par>
                                <p:cTn id="109" presetID="53" presetClass="entr" presetSubtype="16"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p:cTn id="111" dur="500" fill="hold"/>
                                        <p:tgtEl>
                                          <p:spTgt spid="21"/>
                                        </p:tgtEl>
                                        <p:attrNameLst>
                                          <p:attrName>ppt_w</p:attrName>
                                        </p:attrNameLst>
                                      </p:cBhvr>
                                      <p:tavLst>
                                        <p:tav tm="0">
                                          <p:val>
                                            <p:fltVal val="0"/>
                                          </p:val>
                                        </p:tav>
                                        <p:tav tm="100000">
                                          <p:val>
                                            <p:strVal val="#ppt_w"/>
                                          </p:val>
                                        </p:tav>
                                      </p:tavLst>
                                    </p:anim>
                                    <p:anim calcmode="lin" valueType="num">
                                      <p:cBhvr>
                                        <p:cTn id="112" dur="500" fill="hold"/>
                                        <p:tgtEl>
                                          <p:spTgt spid="21"/>
                                        </p:tgtEl>
                                        <p:attrNameLst>
                                          <p:attrName>ppt_h</p:attrName>
                                        </p:attrNameLst>
                                      </p:cBhvr>
                                      <p:tavLst>
                                        <p:tav tm="0">
                                          <p:val>
                                            <p:fltVal val="0"/>
                                          </p:val>
                                        </p:tav>
                                        <p:tav tm="100000">
                                          <p:val>
                                            <p:strVal val="#ppt_h"/>
                                          </p:val>
                                        </p:tav>
                                      </p:tavLst>
                                    </p:anim>
                                    <p:animEffect transition="in" filter="fade">
                                      <p:cBhvr>
                                        <p:cTn id="113" dur="500"/>
                                        <p:tgtEl>
                                          <p:spTgt spid="21"/>
                                        </p:tgtEl>
                                      </p:cBhvr>
                                    </p:animEffect>
                                  </p:childTnLst>
                                </p:cTn>
                              </p:par>
                            </p:childTnLst>
                          </p:cTn>
                        </p:par>
                        <p:par>
                          <p:cTn id="114" fill="hold">
                            <p:stCondLst>
                              <p:cond delay="9300"/>
                            </p:stCondLst>
                            <p:childTnLst>
                              <p:par>
                                <p:cTn id="115" presetID="10" presetClass="entr" presetSubtype="0" fill="hold" grpId="0" nodeType="after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childTnLst>
                          </p:cTn>
                        </p:par>
                        <p:par>
                          <p:cTn id="118" fill="hold">
                            <p:stCondLst>
                              <p:cond delay="9800"/>
                            </p:stCondLst>
                            <p:childTnLst>
                              <p:par>
                                <p:cTn id="119" presetID="22" presetClass="entr" presetSubtype="8" fill="hold" nodeType="after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wipe(left)">
                                      <p:cBhvr>
                                        <p:cTn id="121" dur="500"/>
                                        <p:tgtEl>
                                          <p:spTgt spid="23"/>
                                        </p:tgtEl>
                                      </p:cBhvr>
                                    </p:animEffect>
                                  </p:childTnLst>
                                </p:cTn>
                              </p:par>
                            </p:childTnLst>
                          </p:cTn>
                        </p:par>
                        <p:par>
                          <p:cTn id="122" fill="hold">
                            <p:stCondLst>
                              <p:cond delay="10300"/>
                            </p:stCondLst>
                            <p:childTnLst>
                              <p:par>
                                <p:cTn id="123" presetID="53" presetClass="entr" presetSubtype="16" fill="hold" grpId="0" nodeType="after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7" grpId="0"/>
      <p:bldP spid="8" grpId="0" animBg="1"/>
      <p:bldP spid="9" grpId="0"/>
      <p:bldP spid="10" grpId="0" animBg="1"/>
      <p:bldP spid="12" grpId="0"/>
      <p:bldP spid="13" grpId="0" animBg="1"/>
      <p:bldP spid="15" grpId="0"/>
      <p:bldP spid="16" grpId="0" animBg="1"/>
      <p:bldP spid="18" grpId="0"/>
      <p:bldP spid="19" grpId="0" animBg="1"/>
      <p:bldP spid="21" grpId="0"/>
      <p:bldP spid="22" grpId="0" animBg="1"/>
      <p:bldP spid="24" grpId="0"/>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教学不足</a:t>
            </a:r>
          </a:p>
        </p:txBody>
      </p:sp>
      <p:sp>
        <p:nvSpPr>
          <p:cNvPr id="4" name="椭圆 3"/>
          <p:cNvSpPr/>
          <p:nvPr/>
        </p:nvSpPr>
        <p:spPr>
          <a:xfrm>
            <a:off x="1435889" y="3743176"/>
            <a:ext cx="2484641" cy="2485289"/>
          </a:xfrm>
          <a:prstGeom prst="ellipse">
            <a:avLst/>
          </a:prstGeom>
          <a:solidFill>
            <a:srgbClr val="00C0DA"/>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000"/>
          </a:p>
        </p:txBody>
      </p:sp>
      <p:sp>
        <p:nvSpPr>
          <p:cNvPr id="5" name="椭圆 4"/>
          <p:cNvSpPr/>
          <p:nvPr/>
        </p:nvSpPr>
        <p:spPr>
          <a:xfrm>
            <a:off x="4501745" y="187096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1</a:t>
            </a:r>
            <a:endParaRPr lang="zh-CN" altLang="en-US" sz="2310" dirty="0">
              <a:latin typeface="Impact MT Std" pitchFamily="34" charset="0"/>
              <a:ea typeface="微软雅黑" panose="020B0503020204020204" pitchFamily="34" charset="-122"/>
            </a:endParaRPr>
          </a:p>
        </p:txBody>
      </p:sp>
      <p:cxnSp>
        <p:nvCxnSpPr>
          <p:cNvPr id="6" name="直接连接符 5"/>
          <p:cNvCxnSpPr/>
          <p:nvPr/>
        </p:nvCxnSpPr>
        <p:spPr>
          <a:xfrm>
            <a:off x="5078735" y="217579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 name="TextBox 22"/>
          <p:cNvSpPr txBox="1"/>
          <p:nvPr/>
        </p:nvSpPr>
        <p:spPr>
          <a:xfrm>
            <a:off x="1674941" y="4779013"/>
            <a:ext cx="2001441" cy="61555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4000" b="1" dirty="0">
                <a:solidFill>
                  <a:schemeClr val="bg1"/>
                </a:solidFill>
              </a:rPr>
              <a:t>劣势</a:t>
            </a:r>
            <a:endParaRPr lang="en-US" altLang="zh-CN" sz="4000" b="1" dirty="0">
              <a:solidFill>
                <a:schemeClr val="bg1"/>
              </a:solidFill>
            </a:endParaRPr>
          </a:p>
        </p:txBody>
      </p:sp>
      <p:sp>
        <p:nvSpPr>
          <p:cNvPr id="8" name="椭圆 7"/>
          <p:cNvSpPr/>
          <p:nvPr/>
        </p:nvSpPr>
        <p:spPr>
          <a:xfrm>
            <a:off x="1435889" y="1726952"/>
            <a:ext cx="2484641" cy="2485289"/>
          </a:xfrm>
          <a:prstGeom prst="ellipse">
            <a:avLst/>
          </a:prstGeom>
          <a:solidFill>
            <a:srgbClr val="1F717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310"/>
          </a:p>
        </p:txBody>
      </p:sp>
      <p:sp>
        <p:nvSpPr>
          <p:cNvPr id="9" name="标题 11"/>
          <p:cNvSpPr txBox="1"/>
          <p:nvPr/>
        </p:nvSpPr>
        <p:spPr>
          <a:xfrm>
            <a:off x="6108007" y="195521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4501746" y="259104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2</a:t>
            </a:r>
            <a:endParaRPr lang="zh-CN" altLang="en-US" sz="2310" dirty="0">
              <a:latin typeface="Impact MT Std" pitchFamily="34" charset="0"/>
              <a:ea typeface="微软雅黑" panose="020B0503020204020204" pitchFamily="34" charset="-122"/>
            </a:endParaRPr>
          </a:p>
        </p:txBody>
      </p:sp>
      <p:cxnSp>
        <p:nvCxnSpPr>
          <p:cNvPr id="11" name="直接连接符 10"/>
          <p:cNvCxnSpPr/>
          <p:nvPr/>
        </p:nvCxnSpPr>
        <p:spPr>
          <a:xfrm>
            <a:off x="5078735" y="289587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p:cNvSpPr txBox="1"/>
          <p:nvPr/>
        </p:nvSpPr>
        <p:spPr>
          <a:xfrm>
            <a:off x="6108008" y="267529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4501746" y="332792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3</a:t>
            </a:r>
            <a:endParaRPr lang="zh-CN" altLang="en-US" sz="2310" dirty="0">
              <a:latin typeface="Impact MT Std" pitchFamily="34" charset="0"/>
              <a:ea typeface="微软雅黑" panose="020B0503020204020204" pitchFamily="34" charset="-122"/>
            </a:endParaRPr>
          </a:p>
        </p:txBody>
      </p:sp>
      <p:cxnSp>
        <p:nvCxnSpPr>
          <p:cNvPr id="14" name="直接连接符 13"/>
          <p:cNvCxnSpPr/>
          <p:nvPr/>
        </p:nvCxnSpPr>
        <p:spPr>
          <a:xfrm>
            <a:off x="5078735" y="363275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p:cNvSpPr txBox="1"/>
          <p:nvPr/>
        </p:nvSpPr>
        <p:spPr>
          <a:xfrm>
            <a:off x="6108008" y="341217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4501748" y="404800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4</a:t>
            </a:r>
            <a:endParaRPr lang="zh-CN" altLang="en-US" sz="2310" dirty="0">
              <a:latin typeface="Impact MT Std" pitchFamily="34" charset="0"/>
              <a:ea typeface="微软雅黑" panose="020B0503020204020204" pitchFamily="34" charset="-122"/>
            </a:endParaRPr>
          </a:p>
        </p:txBody>
      </p:sp>
      <p:cxnSp>
        <p:nvCxnSpPr>
          <p:cNvPr id="17" name="直接连接符 16"/>
          <p:cNvCxnSpPr/>
          <p:nvPr/>
        </p:nvCxnSpPr>
        <p:spPr>
          <a:xfrm>
            <a:off x="5078737" y="435283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p:cNvSpPr txBox="1"/>
          <p:nvPr/>
        </p:nvSpPr>
        <p:spPr>
          <a:xfrm>
            <a:off x="6108008" y="413225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4501746" y="476808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5</a:t>
            </a:r>
            <a:endParaRPr lang="zh-CN" altLang="en-US" sz="2310" dirty="0">
              <a:latin typeface="Impact MT Std" pitchFamily="34" charset="0"/>
              <a:ea typeface="微软雅黑" panose="020B0503020204020204" pitchFamily="34" charset="-122"/>
            </a:endParaRPr>
          </a:p>
        </p:txBody>
      </p:sp>
      <p:cxnSp>
        <p:nvCxnSpPr>
          <p:cNvPr id="20" name="直接连接符 19"/>
          <p:cNvCxnSpPr/>
          <p:nvPr/>
        </p:nvCxnSpPr>
        <p:spPr>
          <a:xfrm>
            <a:off x="5078735" y="507291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p:nvPr/>
        </p:nvSpPr>
        <p:spPr>
          <a:xfrm>
            <a:off x="6108008" y="485233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501748" y="5488168"/>
            <a:ext cx="576472" cy="576785"/>
          </a:xfrm>
          <a:prstGeom prst="ellipse">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r>
              <a:rPr lang="en-US" altLang="zh-CN" sz="2310" dirty="0">
                <a:latin typeface="Impact MT Std" pitchFamily="34" charset="0"/>
                <a:ea typeface="微软雅黑" panose="020B0503020204020204" pitchFamily="34" charset="-122"/>
              </a:rPr>
              <a:t>6</a:t>
            </a:r>
            <a:endParaRPr lang="zh-CN" altLang="en-US" sz="2310" dirty="0">
              <a:latin typeface="Impact MT Std" pitchFamily="34" charset="0"/>
              <a:ea typeface="微软雅黑" panose="020B0503020204020204" pitchFamily="34" charset="-122"/>
            </a:endParaRPr>
          </a:p>
        </p:txBody>
      </p:sp>
      <p:cxnSp>
        <p:nvCxnSpPr>
          <p:cNvPr id="23" name="直接连接符 22"/>
          <p:cNvCxnSpPr/>
          <p:nvPr/>
        </p:nvCxnSpPr>
        <p:spPr>
          <a:xfrm>
            <a:off x="5078737" y="579299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6108008" y="5572412"/>
            <a:ext cx="4902892" cy="796652"/>
          </a:xfrm>
          <a:prstGeom prst="rect">
            <a:avLst/>
          </a:prstGeom>
        </p:spPr>
        <p:txBody>
          <a:bodyPr lIns="91416" tIns="45708" rIns="91416"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35"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29"/>
          <p:cNvSpPr>
            <a:spLocks noEditPoints="1"/>
          </p:cNvSpPr>
          <p:nvPr/>
        </p:nvSpPr>
        <p:spPr bwMode="auto">
          <a:xfrm flipV="1">
            <a:off x="2056604" y="2530272"/>
            <a:ext cx="1299488" cy="1142292"/>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par>
                                <p:cTn id="16" presetID="53" presetClass="entr" presetSubtype="52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anim calcmode="lin" valueType="num">
                                      <p:cBhvr>
                                        <p:cTn id="21" dur="500" fill="hold"/>
                                        <p:tgtEl>
                                          <p:spTgt spid="25"/>
                                        </p:tgtEl>
                                        <p:attrNameLst>
                                          <p:attrName>ppt_x</p:attrName>
                                        </p:attrNameLst>
                                      </p:cBhvr>
                                      <p:tavLst>
                                        <p:tav tm="0">
                                          <p:val>
                                            <p:fltVal val="0.5"/>
                                          </p:val>
                                        </p:tav>
                                        <p:tav tm="100000">
                                          <p:val>
                                            <p:strVal val="#ppt_x"/>
                                          </p:val>
                                        </p:tav>
                                      </p:tavLst>
                                    </p:anim>
                                    <p:anim calcmode="lin" valueType="num">
                                      <p:cBhvr>
                                        <p:cTn id="22" dur="500" fill="hold"/>
                                        <p:tgtEl>
                                          <p:spTgt spid="25"/>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25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anim calcmode="lin" valueType="num">
                                      <p:cBhvr>
                                        <p:cTn id="35" dur="500" fill="hold"/>
                                        <p:tgtEl>
                                          <p:spTgt spid="7"/>
                                        </p:tgtEl>
                                        <p:attrNameLst>
                                          <p:attrName>ppt_x</p:attrName>
                                        </p:attrNameLst>
                                      </p:cBhvr>
                                      <p:tavLst>
                                        <p:tav tm="0">
                                          <p:val>
                                            <p:fltVal val="0.5"/>
                                          </p:val>
                                        </p:tav>
                                        <p:tav tm="100000">
                                          <p:val>
                                            <p:strVal val="#ppt_x"/>
                                          </p:val>
                                        </p:tav>
                                      </p:tavLst>
                                    </p:anim>
                                    <p:anim calcmode="lin" valueType="num">
                                      <p:cBhvr>
                                        <p:cTn id="36" dur="500" fill="hold"/>
                                        <p:tgtEl>
                                          <p:spTgt spid="7"/>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25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anim calcmode="lin" valueType="num">
                                      <p:cBhvr>
                                        <p:cTn id="42" dur="500" fill="hold"/>
                                        <p:tgtEl>
                                          <p:spTgt spid="4"/>
                                        </p:tgtEl>
                                        <p:attrNameLst>
                                          <p:attrName>ppt_x</p:attrName>
                                        </p:attrNameLst>
                                      </p:cBhvr>
                                      <p:tavLst>
                                        <p:tav tm="0">
                                          <p:val>
                                            <p:fltVal val="0.5"/>
                                          </p:val>
                                        </p:tav>
                                        <p:tav tm="100000">
                                          <p:val>
                                            <p:strVal val="#ppt_x"/>
                                          </p:val>
                                        </p:tav>
                                      </p:tavLst>
                                    </p:anim>
                                    <p:anim calcmode="lin" valueType="num">
                                      <p:cBhvr>
                                        <p:cTn id="43" dur="500" fill="hold"/>
                                        <p:tgtEl>
                                          <p:spTgt spid="4"/>
                                        </p:tgtEl>
                                        <p:attrNameLst>
                                          <p:attrName>ppt_y</p:attrName>
                                        </p:attrNameLst>
                                      </p:cBhvr>
                                      <p:tavLst>
                                        <p:tav tm="0">
                                          <p:val>
                                            <p:fltVal val="0.5"/>
                                          </p:val>
                                        </p:tav>
                                        <p:tav tm="100000">
                                          <p:val>
                                            <p:strVal val="#ppt_y"/>
                                          </p:val>
                                        </p:tav>
                                      </p:tavLst>
                                    </p:anim>
                                  </p:childTnLst>
                                </p:cTn>
                              </p:par>
                            </p:childTnLst>
                          </p:cTn>
                        </p:par>
                        <p:par>
                          <p:cTn id="44" fill="hold">
                            <p:stCondLst>
                              <p:cond delay="18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p:stCondLst>
                              <p:cond delay="23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28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3300"/>
                            </p:stCondLst>
                            <p:childTnLst>
                              <p:par>
                                <p:cTn id="59" presetID="10"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childTnLst>
                          </p:cTn>
                        </p:par>
                        <p:par>
                          <p:cTn id="62" fill="hold">
                            <p:stCondLst>
                              <p:cond delay="3800"/>
                            </p:stCondLst>
                            <p:childTnLst>
                              <p:par>
                                <p:cTn id="63" presetID="22" presetClass="entr" presetSubtype="8"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430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48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530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5800"/>
                            </p:stCondLst>
                            <p:childTnLst>
                              <p:par>
                                <p:cTn id="81" presetID="53" presetClass="entr" presetSubtype="16"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500" fill="hold"/>
                                        <p:tgtEl>
                                          <p:spTgt spid="15"/>
                                        </p:tgtEl>
                                        <p:attrNameLst>
                                          <p:attrName>ppt_w</p:attrName>
                                        </p:attrNameLst>
                                      </p:cBhvr>
                                      <p:tavLst>
                                        <p:tav tm="0">
                                          <p:val>
                                            <p:fltVal val="0"/>
                                          </p:val>
                                        </p:tav>
                                        <p:tav tm="100000">
                                          <p:val>
                                            <p:strVal val="#ppt_w"/>
                                          </p:val>
                                        </p:tav>
                                      </p:tavLst>
                                    </p:anim>
                                    <p:anim calcmode="lin" valueType="num">
                                      <p:cBhvr>
                                        <p:cTn id="84" dur="500" fill="hold"/>
                                        <p:tgtEl>
                                          <p:spTgt spid="15"/>
                                        </p:tgtEl>
                                        <p:attrNameLst>
                                          <p:attrName>ppt_h</p:attrName>
                                        </p:attrNameLst>
                                      </p:cBhvr>
                                      <p:tavLst>
                                        <p:tav tm="0">
                                          <p:val>
                                            <p:fltVal val="0"/>
                                          </p:val>
                                        </p:tav>
                                        <p:tav tm="100000">
                                          <p:val>
                                            <p:strVal val="#ppt_h"/>
                                          </p:val>
                                        </p:tav>
                                      </p:tavLst>
                                    </p:anim>
                                    <p:animEffect transition="in" filter="fade">
                                      <p:cBhvr>
                                        <p:cTn id="85" dur="500"/>
                                        <p:tgtEl>
                                          <p:spTgt spid="15"/>
                                        </p:tgtEl>
                                      </p:cBhvr>
                                    </p:animEffect>
                                  </p:childTnLst>
                                </p:cTn>
                              </p:par>
                            </p:childTnLst>
                          </p:cTn>
                        </p:par>
                        <p:par>
                          <p:cTn id="86" fill="hold">
                            <p:stCondLst>
                              <p:cond delay="63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6800"/>
                            </p:stCondLst>
                            <p:childTnLst>
                              <p:par>
                                <p:cTn id="91" presetID="22" presetClass="entr" presetSubtype="8" fill="hold"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par>
                          <p:cTn id="94" fill="hold">
                            <p:stCondLst>
                              <p:cond delay="730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childTnLst>
                          </p:cTn>
                        </p:par>
                        <p:par>
                          <p:cTn id="100" fill="hold">
                            <p:stCondLst>
                              <p:cond delay="7800"/>
                            </p:stCondLst>
                            <p:childTnLst>
                              <p:par>
                                <p:cTn id="101" presetID="10" presetClass="entr" presetSubtype="0"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500"/>
                                        <p:tgtEl>
                                          <p:spTgt spid="19"/>
                                        </p:tgtEl>
                                      </p:cBhvr>
                                    </p:animEffect>
                                  </p:childTnLst>
                                </p:cTn>
                              </p:par>
                            </p:childTnLst>
                          </p:cTn>
                        </p:par>
                        <p:par>
                          <p:cTn id="104" fill="hold">
                            <p:stCondLst>
                              <p:cond delay="8300"/>
                            </p:stCondLst>
                            <p:childTnLst>
                              <p:par>
                                <p:cTn id="105" presetID="22" presetClass="entr" presetSubtype="8"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par>
                          <p:cTn id="108" fill="hold">
                            <p:stCondLst>
                              <p:cond delay="8800"/>
                            </p:stCondLst>
                            <p:childTnLst>
                              <p:par>
                                <p:cTn id="109" presetID="53" presetClass="entr" presetSubtype="16"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p:cTn id="111" dur="500" fill="hold"/>
                                        <p:tgtEl>
                                          <p:spTgt spid="21"/>
                                        </p:tgtEl>
                                        <p:attrNameLst>
                                          <p:attrName>ppt_w</p:attrName>
                                        </p:attrNameLst>
                                      </p:cBhvr>
                                      <p:tavLst>
                                        <p:tav tm="0">
                                          <p:val>
                                            <p:fltVal val="0"/>
                                          </p:val>
                                        </p:tav>
                                        <p:tav tm="100000">
                                          <p:val>
                                            <p:strVal val="#ppt_w"/>
                                          </p:val>
                                        </p:tav>
                                      </p:tavLst>
                                    </p:anim>
                                    <p:anim calcmode="lin" valueType="num">
                                      <p:cBhvr>
                                        <p:cTn id="112" dur="500" fill="hold"/>
                                        <p:tgtEl>
                                          <p:spTgt spid="21"/>
                                        </p:tgtEl>
                                        <p:attrNameLst>
                                          <p:attrName>ppt_h</p:attrName>
                                        </p:attrNameLst>
                                      </p:cBhvr>
                                      <p:tavLst>
                                        <p:tav tm="0">
                                          <p:val>
                                            <p:fltVal val="0"/>
                                          </p:val>
                                        </p:tav>
                                        <p:tav tm="100000">
                                          <p:val>
                                            <p:strVal val="#ppt_h"/>
                                          </p:val>
                                        </p:tav>
                                      </p:tavLst>
                                    </p:anim>
                                    <p:animEffect transition="in" filter="fade">
                                      <p:cBhvr>
                                        <p:cTn id="113" dur="500"/>
                                        <p:tgtEl>
                                          <p:spTgt spid="21"/>
                                        </p:tgtEl>
                                      </p:cBhvr>
                                    </p:animEffect>
                                  </p:childTnLst>
                                </p:cTn>
                              </p:par>
                            </p:childTnLst>
                          </p:cTn>
                        </p:par>
                        <p:par>
                          <p:cTn id="114" fill="hold">
                            <p:stCondLst>
                              <p:cond delay="9300"/>
                            </p:stCondLst>
                            <p:childTnLst>
                              <p:par>
                                <p:cTn id="115" presetID="10" presetClass="entr" presetSubtype="0" fill="hold" grpId="0" nodeType="after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childTnLst>
                          </p:cTn>
                        </p:par>
                        <p:par>
                          <p:cTn id="118" fill="hold">
                            <p:stCondLst>
                              <p:cond delay="9800"/>
                            </p:stCondLst>
                            <p:childTnLst>
                              <p:par>
                                <p:cTn id="119" presetID="22" presetClass="entr" presetSubtype="8" fill="hold" nodeType="after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wipe(left)">
                                      <p:cBhvr>
                                        <p:cTn id="121" dur="500"/>
                                        <p:tgtEl>
                                          <p:spTgt spid="23"/>
                                        </p:tgtEl>
                                      </p:cBhvr>
                                    </p:animEffect>
                                  </p:childTnLst>
                                </p:cTn>
                              </p:par>
                            </p:childTnLst>
                          </p:cTn>
                        </p:par>
                        <p:par>
                          <p:cTn id="122" fill="hold">
                            <p:stCondLst>
                              <p:cond delay="10300"/>
                            </p:stCondLst>
                            <p:childTnLst>
                              <p:par>
                                <p:cTn id="123" presetID="53" presetClass="entr" presetSubtype="16" fill="hold" grpId="0" nodeType="after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7" grpId="0"/>
      <p:bldP spid="8" grpId="0" animBg="1"/>
      <p:bldP spid="9" grpId="0"/>
      <p:bldP spid="10" grpId="0" animBg="1"/>
      <p:bldP spid="12" grpId="0"/>
      <p:bldP spid="13" grpId="0" animBg="1"/>
      <p:bldP spid="15" grpId="0"/>
      <p:bldP spid="16" grpId="0" animBg="1"/>
      <p:bldP spid="18" grpId="0"/>
      <p:bldP spid="19" grpId="0" animBg="1"/>
      <p:bldP spid="21" grpId="0"/>
      <p:bldP spid="22" grpId="0" animBg="1"/>
      <p:bldP spid="24"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1999" cy="175022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83310" y="294854"/>
            <a:ext cx="6425381" cy="1337498"/>
          </a:xfrm>
          <a:prstGeom prst="rect">
            <a:avLst/>
          </a:prstGeom>
        </p:spPr>
      </p:pic>
      <p:grpSp>
        <p:nvGrpSpPr>
          <p:cNvPr id="10" name="组合 9"/>
          <p:cNvGrpSpPr/>
          <p:nvPr/>
        </p:nvGrpSpPr>
        <p:grpSpPr>
          <a:xfrm>
            <a:off x="2498459" y="2697637"/>
            <a:ext cx="2416442" cy="2726466"/>
            <a:chOff x="1184011" y="4337050"/>
            <a:chExt cx="983554" cy="1109742"/>
          </a:xfrm>
          <a:solidFill>
            <a:srgbClr val="1F7173"/>
          </a:solidFill>
        </p:grpSpPr>
        <p:sp>
          <p:nvSpPr>
            <p:cNvPr id="11" name="Freeform 5"/>
            <p:cNvSpPr/>
            <p:nvPr/>
          </p:nvSpPr>
          <p:spPr bwMode="auto">
            <a:xfrm rot="5400000" flipV="1">
              <a:off x="1120917"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vert="horz" wrap="square" lIns="121920" tIns="60960" rIns="121920" bIns="60960" numCol="1" anchor="t" anchorCtr="0" compatLnSpc="1"/>
            <a:lstStyle/>
            <a:p>
              <a:endParaRPr lang="zh-CN" altLang="en-US" sz="9600" dirty="0">
                <a:solidFill>
                  <a:schemeClr val="bg1"/>
                </a:solidFill>
              </a:endParaRPr>
            </a:p>
          </p:txBody>
        </p:sp>
        <p:sp>
          <p:nvSpPr>
            <p:cNvPr id="12" name="文本框 32"/>
            <p:cNvSpPr txBox="1"/>
            <p:nvPr/>
          </p:nvSpPr>
          <p:spPr>
            <a:xfrm>
              <a:off x="1268677" y="4610826"/>
              <a:ext cx="814222" cy="562191"/>
            </a:xfrm>
            <a:prstGeom prst="rect">
              <a:avLst/>
            </a:prstGeom>
            <a:noFill/>
          </p:spPr>
          <p:txBody>
            <a:bodyPr wrap="square" rtlCol="0">
              <a:spAutoFit/>
            </a:bodyPr>
            <a:lstStyle/>
            <a:p>
              <a:pPr algn="ctr"/>
              <a:r>
                <a:rPr lang="en-US" altLang="zh-CN" sz="8800" dirty="0">
                  <a:solidFill>
                    <a:schemeClr val="bg1"/>
                  </a:solidFill>
                  <a:latin typeface="+mn-ea"/>
                </a:rPr>
                <a:t>01</a:t>
              </a:r>
              <a:endParaRPr lang="zh-CN" altLang="en-US" sz="8800" dirty="0">
                <a:solidFill>
                  <a:schemeClr val="bg1"/>
                </a:solidFill>
                <a:latin typeface="+mn-ea"/>
              </a:endParaRPr>
            </a:p>
          </p:txBody>
        </p:sp>
      </p:grpSp>
      <p:sp>
        <p:nvSpPr>
          <p:cNvPr id="13" name="TextBox 7"/>
          <p:cNvSpPr txBox="1"/>
          <p:nvPr/>
        </p:nvSpPr>
        <p:spPr>
          <a:xfrm>
            <a:off x="5668817" y="3059823"/>
            <a:ext cx="4057650"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6000" spc="1200" dirty="0">
                <a:solidFill>
                  <a:srgbClr val="1F7173"/>
                </a:solidFill>
                <a:latin typeface="微软雅黑" panose="020B0503020204020204" pitchFamily="34" charset="-122"/>
                <a:ea typeface="微软雅黑" panose="020B0503020204020204" pitchFamily="34" charset="-122"/>
              </a:rPr>
              <a:t>教学分析</a:t>
            </a:r>
            <a:endParaRPr lang="zh-CN" altLang="zh-CN" sz="6000" spc="1200" dirty="0">
              <a:solidFill>
                <a:srgbClr val="1F7173"/>
              </a:solidFill>
              <a:latin typeface="微软雅黑" panose="020B0503020204020204" pitchFamily="34" charset="-122"/>
              <a:ea typeface="微软雅黑" panose="020B0503020204020204" pitchFamily="34" charset="-122"/>
            </a:endParaRPr>
          </a:p>
        </p:txBody>
      </p:sp>
      <p:sp>
        <p:nvSpPr>
          <p:cNvPr id="14" name="KSO_Shape"/>
          <p:cNvSpPr>
            <a:spLocks noChangeAspect="1"/>
          </p:cNvSpPr>
          <p:nvPr/>
        </p:nvSpPr>
        <p:spPr bwMode="auto">
          <a:xfrm>
            <a:off x="5771207" y="4261840"/>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5" name="KSO_Shape"/>
          <p:cNvSpPr>
            <a:spLocks noChangeAspect="1"/>
          </p:cNvSpPr>
          <p:nvPr/>
        </p:nvSpPr>
        <p:spPr bwMode="auto">
          <a:xfrm>
            <a:off x="7711132" y="4261840"/>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3" name="KSO_Shape"/>
          <p:cNvSpPr>
            <a:spLocks noChangeAspect="1"/>
          </p:cNvSpPr>
          <p:nvPr/>
        </p:nvSpPr>
        <p:spPr bwMode="auto">
          <a:xfrm>
            <a:off x="5771207" y="4777946"/>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4" name="KSO_Shape"/>
          <p:cNvSpPr>
            <a:spLocks noChangeAspect="1"/>
          </p:cNvSpPr>
          <p:nvPr/>
        </p:nvSpPr>
        <p:spPr bwMode="auto">
          <a:xfrm>
            <a:off x="7711132" y="4777946"/>
            <a:ext cx="252421" cy="252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rgbClr val="1F717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25" name="TextBox 7"/>
          <p:cNvSpPr txBox="1"/>
          <p:nvPr/>
        </p:nvSpPr>
        <p:spPr>
          <a:xfrm>
            <a:off x="6100618" y="4219605"/>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教材分析</a:t>
            </a:r>
          </a:p>
        </p:txBody>
      </p:sp>
      <p:sp>
        <p:nvSpPr>
          <p:cNvPr id="26" name="TextBox 7"/>
          <p:cNvSpPr txBox="1"/>
          <p:nvPr/>
        </p:nvSpPr>
        <p:spPr>
          <a:xfrm>
            <a:off x="6100618" y="4745975"/>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学情分析</a:t>
            </a:r>
          </a:p>
        </p:txBody>
      </p:sp>
      <p:sp>
        <p:nvSpPr>
          <p:cNvPr id="27" name="TextBox 7"/>
          <p:cNvSpPr txBox="1"/>
          <p:nvPr/>
        </p:nvSpPr>
        <p:spPr>
          <a:xfrm>
            <a:off x="8047142" y="4219605"/>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课程定位</a:t>
            </a:r>
          </a:p>
        </p:txBody>
      </p:sp>
      <p:sp>
        <p:nvSpPr>
          <p:cNvPr id="28" name="TextBox 7"/>
          <p:cNvSpPr txBox="1"/>
          <p:nvPr/>
        </p:nvSpPr>
        <p:spPr>
          <a:xfrm>
            <a:off x="8047142" y="4745975"/>
            <a:ext cx="1369214" cy="31594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r>
              <a:rPr lang="zh-CN" altLang="en-US" sz="1800" b="0" spc="225" dirty="0">
                <a:solidFill>
                  <a:schemeClr val="tx1">
                    <a:lumMod val="75000"/>
                    <a:lumOff val="25000"/>
                  </a:schemeClr>
                </a:solidFill>
                <a:latin typeface="微软雅黑" panose="020B0503020204020204" pitchFamily="34" charset="-122"/>
                <a:ea typeface="微软雅黑" panose="020B0503020204020204" pitchFamily="34" charset="-122"/>
              </a:rPr>
              <a:t>课程特点</a:t>
            </a:r>
          </a:p>
        </p:txBody>
      </p:sp>
      <p:cxnSp>
        <p:nvCxnSpPr>
          <p:cNvPr id="29" name="直接连接符 28"/>
          <p:cNvCxnSpPr/>
          <p:nvPr/>
        </p:nvCxnSpPr>
        <p:spPr>
          <a:xfrm>
            <a:off x="5771207" y="4041145"/>
            <a:ext cx="33537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2" presetClass="entr" presetSubtype="4" decel="533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ppt_x"/>
                                          </p:val>
                                        </p:tav>
                                        <p:tav tm="100000">
                                          <p:val>
                                            <p:strVal val="#ppt_x"/>
                                          </p:val>
                                        </p:tav>
                                      </p:tavLst>
                                    </p:anim>
                                    <p:anim calcmode="lin" valueType="num">
                                      <p:cBhvr additive="base">
                                        <p:cTn id="19" dur="75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by="(-#ppt_w*2)" calcmode="lin" valueType="num">
                                      <p:cBhvr rctx="PPT">
                                        <p:cTn id="23" dur="500" autoRev="1" fill="hold">
                                          <p:stCondLst>
                                            <p:cond delay="0"/>
                                          </p:stCondLst>
                                        </p:cTn>
                                        <p:tgtEl>
                                          <p:spTgt spid="13"/>
                                        </p:tgtEl>
                                        <p:attrNameLst>
                                          <p:attrName>ppt_w</p:attrName>
                                        </p:attrNameLst>
                                      </p:cBhvr>
                                    </p:anim>
                                    <p:anim by="(#ppt_w*0.50)" calcmode="lin" valueType="num">
                                      <p:cBhvr>
                                        <p:cTn id="24" dur="500" decel="50000" autoRev="1" fill="hold">
                                          <p:stCondLst>
                                            <p:cond delay="0"/>
                                          </p:stCondLst>
                                        </p:cTn>
                                        <p:tgtEl>
                                          <p:spTgt spid="13"/>
                                        </p:tgtEl>
                                        <p:attrNameLst>
                                          <p:attrName>ppt_x</p:attrName>
                                        </p:attrNameLst>
                                      </p:cBhvr>
                                    </p:anim>
                                    <p:anim from="(-#ppt_h/2)" to="(#ppt_y)" calcmode="lin" valueType="num">
                                      <p:cBhvr>
                                        <p:cTn id="25" dur="1000" fill="hold">
                                          <p:stCondLst>
                                            <p:cond delay="0"/>
                                          </p:stCondLst>
                                        </p:cTn>
                                        <p:tgtEl>
                                          <p:spTgt spid="13"/>
                                        </p:tgtEl>
                                        <p:attrNameLst>
                                          <p:attrName>ppt_y</p:attrName>
                                        </p:attrNameLst>
                                      </p:cBhvr>
                                    </p:anim>
                                    <p:animRot by="21600000">
                                      <p:cBhvr>
                                        <p:cTn id="26" dur="1000" fill="hold">
                                          <p:stCondLst>
                                            <p:cond delay="0"/>
                                          </p:stCondLst>
                                        </p:cTn>
                                        <p:tgtEl>
                                          <p:spTgt spid="13"/>
                                        </p:tgtEl>
                                        <p:attrNameLst>
                                          <p:attrName>r</p:attrName>
                                        </p:attrNameLst>
                                      </p:cBhvr>
                                    </p:animRot>
                                  </p:childTnLst>
                                </p:cTn>
                              </p:par>
                            </p:childTnLst>
                          </p:cTn>
                        </p:par>
                        <p:par>
                          <p:cTn id="27" fill="hold">
                            <p:stCondLst>
                              <p:cond delay="3300"/>
                            </p:stCondLst>
                            <p:childTnLst>
                              <p:par>
                                <p:cTn id="28" presetID="22" presetClass="entr" presetSubtype="8"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800"/>
                            </p:stCondLst>
                            <p:childTnLst>
                              <p:par>
                                <p:cTn id="32" presetID="2" presetClass="entr" presetSubtype="6" decel="5000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6" decel="50000" fill="hold" grpId="0" nodeType="withEffect">
                                  <p:stCondLst>
                                    <p:cond delay="25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750" fill="hold"/>
                                        <p:tgtEl>
                                          <p:spTgt spid="15"/>
                                        </p:tgtEl>
                                        <p:attrNameLst>
                                          <p:attrName>ppt_x</p:attrName>
                                        </p:attrNameLst>
                                      </p:cBhvr>
                                      <p:tavLst>
                                        <p:tav tm="0">
                                          <p:val>
                                            <p:strVal val="1+#ppt_w/2"/>
                                          </p:val>
                                        </p:tav>
                                        <p:tav tm="100000">
                                          <p:val>
                                            <p:strVal val="#ppt_x"/>
                                          </p:val>
                                        </p:tav>
                                      </p:tavLst>
                                    </p:anim>
                                    <p:anim calcmode="lin" valueType="num">
                                      <p:cBhvr additive="base">
                                        <p:cTn id="39" dur="750" fill="hold"/>
                                        <p:tgtEl>
                                          <p:spTgt spid="15"/>
                                        </p:tgtEl>
                                        <p:attrNameLst>
                                          <p:attrName>ppt_y</p:attrName>
                                        </p:attrNameLst>
                                      </p:cBhvr>
                                      <p:tavLst>
                                        <p:tav tm="0">
                                          <p:val>
                                            <p:strVal val="1+#ppt_h/2"/>
                                          </p:val>
                                        </p:tav>
                                        <p:tav tm="100000">
                                          <p:val>
                                            <p:strVal val="#ppt_y"/>
                                          </p:val>
                                        </p:tav>
                                      </p:tavLst>
                                    </p:anim>
                                  </p:childTnLst>
                                </p:cTn>
                              </p:par>
                              <p:par>
                                <p:cTn id="40" presetID="2" presetClass="entr" presetSubtype="6" decel="50000" fill="hold" grpId="0" nodeType="withEffect">
                                  <p:stCondLst>
                                    <p:cond delay="5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750" fill="hold"/>
                                        <p:tgtEl>
                                          <p:spTgt spid="23"/>
                                        </p:tgtEl>
                                        <p:attrNameLst>
                                          <p:attrName>ppt_x</p:attrName>
                                        </p:attrNameLst>
                                      </p:cBhvr>
                                      <p:tavLst>
                                        <p:tav tm="0">
                                          <p:val>
                                            <p:strVal val="1+#ppt_w/2"/>
                                          </p:val>
                                        </p:tav>
                                        <p:tav tm="100000">
                                          <p:val>
                                            <p:strVal val="#ppt_x"/>
                                          </p:val>
                                        </p:tav>
                                      </p:tavLst>
                                    </p:anim>
                                    <p:anim calcmode="lin" valueType="num">
                                      <p:cBhvr additive="base">
                                        <p:cTn id="43" dur="75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6" decel="50000" fill="hold" grpId="0"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750" fill="hold"/>
                                        <p:tgtEl>
                                          <p:spTgt spid="24"/>
                                        </p:tgtEl>
                                        <p:attrNameLst>
                                          <p:attrName>ppt_x</p:attrName>
                                        </p:attrNameLst>
                                      </p:cBhvr>
                                      <p:tavLst>
                                        <p:tav tm="0">
                                          <p:val>
                                            <p:strVal val="1+#ppt_w/2"/>
                                          </p:val>
                                        </p:tav>
                                        <p:tav tm="100000">
                                          <p:val>
                                            <p:strVal val="#ppt_x"/>
                                          </p:val>
                                        </p:tav>
                                      </p:tavLst>
                                    </p:anim>
                                    <p:anim calcmode="lin" valueType="num">
                                      <p:cBhvr additive="base">
                                        <p:cTn id="47" dur="750" fill="hold"/>
                                        <p:tgtEl>
                                          <p:spTgt spid="24"/>
                                        </p:tgtEl>
                                        <p:attrNameLst>
                                          <p:attrName>ppt_y</p:attrName>
                                        </p:attrNameLst>
                                      </p:cBhvr>
                                      <p:tavLst>
                                        <p:tav tm="0">
                                          <p:val>
                                            <p:strVal val="1+#ppt_h/2"/>
                                          </p:val>
                                        </p:tav>
                                        <p:tav tm="100000">
                                          <p:val>
                                            <p:strVal val="#ppt_y"/>
                                          </p:val>
                                        </p:tav>
                                      </p:tavLst>
                                    </p:anim>
                                  </p:childTnLst>
                                </p:cTn>
                              </p:par>
                            </p:childTnLst>
                          </p:cTn>
                        </p:par>
                        <p:par>
                          <p:cTn id="48" fill="hold">
                            <p:stCondLst>
                              <p:cond delay="48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P spid="14" grpId="0" animBg="1"/>
      <p:bldP spid="15" grpId="0" animBg="1"/>
      <p:bldP spid="23" grpId="0" animBg="1"/>
      <p:bldP spid="24" grpId="0" animBg="1"/>
      <p:bldP spid="25" grpId="0"/>
      <p:bldP spid="26"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改进之法</a:t>
            </a:r>
          </a:p>
        </p:txBody>
      </p:sp>
      <p:sp>
        <p:nvSpPr>
          <p:cNvPr id="4" name="Oval 6"/>
          <p:cNvSpPr>
            <a:spLocks noChangeArrowheads="1"/>
          </p:cNvSpPr>
          <p:nvPr/>
        </p:nvSpPr>
        <p:spPr bwMode="auto">
          <a:xfrm flipH="1">
            <a:off x="3302528" y="3301167"/>
            <a:ext cx="1625706" cy="1624278"/>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flipH="1">
            <a:off x="5912557" y="2254459"/>
            <a:ext cx="1156363" cy="3650924"/>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C0DA"/>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 name="Oval 8"/>
          <p:cNvSpPr>
            <a:spLocks noChangeArrowheads="1"/>
          </p:cNvSpPr>
          <p:nvPr/>
        </p:nvSpPr>
        <p:spPr bwMode="auto">
          <a:xfrm flipH="1">
            <a:off x="5634387" y="1876866"/>
            <a:ext cx="1062072" cy="1063454"/>
          </a:xfrm>
          <a:prstGeom prst="ellipse">
            <a:avLst/>
          </a:prstGeom>
          <a:solidFill>
            <a:srgbClr val="1F7173"/>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Oval 9"/>
          <p:cNvSpPr>
            <a:spLocks noChangeArrowheads="1"/>
          </p:cNvSpPr>
          <p:nvPr/>
        </p:nvSpPr>
        <p:spPr bwMode="auto">
          <a:xfrm flipH="1">
            <a:off x="6417152" y="3540364"/>
            <a:ext cx="1063454" cy="1062068"/>
          </a:xfrm>
          <a:prstGeom prst="ellipse">
            <a:avLst/>
          </a:prstGeom>
          <a:solidFill>
            <a:srgbClr val="1F7173"/>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 name="Oval 10"/>
          <p:cNvSpPr>
            <a:spLocks noChangeArrowheads="1"/>
          </p:cNvSpPr>
          <p:nvPr/>
        </p:nvSpPr>
        <p:spPr bwMode="auto">
          <a:xfrm flipH="1">
            <a:off x="5572203" y="5201195"/>
            <a:ext cx="1063454" cy="1062068"/>
          </a:xfrm>
          <a:prstGeom prst="ellipse">
            <a:avLst/>
          </a:prstGeom>
          <a:solidFill>
            <a:srgbClr val="1F7173"/>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Line 11"/>
          <p:cNvSpPr>
            <a:spLocks noChangeShapeType="1"/>
          </p:cNvSpPr>
          <p:nvPr/>
        </p:nvSpPr>
        <p:spPr bwMode="auto">
          <a:xfrm flipH="1">
            <a:off x="4819665" y="2698464"/>
            <a:ext cx="849165" cy="824691"/>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Line 12"/>
          <p:cNvSpPr>
            <a:spLocks noChangeShapeType="1"/>
          </p:cNvSpPr>
          <p:nvPr/>
        </p:nvSpPr>
        <p:spPr bwMode="auto">
          <a:xfrm flipH="1" flipV="1">
            <a:off x="4867164" y="4722563"/>
            <a:ext cx="748147" cy="724395"/>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Line 13"/>
          <p:cNvSpPr>
            <a:spLocks noChangeShapeType="1"/>
          </p:cNvSpPr>
          <p:nvPr/>
        </p:nvSpPr>
        <p:spPr bwMode="auto">
          <a:xfrm flipH="1">
            <a:off x="5116546" y="4055771"/>
            <a:ext cx="1199409" cy="0"/>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Oval 14"/>
          <p:cNvSpPr>
            <a:spLocks noChangeArrowheads="1"/>
          </p:cNvSpPr>
          <p:nvPr/>
        </p:nvSpPr>
        <p:spPr bwMode="auto">
          <a:xfrm flipH="1">
            <a:off x="3450821" y="3448035"/>
            <a:ext cx="1329120" cy="1329120"/>
          </a:xfrm>
          <a:prstGeom prst="ellipse">
            <a:avLst/>
          </a:prstGeom>
          <a:solidFill>
            <a:srgbClr val="1F7173"/>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21"/>
          <p:cNvSpPr txBox="1"/>
          <p:nvPr/>
        </p:nvSpPr>
        <p:spPr>
          <a:xfrm flipH="1">
            <a:off x="5686562" y="2138400"/>
            <a:ext cx="921019"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添加文本</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4" name="TextBox 22"/>
          <p:cNvSpPr txBox="1"/>
          <p:nvPr/>
        </p:nvSpPr>
        <p:spPr>
          <a:xfrm flipH="1">
            <a:off x="6489675" y="3799687"/>
            <a:ext cx="894437"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添加文本</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5" name="TextBox 23"/>
          <p:cNvSpPr txBox="1"/>
          <p:nvPr/>
        </p:nvSpPr>
        <p:spPr>
          <a:xfrm flipH="1">
            <a:off x="5611522" y="5425580"/>
            <a:ext cx="894437"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添加文本</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6" name="TextBox 24"/>
          <p:cNvSpPr txBox="1"/>
          <p:nvPr/>
        </p:nvSpPr>
        <p:spPr>
          <a:xfrm flipH="1">
            <a:off x="3454985" y="3812907"/>
            <a:ext cx="1287522"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添加文本</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6936893" y="1892178"/>
            <a:ext cx="3831003"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8" name="TextBox 26"/>
          <p:cNvSpPr txBox="1"/>
          <p:nvPr/>
        </p:nvSpPr>
        <p:spPr>
          <a:xfrm>
            <a:off x="7707231" y="3686411"/>
            <a:ext cx="3729096" cy="78752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9" name="TextBox 27"/>
          <p:cNvSpPr txBox="1"/>
          <p:nvPr/>
        </p:nvSpPr>
        <p:spPr>
          <a:xfrm>
            <a:off x="6900804" y="5446958"/>
            <a:ext cx="3729096" cy="78752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0" name="Oval 6"/>
          <p:cNvSpPr>
            <a:spLocks noChangeArrowheads="1"/>
          </p:cNvSpPr>
          <p:nvPr/>
        </p:nvSpPr>
        <p:spPr bwMode="auto">
          <a:xfrm flipH="1">
            <a:off x="1251069" y="3463779"/>
            <a:ext cx="1300196" cy="1299054"/>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Oval 14"/>
          <p:cNvSpPr>
            <a:spLocks noChangeArrowheads="1"/>
          </p:cNvSpPr>
          <p:nvPr/>
        </p:nvSpPr>
        <p:spPr bwMode="auto">
          <a:xfrm flipH="1">
            <a:off x="1369670" y="3581098"/>
            <a:ext cx="1062994" cy="1062994"/>
          </a:xfrm>
          <a:prstGeom prst="ellipse">
            <a:avLst/>
          </a:prstGeom>
          <a:solidFill>
            <a:srgbClr val="1F7173"/>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30"/>
          <p:cNvSpPr txBox="1"/>
          <p:nvPr/>
        </p:nvSpPr>
        <p:spPr>
          <a:xfrm flipH="1">
            <a:off x="1541127" y="3765025"/>
            <a:ext cx="720080" cy="707886"/>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添加文本</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3" name="右箭头 22"/>
          <p:cNvSpPr/>
          <p:nvPr/>
        </p:nvSpPr>
        <p:spPr bwMode="auto">
          <a:xfrm>
            <a:off x="2776896" y="3912853"/>
            <a:ext cx="371167" cy="310947"/>
          </a:xfrm>
          <a:prstGeom prst="rightArrow">
            <a:avLst/>
          </a:prstGeom>
          <a:solidFill>
            <a:srgbClr val="00C0D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2300"/>
                                </p:stCondLst>
                                <p:childTnLst>
                                  <p:par>
                                    <p:cTn id="28" presetID="31"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300" fill="hold"/>
                                            <p:tgtEl>
                                              <p:spTgt spid="22"/>
                                            </p:tgtEl>
                                            <p:attrNameLst>
                                              <p:attrName>ppt_w</p:attrName>
                                            </p:attrNameLst>
                                          </p:cBhvr>
                                          <p:tavLst>
                                            <p:tav tm="0">
                                              <p:val>
                                                <p:fltVal val="0"/>
                                              </p:val>
                                            </p:tav>
                                            <p:tav tm="100000">
                                              <p:val>
                                                <p:strVal val="#ppt_w"/>
                                              </p:val>
                                            </p:tav>
                                          </p:tavLst>
                                        </p:anim>
                                        <p:anim calcmode="lin" valueType="num">
                                          <p:cBhvr>
                                            <p:cTn id="31" dur="300" fill="hold"/>
                                            <p:tgtEl>
                                              <p:spTgt spid="22"/>
                                            </p:tgtEl>
                                            <p:attrNameLst>
                                              <p:attrName>ppt_h</p:attrName>
                                            </p:attrNameLst>
                                          </p:cBhvr>
                                          <p:tavLst>
                                            <p:tav tm="0">
                                              <p:val>
                                                <p:fltVal val="0"/>
                                              </p:val>
                                            </p:tav>
                                            <p:tav tm="100000">
                                              <p:val>
                                                <p:strVal val="#ppt_h"/>
                                              </p:val>
                                            </p:tav>
                                          </p:tavLst>
                                        </p:anim>
                                        <p:anim calcmode="lin" valueType="num">
                                          <p:cBhvr>
                                            <p:cTn id="32" dur="300" fill="hold"/>
                                            <p:tgtEl>
                                              <p:spTgt spid="22"/>
                                            </p:tgtEl>
                                            <p:attrNameLst>
                                              <p:attrName>style.rotation</p:attrName>
                                            </p:attrNameLst>
                                          </p:cBhvr>
                                          <p:tavLst>
                                            <p:tav tm="0">
                                              <p:val>
                                                <p:fltVal val="90"/>
                                              </p:val>
                                            </p:tav>
                                            <p:tav tm="100000">
                                              <p:val>
                                                <p:fltVal val="0"/>
                                              </p:val>
                                            </p:tav>
                                          </p:tavLst>
                                        </p:anim>
                                        <p:animEffect transition="in" filter="fade">
                                          <p:cBhvr>
                                            <p:cTn id="33" dur="300"/>
                                            <p:tgtEl>
                                              <p:spTgt spid="22"/>
                                            </p:tgtEl>
                                          </p:cBhvr>
                                        </p:animEffect>
                                      </p:childTnLst>
                                    </p:cTn>
                                  </p:par>
                                </p:childTnLst>
                              </p:cTn>
                            </p:par>
                            <p:par>
                              <p:cTn id="34" fill="hold">
                                <p:stCondLst>
                                  <p:cond delay="2800"/>
                                </p:stCondLst>
                                <p:childTnLst>
                                  <p:par>
                                    <p:cTn id="35" presetID="2" presetClass="entr" presetSubtype="8" fill="hold" grpId="0" nodeType="afterEffect" p14:presetBounceEnd="33000">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14:bounceEnd="33000">
                                          <p:cBhvr additive="base">
                                            <p:cTn id="37"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38" dur="3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3300"/>
                                </p:stCondLst>
                                <p:childTnLst>
                                  <p:par>
                                    <p:cTn id="40" presetID="5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Scale>
                                          <p:cBhvr>
                                            <p:cTn id="4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
                                            </p:tgtEl>
                                            <p:attrNameLst>
                                              <p:attrName>ppt_x</p:attrName>
                                              <p:attrName>ppt_y</p:attrName>
                                            </p:attrNameLst>
                                          </p:cBhvr>
                                        </p:animMotion>
                                        <p:animEffect transition="in" filter="fade">
                                          <p:cBhvr>
                                            <p:cTn id="49" dur="1000"/>
                                            <p:tgtEl>
                                              <p:spTgt spid="4"/>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Scale>
                                          <p:cBhvr>
                                            <p:cTn id="5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6"/>
                                            </p:tgtEl>
                                            <p:attrNameLst>
                                              <p:attrName>ppt_x</p:attrName>
                                              <p:attrName>ppt_y</p:attrName>
                                            </p:attrNameLst>
                                          </p:cBhvr>
                                        </p:animMotion>
                                        <p:animEffect transition="in" filter="fade">
                                          <p:cBhvr>
                                            <p:cTn id="54" dur="1000"/>
                                            <p:tgtEl>
                                              <p:spTgt spid="16"/>
                                            </p:tgtEl>
                                          </p:cBhvr>
                                        </p:animEffect>
                                      </p:childTnLst>
                                    </p:cTn>
                                  </p:par>
                                </p:childTnLst>
                              </p:cTn>
                            </p:par>
                            <p:par>
                              <p:cTn id="55" fill="hold">
                                <p:stCondLst>
                                  <p:cond delay="43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left)">
                                          <p:cBhvr>
                                            <p:cTn id="64" dur="500"/>
                                            <p:tgtEl>
                                              <p:spTgt spid="10"/>
                                            </p:tgtEl>
                                          </p:cBhvr>
                                        </p:animEffect>
                                      </p:childTnLst>
                                    </p:cTn>
                                  </p:par>
                                </p:childTnLst>
                              </p:cTn>
                            </p:par>
                            <p:par>
                              <p:cTn id="65" fill="hold">
                                <p:stCondLst>
                                  <p:cond delay="4800"/>
                                </p:stCondLst>
                                <p:childTnLst>
                                  <p:par>
                                    <p:cTn id="66" presetID="22" presetClass="entr" presetSubtype="1"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up)">
                                          <p:cBhvr>
                                            <p:cTn id="68" dur="500"/>
                                            <p:tgtEl>
                                              <p:spTgt spid="5"/>
                                            </p:tgtEl>
                                          </p:cBhvr>
                                        </p:animEffect>
                                      </p:childTnLst>
                                    </p:cTn>
                                  </p:par>
                                </p:childTnLst>
                              </p:cTn>
                            </p:par>
                            <p:par>
                              <p:cTn id="69" fill="hold">
                                <p:stCondLst>
                                  <p:cond delay="5300"/>
                                </p:stCondLst>
                                <p:childTnLst>
                                  <p:par>
                                    <p:cTn id="70" presetID="52" presetClass="entr" presetSubtype="0"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Scale>
                                          <p:cBhvr>
                                            <p:cTn id="7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6"/>
                                            </p:tgtEl>
                                            <p:attrNameLst>
                                              <p:attrName>ppt_x</p:attrName>
                                              <p:attrName>ppt_y</p:attrName>
                                            </p:attrNameLst>
                                          </p:cBhvr>
                                        </p:animMotion>
                                        <p:animEffect transition="in" filter="fade">
                                          <p:cBhvr>
                                            <p:cTn id="74" dur="1000"/>
                                            <p:tgtEl>
                                              <p:spTgt spid="6"/>
                                            </p:tgtEl>
                                          </p:cBhvr>
                                        </p:animEffect>
                                      </p:childTnLst>
                                    </p:cTn>
                                  </p:par>
                                  <p:par>
                                    <p:cTn id="75" presetID="52" presetClass="entr" presetSubtype="0" fill="hold" grpId="0" nodeType="withEffect">
                                      <p:stCondLst>
                                        <p:cond delay="200"/>
                                      </p:stCondLst>
                                      <p:childTnLst>
                                        <p:set>
                                          <p:cBhvr>
                                            <p:cTn id="76" dur="1" fill="hold">
                                              <p:stCondLst>
                                                <p:cond delay="0"/>
                                              </p:stCondLst>
                                            </p:cTn>
                                            <p:tgtEl>
                                              <p:spTgt spid="7"/>
                                            </p:tgtEl>
                                            <p:attrNameLst>
                                              <p:attrName>style.visibility</p:attrName>
                                            </p:attrNameLst>
                                          </p:cBhvr>
                                          <p:to>
                                            <p:strVal val="visible"/>
                                          </p:to>
                                        </p:set>
                                        <p:animScale>
                                          <p:cBhvr>
                                            <p:cTn id="7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7"/>
                                            </p:tgtEl>
                                            <p:attrNameLst>
                                              <p:attrName>ppt_x</p:attrName>
                                              <p:attrName>ppt_y</p:attrName>
                                            </p:attrNameLst>
                                          </p:cBhvr>
                                        </p:animMotion>
                                        <p:animEffect transition="in" filter="fade">
                                          <p:cBhvr>
                                            <p:cTn id="79" dur="1000"/>
                                            <p:tgtEl>
                                              <p:spTgt spid="7"/>
                                            </p:tgtEl>
                                          </p:cBhvr>
                                        </p:animEffect>
                                      </p:childTnLst>
                                    </p:cTn>
                                  </p:par>
                                  <p:par>
                                    <p:cTn id="80" presetID="52" presetClass="entr" presetSubtype="0" fill="hold" grpId="0" nodeType="withEffect">
                                      <p:stCondLst>
                                        <p:cond delay="400"/>
                                      </p:stCondLst>
                                      <p:childTnLst>
                                        <p:set>
                                          <p:cBhvr>
                                            <p:cTn id="81" dur="1" fill="hold">
                                              <p:stCondLst>
                                                <p:cond delay="0"/>
                                              </p:stCondLst>
                                            </p:cTn>
                                            <p:tgtEl>
                                              <p:spTgt spid="8"/>
                                            </p:tgtEl>
                                            <p:attrNameLst>
                                              <p:attrName>style.visibility</p:attrName>
                                            </p:attrNameLst>
                                          </p:cBhvr>
                                          <p:to>
                                            <p:strVal val="visible"/>
                                          </p:to>
                                        </p:set>
                                        <p:animScale>
                                          <p:cBhvr>
                                            <p:cTn id="8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8"/>
                                            </p:tgtEl>
                                            <p:attrNameLst>
                                              <p:attrName>ppt_x</p:attrName>
                                              <p:attrName>ppt_y</p:attrName>
                                            </p:attrNameLst>
                                          </p:cBhvr>
                                        </p:animMotion>
                                        <p:animEffect transition="in" filter="fade">
                                          <p:cBhvr>
                                            <p:cTn id="84" dur="1000"/>
                                            <p:tgtEl>
                                              <p:spTgt spid="8"/>
                                            </p:tgtEl>
                                          </p:cBhvr>
                                        </p:animEffect>
                                      </p:childTnLst>
                                    </p:cTn>
                                  </p:par>
                                </p:childTnLst>
                              </p:cTn>
                            </p:par>
                            <p:par>
                              <p:cTn id="85" fill="hold">
                                <p:stCondLst>
                                  <p:cond delay="6300"/>
                                </p:stCondLst>
                                <p:childTnLst>
                                  <p:par>
                                    <p:cTn id="86" presetID="31"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300" fill="hold"/>
                                            <p:tgtEl>
                                              <p:spTgt spid="13"/>
                                            </p:tgtEl>
                                            <p:attrNameLst>
                                              <p:attrName>ppt_w</p:attrName>
                                            </p:attrNameLst>
                                          </p:cBhvr>
                                          <p:tavLst>
                                            <p:tav tm="0">
                                              <p:val>
                                                <p:fltVal val="0"/>
                                              </p:val>
                                            </p:tav>
                                            <p:tav tm="100000">
                                              <p:val>
                                                <p:strVal val="#ppt_w"/>
                                              </p:val>
                                            </p:tav>
                                          </p:tavLst>
                                        </p:anim>
                                        <p:anim calcmode="lin" valueType="num">
                                          <p:cBhvr>
                                            <p:cTn id="89" dur="300" fill="hold"/>
                                            <p:tgtEl>
                                              <p:spTgt spid="13"/>
                                            </p:tgtEl>
                                            <p:attrNameLst>
                                              <p:attrName>ppt_h</p:attrName>
                                            </p:attrNameLst>
                                          </p:cBhvr>
                                          <p:tavLst>
                                            <p:tav tm="0">
                                              <p:val>
                                                <p:fltVal val="0"/>
                                              </p:val>
                                            </p:tav>
                                            <p:tav tm="100000">
                                              <p:val>
                                                <p:strVal val="#ppt_h"/>
                                              </p:val>
                                            </p:tav>
                                          </p:tavLst>
                                        </p:anim>
                                        <p:anim calcmode="lin" valueType="num">
                                          <p:cBhvr>
                                            <p:cTn id="90" dur="300" fill="hold"/>
                                            <p:tgtEl>
                                              <p:spTgt spid="13"/>
                                            </p:tgtEl>
                                            <p:attrNameLst>
                                              <p:attrName>style.rotation</p:attrName>
                                            </p:attrNameLst>
                                          </p:cBhvr>
                                          <p:tavLst>
                                            <p:tav tm="0">
                                              <p:val>
                                                <p:fltVal val="90"/>
                                              </p:val>
                                            </p:tav>
                                            <p:tav tm="100000">
                                              <p:val>
                                                <p:fltVal val="0"/>
                                              </p:val>
                                            </p:tav>
                                          </p:tavLst>
                                        </p:anim>
                                        <p:animEffect transition="in" filter="fade">
                                          <p:cBhvr>
                                            <p:cTn id="91" dur="300"/>
                                            <p:tgtEl>
                                              <p:spTgt spid="13"/>
                                            </p:tgtEl>
                                          </p:cBhvr>
                                        </p:animEffect>
                                      </p:childTnLst>
                                    </p:cTn>
                                  </p:par>
                                </p:childTnLst>
                              </p:cTn>
                            </p:par>
                            <p:par>
                              <p:cTn id="92" fill="hold">
                                <p:stCondLst>
                                  <p:cond delay="6800"/>
                                </p:stCondLst>
                                <p:childTnLst>
                                  <p:par>
                                    <p:cTn id="93" presetID="2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left)">
                                          <p:cBhvr>
                                            <p:cTn id="95" dur="500"/>
                                            <p:tgtEl>
                                              <p:spTgt spid="17"/>
                                            </p:tgtEl>
                                          </p:cBhvr>
                                        </p:animEffect>
                                      </p:childTnLst>
                                    </p:cTn>
                                  </p:par>
                                </p:childTnLst>
                              </p:cTn>
                            </p:par>
                            <p:par>
                              <p:cTn id="96" fill="hold">
                                <p:stCondLst>
                                  <p:cond delay="7300"/>
                                </p:stCondLst>
                                <p:childTnLst>
                                  <p:par>
                                    <p:cTn id="97" presetID="31"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 calcmode="lin" valueType="num">
                                          <p:cBhvr>
                                            <p:cTn id="99" dur="300" fill="hold"/>
                                            <p:tgtEl>
                                              <p:spTgt spid="14"/>
                                            </p:tgtEl>
                                            <p:attrNameLst>
                                              <p:attrName>ppt_w</p:attrName>
                                            </p:attrNameLst>
                                          </p:cBhvr>
                                          <p:tavLst>
                                            <p:tav tm="0">
                                              <p:val>
                                                <p:fltVal val="0"/>
                                              </p:val>
                                            </p:tav>
                                            <p:tav tm="100000">
                                              <p:val>
                                                <p:strVal val="#ppt_w"/>
                                              </p:val>
                                            </p:tav>
                                          </p:tavLst>
                                        </p:anim>
                                        <p:anim calcmode="lin" valueType="num">
                                          <p:cBhvr>
                                            <p:cTn id="100" dur="300" fill="hold"/>
                                            <p:tgtEl>
                                              <p:spTgt spid="14"/>
                                            </p:tgtEl>
                                            <p:attrNameLst>
                                              <p:attrName>ppt_h</p:attrName>
                                            </p:attrNameLst>
                                          </p:cBhvr>
                                          <p:tavLst>
                                            <p:tav tm="0">
                                              <p:val>
                                                <p:fltVal val="0"/>
                                              </p:val>
                                            </p:tav>
                                            <p:tav tm="100000">
                                              <p:val>
                                                <p:strVal val="#ppt_h"/>
                                              </p:val>
                                            </p:tav>
                                          </p:tavLst>
                                        </p:anim>
                                        <p:anim calcmode="lin" valueType="num">
                                          <p:cBhvr>
                                            <p:cTn id="101" dur="300" fill="hold"/>
                                            <p:tgtEl>
                                              <p:spTgt spid="14"/>
                                            </p:tgtEl>
                                            <p:attrNameLst>
                                              <p:attrName>style.rotation</p:attrName>
                                            </p:attrNameLst>
                                          </p:cBhvr>
                                          <p:tavLst>
                                            <p:tav tm="0">
                                              <p:val>
                                                <p:fltVal val="90"/>
                                              </p:val>
                                            </p:tav>
                                            <p:tav tm="100000">
                                              <p:val>
                                                <p:fltVal val="0"/>
                                              </p:val>
                                            </p:tav>
                                          </p:tavLst>
                                        </p:anim>
                                        <p:animEffect transition="in" filter="fade">
                                          <p:cBhvr>
                                            <p:cTn id="102" dur="300"/>
                                            <p:tgtEl>
                                              <p:spTgt spid="14"/>
                                            </p:tgtEl>
                                          </p:cBhvr>
                                        </p:animEffect>
                                      </p:childTnLst>
                                    </p:cTn>
                                  </p:par>
                                </p:childTnLst>
                              </p:cTn>
                            </p:par>
                            <p:par>
                              <p:cTn id="103" fill="hold">
                                <p:stCondLst>
                                  <p:cond delay="7800"/>
                                </p:stCondLst>
                                <p:childTnLst>
                                  <p:par>
                                    <p:cTn id="104" presetID="22" presetClass="entr" presetSubtype="8"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left)">
                                          <p:cBhvr>
                                            <p:cTn id="106" dur="500"/>
                                            <p:tgtEl>
                                              <p:spTgt spid="18"/>
                                            </p:tgtEl>
                                          </p:cBhvr>
                                        </p:animEffect>
                                      </p:childTnLst>
                                    </p:cTn>
                                  </p:par>
                                </p:childTnLst>
                              </p:cTn>
                            </p:par>
                            <p:par>
                              <p:cTn id="107" fill="hold">
                                <p:stCondLst>
                                  <p:cond delay="830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300" fill="hold"/>
                                            <p:tgtEl>
                                              <p:spTgt spid="15"/>
                                            </p:tgtEl>
                                            <p:attrNameLst>
                                              <p:attrName>ppt_w</p:attrName>
                                            </p:attrNameLst>
                                          </p:cBhvr>
                                          <p:tavLst>
                                            <p:tav tm="0">
                                              <p:val>
                                                <p:fltVal val="0"/>
                                              </p:val>
                                            </p:tav>
                                            <p:tav tm="100000">
                                              <p:val>
                                                <p:strVal val="#ppt_w"/>
                                              </p:val>
                                            </p:tav>
                                          </p:tavLst>
                                        </p:anim>
                                        <p:anim calcmode="lin" valueType="num">
                                          <p:cBhvr>
                                            <p:cTn id="111" dur="300" fill="hold"/>
                                            <p:tgtEl>
                                              <p:spTgt spid="15"/>
                                            </p:tgtEl>
                                            <p:attrNameLst>
                                              <p:attrName>ppt_h</p:attrName>
                                            </p:attrNameLst>
                                          </p:cBhvr>
                                          <p:tavLst>
                                            <p:tav tm="0">
                                              <p:val>
                                                <p:fltVal val="0"/>
                                              </p:val>
                                            </p:tav>
                                            <p:tav tm="100000">
                                              <p:val>
                                                <p:strVal val="#ppt_h"/>
                                              </p:val>
                                            </p:tav>
                                          </p:tavLst>
                                        </p:anim>
                                        <p:anim calcmode="lin" valueType="num">
                                          <p:cBhvr>
                                            <p:cTn id="112" dur="300" fill="hold"/>
                                            <p:tgtEl>
                                              <p:spTgt spid="15"/>
                                            </p:tgtEl>
                                            <p:attrNameLst>
                                              <p:attrName>style.rotation</p:attrName>
                                            </p:attrNameLst>
                                          </p:cBhvr>
                                          <p:tavLst>
                                            <p:tav tm="0">
                                              <p:val>
                                                <p:fltVal val="90"/>
                                              </p:val>
                                            </p:tav>
                                            <p:tav tm="100000">
                                              <p:val>
                                                <p:fltVal val="0"/>
                                              </p:val>
                                            </p:tav>
                                          </p:tavLst>
                                        </p:anim>
                                        <p:animEffect transition="in" filter="fade">
                                          <p:cBhvr>
                                            <p:cTn id="113" dur="300"/>
                                            <p:tgtEl>
                                              <p:spTgt spid="15"/>
                                            </p:tgtEl>
                                          </p:cBhvr>
                                        </p:animEffect>
                                      </p:childTnLst>
                                    </p:cTn>
                                  </p:par>
                                </p:childTnLst>
                              </p:cTn>
                            </p:par>
                            <p:par>
                              <p:cTn id="114" fill="hold">
                                <p:stCondLst>
                                  <p:cond delay="88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animBg="1"/>
          <p:bldP spid="21" grpId="0" animBg="1"/>
          <p:bldP spid="22"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2300"/>
                                </p:stCondLst>
                                <p:childTnLst>
                                  <p:par>
                                    <p:cTn id="28" presetID="31"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300" fill="hold"/>
                                            <p:tgtEl>
                                              <p:spTgt spid="22"/>
                                            </p:tgtEl>
                                            <p:attrNameLst>
                                              <p:attrName>ppt_w</p:attrName>
                                            </p:attrNameLst>
                                          </p:cBhvr>
                                          <p:tavLst>
                                            <p:tav tm="0">
                                              <p:val>
                                                <p:fltVal val="0"/>
                                              </p:val>
                                            </p:tav>
                                            <p:tav tm="100000">
                                              <p:val>
                                                <p:strVal val="#ppt_w"/>
                                              </p:val>
                                            </p:tav>
                                          </p:tavLst>
                                        </p:anim>
                                        <p:anim calcmode="lin" valueType="num">
                                          <p:cBhvr>
                                            <p:cTn id="31" dur="300" fill="hold"/>
                                            <p:tgtEl>
                                              <p:spTgt spid="22"/>
                                            </p:tgtEl>
                                            <p:attrNameLst>
                                              <p:attrName>ppt_h</p:attrName>
                                            </p:attrNameLst>
                                          </p:cBhvr>
                                          <p:tavLst>
                                            <p:tav tm="0">
                                              <p:val>
                                                <p:fltVal val="0"/>
                                              </p:val>
                                            </p:tav>
                                            <p:tav tm="100000">
                                              <p:val>
                                                <p:strVal val="#ppt_h"/>
                                              </p:val>
                                            </p:tav>
                                          </p:tavLst>
                                        </p:anim>
                                        <p:anim calcmode="lin" valueType="num">
                                          <p:cBhvr>
                                            <p:cTn id="32" dur="300" fill="hold"/>
                                            <p:tgtEl>
                                              <p:spTgt spid="22"/>
                                            </p:tgtEl>
                                            <p:attrNameLst>
                                              <p:attrName>style.rotation</p:attrName>
                                            </p:attrNameLst>
                                          </p:cBhvr>
                                          <p:tavLst>
                                            <p:tav tm="0">
                                              <p:val>
                                                <p:fltVal val="90"/>
                                              </p:val>
                                            </p:tav>
                                            <p:tav tm="100000">
                                              <p:val>
                                                <p:fltVal val="0"/>
                                              </p:val>
                                            </p:tav>
                                          </p:tavLst>
                                        </p:anim>
                                        <p:animEffect transition="in" filter="fade">
                                          <p:cBhvr>
                                            <p:cTn id="33" dur="300"/>
                                            <p:tgtEl>
                                              <p:spTgt spid="22"/>
                                            </p:tgtEl>
                                          </p:cBhvr>
                                        </p:animEffect>
                                      </p:childTnLst>
                                    </p:cTn>
                                  </p:par>
                                </p:childTnLst>
                              </p:cTn>
                            </p:par>
                            <p:par>
                              <p:cTn id="34" fill="hold">
                                <p:stCondLst>
                                  <p:cond delay="2800"/>
                                </p:stCondLst>
                                <p:childTnLst>
                                  <p:par>
                                    <p:cTn id="35" presetID="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300" fill="hold"/>
                                            <p:tgtEl>
                                              <p:spTgt spid="23"/>
                                            </p:tgtEl>
                                            <p:attrNameLst>
                                              <p:attrName>ppt_x</p:attrName>
                                            </p:attrNameLst>
                                          </p:cBhvr>
                                          <p:tavLst>
                                            <p:tav tm="0">
                                              <p:val>
                                                <p:strVal val="0-#ppt_w/2"/>
                                              </p:val>
                                            </p:tav>
                                            <p:tav tm="100000">
                                              <p:val>
                                                <p:strVal val="#ppt_x"/>
                                              </p:val>
                                            </p:tav>
                                          </p:tavLst>
                                        </p:anim>
                                        <p:anim calcmode="lin" valueType="num">
                                          <p:cBhvr additive="base">
                                            <p:cTn id="38" dur="3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3300"/>
                                </p:stCondLst>
                                <p:childTnLst>
                                  <p:par>
                                    <p:cTn id="40" presetID="5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Scale>
                                          <p:cBhvr>
                                            <p:cTn id="4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
                                            </p:tgtEl>
                                            <p:attrNameLst>
                                              <p:attrName>ppt_x</p:attrName>
                                              <p:attrName>ppt_y</p:attrName>
                                            </p:attrNameLst>
                                          </p:cBhvr>
                                        </p:animMotion>
                                        <p:animEffect transition="in" filter="fade">
                                          <p:cBhvr>
                                            <p:cTn id="49" dur="1000"/>
                                            <p:tgtEl>
                                              <p:spTgt spid="4"/>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Scale>
                                          <p:cBhvr>
                                            <p:cTn id="5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6"/>
                                            </p:tgtEl>
                                            <p:attrNameLst>
                                              <p:attrName>ppt_x</p:attrName>
                                              <p:attrName>ppt_y</p:attrName>
                                            </p:attrNameLst>
                                          </p:cBhvr>
                                        </p:animMotion>
                                        <p:animEffect transition="in" filter="fade">
                                          <p:cBhvr>
                                            <p:cTn id="54" dur="1000"/>
                                            <p:tgtEl>
                                              <p:spTgt spid="16"/>
                                            </p:tgtEl>
                                          </p:cBhvr>
                                        </p:animEffect>
                                      </p:childTnLst>
                                    </p:cTn>
                                  </p:par>
                                </p:childTnLst>
                              </p:cTn>
                            </p:par>
                            <p:par>
                              <p:cTn id="55" fill="hold">
                                <p:stCondLst>
                                  <p:cond delay="43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left)">
                                          <p:cBhvr>
                                            <p:cTn id="64" dur="500"/>
                                            <p:tgtEl>
                                              <p:spTgt spid="10"/>
                                            </p:tgtEl>
                                          </p:cBhvr>
                                        </p:animEffect>
                                      </p:childTnLst>
                                    </p:cTn>
                                  </p:par>
                                </p:childTnLst>
                              </p:cTn>
                            </p:par>
                            <p:par>
                              <p:cTn id="65" fill="hold">
                                <p:stCondLst>
                                  <p:cond delay="4800"/>
                                </p:stCondLst>
                                <p:childTnLst>
                                  <p:par>
                                    <p:cTn id="66" presetID="22" presetClass="entr" presetSubtype="1"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up)">
                                          <p:cBhvr>
                                            <p:cTn id="68" dur="500"/>
                                            <p:tgtEl>
                                              <p:spTgt spid="5"/>
                                            </p:tgtEl>
                                          </p:cBhvr>
                                        </p:animEffect>
                                      </p:childTnLst>
                                    </p:cTn>
                                  </p:par>
                                </p:childTnLst>
                              </p:cTn>
                            </p:par>
                            <p:par>
                              <p:cTn id="69" fill="hold">
                                <p:stCondLst>
                                  <p:cond delay="5300"/>
                                </p:stCondLst>
                                <p:childTnLst>
                                  <p:par>
                                    <p:cTn id="70" presetID="52" presetClass="entr" presetSubtype="0"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Scale>
                                          <p:cBhvr>
                                            <p:cTn id="7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6"/>
                                            </p:tgtEl>
                                            <p:attrNameLst>
                                              <p:attrName>ppt_x</p:attrName>
                                              <p:attrName>ppt_y</p:attrName>
                                            </p:attrNameLst>
                                          </p:cBhvr>
                                        </p:animMotion>
                                        <p:animEffect transition="in" filter="fade">
                                          <p:cBhvr>
                                            <p:cTn id="74" dur="1000"/>
                                            <p:tgtEl>
                                              <p:spTgt spid="6"/>
                                            </p:tgtEl>
                                          </p:cBhvr>
                                        </p:animEffect>
                                      </p:childTnLst>
                                    </p:cTn>
                                  </p:par>
                                  <p:par>
                                    <p:cTn id="75" presetID="52" presetClass="entr" presetSubtype="0" fill="hold" grpId="0" nodeType="withEffect">
                                      <p:stCondLst>
                                        <p:cond delay="200"/>
                                      </p:stCondLst>
                                      <p:childTnLst>
                                        <p:set>
                                          <p:cBhvr>
                                            <p:cTn id="76" dur="1" fill="hold">
                                              <p:stCondLst>
                                                <p:cond delay="0"/>
                                              </p:stCondLst>
                                            </p:cTn>
                                            <p:tgtEl>
                                              <p:spTgt spid="7"/>
                                            </p:tgtEl>
                                            <p:attrNameLst>
                                              <p:attrName>style.visibility</p:attrName>
                                            </p:attrNameLst>
                                          </p:cBhvr>
                                          <p:to>
                                            <p:strVal val="visible"/>
                                          </p:to>
                                        </p:set>
                                        <p:animScale>
                                          <p:cBhvr>
                                            <p:cTn id="7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7"/>
                                            </p:tgtEl>
                                            <p:attrNameLst>
                                              <p:attrName>ppt_x</p:attrName>
                                              <p:attrName>ppt_y</p:attrName>
                                            </p:attrNameLst>
                                          </p:cBhvr>
                                        </p:animMotion>
                                        <p:animEffect transition="in" filter="fade">
                                          <p:cBhvr>
                                            <p:cTn id="79" dur="1000"/>
                                            <p:tgtEl>
                                              <p:spTgt spid="7"/>
                                            </p:tgtEl>
                                          </p:cBhvr>
                                        </p:animEffect>
                                      </p:childTnLst>
                                    </p:cTn>
                                  </p:par>
                                  <p:par>
                                    <p:cTn id="80" presetID="52" presetClass="entr" presetSubtype="0" fill="hold" grpId="0" nodeType="withEffect">
                                      <p:stCondLst>
                                        <p:cond delay="400"/>
                                      </p:stCondLst>
                                      <p:childTnLst>
                                        <p:set>
                                          <p:cBhvr>
                                            <p:cTn id="81" dur="1" fill="hold">
                                              <p:stCondLst>
                                                <p:cond delay="0"/>
                                              </p:stCondLst>
                                            </p:cTn>
                                            <p:tgtEl>
                                              <p:spTgt spid="8"/>
                                            </p:tgtEl>
                                            <p:attrNameLst>
                                              <p:attrName>style.visibility</p:attrName>
                                            </p:attrNameLst>
                                          </p:cBhvr>
                                          <p:to>
                                            <p:strVal val="visible"/>
                                          </p:to>
                                        </p:set>
                                        <p:animScale>
                                          <p:cBhvr>
                                            <p:cTn id="8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8"/>
                                            </p:tgtEl>
                                            <p:attrNameLst>
                                              <p:attrName>ppt_x</p:attrName>
                                              <p:attrName>ppt_y</p:attrName>
                                            </p:attrNameLst>
                                          </p:cBhvr>
                                        </p:animMotion>
                                        <p:animEffect transition="in" filter="fade">
                                          <p:cBhvr>
                                            <p:cTn id="84" dur="1000"/>
                                            <p:tgtEl>
                                              <p:spTgt spid="8"/>
                                            </p:tgtEl>
                                          </p:cBhvr>
                                        </p:animEffect>
                                      </p:childTnLst>
                                    </p:cTn>
                                  </p:par>
                                </p:childTnLst>
                              </p:cTn>
                            </p:par>
                            <p:par>
                              <p:cTn id="85" fill="hold">
                                <p:stCondLst>
                                  <p:cond delay="6300"/>
                                </p:stCondLst>
                                <p:childTnLst>
                                  <p:par>
                                    <p:cTn id="86" presetID="31"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300" fill="hold"/>
                                            <p:tgtEl>
                                              <p:spTgt spid="13"/>
                                            </p:tgtEl>
                                            <p:attrNameLst>
                                              <p:attrName>ppt_w</p:attrName>
                                            </p:attrNameLst>
                                          </p:cBhvr>
                                          <p:tavLst>
                                            <p:tav tm="0">
                                              <p:val>
                                                <p:fltVal val="0"/>
                                              </p:val>
                                            </p:tav>
                                            <p:tav tm="100000">
                                              <p:val>
                                                <p:strVal val="#ppt_w"/>
                                              </p:val>
                                            </p:tav>
                                          </p:tavLst>
                                        </p:anim>
                                        <p:anim calcmode="lin" valueType="num">
                                          <p:cBhvr>
                                            <p:cTn id="89" dur="300" fill="hold"/>
                                            <p:tgtEl>
                                              <p:spTgt spid="13"/>
                                            </p:tgtEl>
                                            <p:attrNameLst>
                                              <p:attrName>ppt_h</p:attrName>
                                            </p:attrNameLst>
                                          </p:cBhvr>
                                          <p:tavLst>
                                            <p:tav tm="0">
                                              <p:val>
                                                <p:fltVal val="0"/>
                                              </p:val>
                                            </p:tav>
                                            <p:tav tm="100000">
                                              <p:val>
                                                <p:strVal val="#ppt_h"/>
                                              </p:val>
                                            </p:tav>
                                          </p:tavLst>
                                        </p:anim>
                                        <p:anim calcmode="lin" valueType="num">
                                          <p:cBhvr>
                                            <p:cTn id="90" dur="300" fill="hold"/>
                                            <p:tgtEl>
                                              <p:spTgt spid="13"/>
                                            </p:tgtEl>
                                            <p:attrNameLst>
                                              <p:attrName>style.rotation</p:attrName>
                                            </p:attrNameLst>
                                          </p:cBhvr>
                                          <p:tavLst>
                                            <p:tav tm="0">
                                              <p:val>
                                                <p:fltVal val="90"/>
                                              </p:val>
                                            </p:tav>
                                            <p:tav tm="100000">
                                              <p:val>
                                                <p:fltVal val="0"/>
                                              </p:val>
                                            </p:tav>
                                          </p:tavLst>
                                        </p:anim>
                                        <p:animEffect transition="in" filter="fade">
                                          <p:cBhvr>
                                            <p:cTn id="91" dur="300"/>
                                            <p:tgtEl>
                                              <p:spTgt spid="13"/>
                                            </p:tgtEl>
                                          </p:cBhvr>
                                        </p:animEffect>
                                      </p:childTnLst>
                                    </p:cTn>
                                  </p:par>
                                </p:childTnLst>
                              </p:cTn>
                            </p:par>
                            <p:par>
                              <p:cTn id="92" fill="hold">
                                <p:stCondLst>
                                  <p:cond delay="6800"/>
                                </p:stCondLst>
                                <p:childTnLst>
                                  <p:par>
                                    <p:cTn id="93" presetID="2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left)">
                                          <p:cBhvr>
                                            <p:cTn id="95" dur="500"/>
                                            <p:tgtEl>
                                              <p:spTgt spid="17"/>
                                            </p:tgtEl>
                                          </p:cBhvr>
                                        </p:animEffect>
                                      </p:childTnLst>
                                    </p:cTn>
                                  </p:par>
                                </p:childTnLst>
                              </p:cTn>
                            </p:par>
                            <p:par>
                              <p:cTn id="96" fill="hold">
                                <p:stCondLst>
                                  <p:cond delay="7300"/>
                                </p:stCondLst>
                                <p:childTnLst>
                                  <p:par>
                                    <p:cTn id="97" presetID="31"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 calcmode="lin" valueType="num">
                                          <p:cBhvr>
                                            <p:cTn id="99" dur="300" fill="hold"/>
                                            <p:tgtEl>
                                              <p:spTgt spid="14"/>
                                            </p:tgtEl>
                                            <p:attrNameLst>
                                              <p:attrName>ppt_w</p:attrName>
                                            </p:attrNameLst>
                                          </p:cBhvr>
                                          <p:tavLst>
                                            <p:tav tm="0">
                                              <p:val>
                                                <p:fltVal val="0"/>
                                              </p:val>
                                            </p:tav>
                                            <p:tav tm="100000">
                                              <p:val>
                                                <p:strVal val="#ppt_w"/>
                                              </p:val>
                                            </p:tav>
                                          </p:tavLst>
                                        </p:anim>
                                        <p:anim calcmode="lin" valueType="num">
                                          <p:cBhvr>
                                            <p:cTn id="100" dur="300" fill="hold"/>
                                            <p:tgtEl>
                                              <p:spTgt spid="14"/>
                                            </p:tgtEl>
                                            <p:attrNameLst>
                                              <p:attrName>ppt_h</p:attrName>
                                            </p:attrNameLst>
                                          </p:cBhvr>
                                          <p:tavLst>
                                            <p:tav tm="0">
                                              <p:val>
                                                <p:fltVal val="0"/>
                                              </p:val>
                                            </p:tav>
                                            <p:tav tm="100000">
                                              <p:val>
                                                <p:strVal val="#ppt_h"/>
                                              </p:val>
                                            </p:tav>
                                          </p:tavLst>
                                        </p:anim>
                                        <p:anim calcmode="lin" valueType="num">
                                          <p:cBhvr>
                                            <p:cTn id="101" dur="300" fill="hold"/>
                                            <p:tgtEl>
                                              <p:spTgt spid="14"/>
                                            </p:tgtEl>
                                            <p:attrNameLst>
                                              <p:attrName>style.rotation</p:attrName>
                                            </p:attrNameLst>
                                          </p:cBhvr>
                                          <p:tavLst>
                                            <p:tav tm="0">
                                              <p:val>
                                                <p:fltVal val="90"/>
                                              </p:val>
                                            </p:tav>
                                            <p:tav tm="100000">
                                              <p:val>
                                                <p:fltVal val="0"/>
                                              </p:val>
                                            </p:tav>
                                          </p:tavLst>
                                        </p:anim>
                                        <p:animEffect transition="in" filter="fade">
                                          <p:cBhvr>
                                            <p:cTn id="102" dur="300"/>
                                            <p:tgtEl>
                                              <p:spTgt spid="14"/>
                                            </p:tgtEl>
                                          </p:cBhvr>
                                        </p:animEffect>
                                      </p:childTnLst>
                                    </p:cTn>
                                  </p:par>
                                </p:childTnLst>
                              </p:cTn>
                            </p:par>
                            <p:par>
                              <p:cTn id="103" fill="hold">
                                <p:stCondLst>
                                  <p:cond delay="7800"/>
                                </p:stCondLst>
                                <p:childTnLst>
                                  <p:par>
                                    <p:cTn id="104" presetID="22" presetClass="entr" presetSubtype="8"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left)">
                                          <p:cBhvr>
                                            <p:cTn id="106" dur="500"/>
                                            <p:tgtEl>
                                              <p:spTgt spid="18"/>
                                            </p:tgtEl>
                                          </p:cBhvr>
                                        </p:animEffect>
                                      </p:childTnLst>
                                    </p:cTn>
                                  </p:par>
                                </p:childTnLst>
                              </p:cTn>
                            </p:par>
                            <p:par>
                              <p:cTn id="107" fill="hold">
                                <p:stCondLst>
                                  <p:cond delay="830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300" fill="hold"/>
                                            <p:tgtEl>
                                              <p:spTgt spid="15"/>
                                            </p:tgtEl>
                                            <p:attrNameLst>
                                              <p:attrName>ppt_w</p:attrName>
                                            </p:attrNameLst>
                                          </p:cBhvr>
                                          <p:tavLst>
                                            <p:tav tm="0">
                                              <p:val>
                                                <p:fltVal val="0"/>
                                              </p:val>
                                            </p:tav>
                                            <p:tav tm="100000">
                                              <p:val>
                                                <p:strVal val="#ppt_w"/>
                                              </p:val>
                                            </p:tav>
                                          </p:tavLst>
                                        </p:anim>
                                        <p:anim calcmode="lin" valueType="num">
                                          <p:cBhvr>
                                            <p:cTn id="111" dur="300" fill="hold"/>
                                            <p:tgtEl>
                                              <p:spTgt spid="15"/>
                                            </p:tgtEl>
                                            <p:attrNameLst>
                                              <p:attrName>ppt_h</p:attrName>
                                            </p:attrNameLst>
                                          </p:cBhvr>
                                          <p:tavLst>
                                            <p:tav tm="0">
                                              <p:val>
                                                <p:fltVal val="0"/>
                                              </p:val>
                                            </p:tav>
                                            <p:tav tm="100000">
                                              <p:val>
                                                <p:strVal val="#ppt_h"/>
                                              </p:val>
                                            </p:tav>
                                          </p:tavLst>
                                        </p:anim>
                                        <p:anim calcmode="lin" valueType="num">
                                          <p:cBhvr>
                                            <p:cTn id="112" dur="300" fill="hold"/>
                                            <p:tgtEl>
                                              <p:spTgt spid="15"/>
                                            </p:tgtEl>
                                            <p:attrNameLst>
                                              <p:attrName>style.rotation</p:attrName>
                                            </p:attrNameLst>
                                          </p:cBhvr>
                                          <p:tavLst>
                                            <p:tav tm="0">
                                              <p:val>
                                                <p:fltVal val="90"/>
                                              </p:val>
                                            </p:tav>
                                            <p:tav tm="100000">
                                              <p:val>
                                                <p:fltVal val="0"/>
                                              </p:val>
                                            </p:tav>
                                          </p:tavLst>
                                        </p:anim>
                                        <p:animEffect transition="in" filter="fade">
                                          <p:cBhvr>
                                            <p:cTn id="113" dur="300"/>
                                            <p:tgtEl>
                                              <p:spTgt spid="15"/>
                                            </p:tgtEl>
                                          </p:cBhvr>
                                        </p:animEffect>
                                      </p:childTnLst>
                                    </p:cTn>
                                  </p:par>
                                </p:childTnLst>
                              </p:cTn>
                            </p:par>
                            <p:par>
                              <p:cTn id="114" fill="hold">
                                <p:stCondLst>
                                  <p:cond delay="88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animBg="1"/>
          <p:bldP spid="21" grpId="0" animBg="1"/>
          <p:bldP spid="22" grpId="0"/>
          <p:bldP spid="23"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添加文本标题</a:t>
            </a:r>
          </a:p>
        </p:txBody>
      </p:sp>
      <p:sp>
        <p:nvSpPr>
          <p:cNvPr id="4" name="矩形 18"/>
          <p:cNvSpPr/>
          <p:nvPr/>
        </p:nvSpPr>
        <p:spPr>
          <a:xfrm>
            <a:off x="1007435" y="2180861"/>
            <a:ext cx="2899172" cy="3744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solidFill>
              <a:srgbClr val="1F7173"/>
            </a:solidFill>
          </a:ln>
          <a:effectLst/>
        </p:spPr>
        <p:style>
          <a:lnRef idx="2">
            <a:schemeClr val="accent1">
              <a:shade val="50000"/>
            </a:schemeClr>
          </a:lnRef>
          <a:fillRef idx="1">
            <a:schemeClr val="accent1"/>
          </a:fillRef>
          <a:effectRef idx="0">
            <a:schemeClr val="accent1"/>
          </a:effectRef>
          <a:fontRef idx="minor">
            <a:schemeClr val="lt1"/>
          </a:fontRef>
        </p:style>
        <p:txBody>
          <a:bodyPr lIns="226781" tIns="680343" rIns="226781" bIns="57603" anchor="ctr"/>
          <a:lstStyle/>
          <a:p>
            <a:pPr algn="just">
              <a:lnSpc>
                <a:spcPct val="130000"/>
              </a:lnSpc>
              <a:spcBef>
                <a:spcPts val="755"/>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865"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511480" y="3128048"/>
            <a:ext cx="1890165" cy="0"/>
          </a:xfrm>
          <a:prstGeom prst="line">
            <a:avLst/>
          </a:prstGeom>
          <a:ln w="19050">
            <a:solidFill>
              <a:srgbClr val="92D050"/>
            </a:solidFill>
            <a:prstDash val="solid"/>
          </a:ln>
        </p:spPr>
        <p:style>
          <a:lnRef idx="1">
            <a:schemeClr val="accent1"/>
          </a:lnRef>
          <a:fillRef idx="0">
            <a:schemeClr val="accent1"/>
          </a:fillRef>
          <a:effectRef idx="0">
            <a:schemeClr val="accent1"/>
          </a:effectRef>
          <a:fontRef idx="minor">
            <a:schemeClr val="tx1"/>
          </a:fontRef>
        </p:style>
      </p:cxnSp>
      <p:sp>
        <p:nvSpPr>
          <p:cNvPr id="6" name="KSO_GT1"/>
          <p:cNvSpPr txBox="1">
            <a:spLocks noChangeArrowheads="1"/>
          </p:cNvSpPr>
          <p:nvPr/>
        </p:nvSpPr>
        <p:spPr bwMode="auto">
          <a:xfrm>
            <a:off x="1511480" y="2408029"/>
            <a:ext cx="1890165" cy="720019"/>
          </a:xfrm>
          <a:prstGeom prst="rect">
            <a:avLst/>
          </a:prstGeom>
          <a:noFill/>
          <a:ln w="9525">
            <a:noFill/>
            <a:miter lim="800000"/>
          </a:ln>
        </p:spPr>
        <p:txBody>
          <a:bodyPr lIns="0" tIns="57603" rIns="0" bIns="57603" anchor="ctr"/>
          <a:lstStyle/>
          <a:p>
            <a:pPr algn="ctr" eaLnBrk="1" hangingPunct="1"/>
            <a:r>
              <a:rPr lang="zh-CN" altLang="en-US" sz="3065" b="1" dirty="0">
                <a:solidFill>
                  <a:srgbClr val="1F7173"/>
                </a:solidFill>
                <a:latin typeface="微软雅黑" panose="020B0503020204020204" pitchFamily="34" charset="-122"/>
                <a:ea typeface="微软雅黑" panose="020B0503020204020204" pitchFamily="34" charset="-122"/>
              </a:rPr>
              <a:t>新的定位</a:t>
            </a:r>
          </a:p>
        </p:txBody>
      </p:sp>
      <p:sp>
        <p:nvSpPr>
          <p:cNvPr id="7" name="矩形 18"/>
          <p:cNvSpPr/>
          <p:nvPr/>
        </p:nvSpPr>
        <p:spPr>
          <a:xfrm>
            <a:off x="4508293" y="2180861"/>
            <a:ext cx="2899172" cy="3744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solidFill>
              <a:srgbClr val="1F7173"/>
            </a:solidFill>
          </a:ln>
          <a:effectLst/>
        </p:spPr>
        <p:style>
          <a:lnRef idx="2">
            <a:schemeClr val="accent1">
              <a:shade val="50000"/>
            </a:schemeClr>
          </a:lnRef>
          <a:fillRef idx="1">
            <a:schemeClr val="accent1"/>
          </a:fillRef>
          <a:effectRef idx="0">
            <a:schemeClr val="accent1"/>
          </a:effectRef>
          <a:fontRef idx="minor">
            <a:schemeClr val="lt1"/>
          </a:fontRef>
        </p:style>
        <p:txBody>
          <a:bodyPr lIns="226781" tIns="680343" rIns="226781" bIns="57603" anchor="ctr"/>
          <a:lstStyle/>
          <a:p>
            <a:pPr algn="just">
              <a:lnSpc>
                <a:spcPct val="130000"/>
              </a:lnSpc>
              <a:spcBef>
                <a:spcPts val="755"/>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865"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13793" y="3128048"/>
            <a:ext cx="1888168" cy="0"/>
          </a:xfrm>
          <a:prstGeom prst="line">
            <a:avLst/>
          </a:prstGeom>
          <a:ln w="19050">
            <a:solidFill>
              <a:srgbClr val="92D050"/>
            </a:solidFill>
            <a:prstDash val="solid"/>
          </a:ln>
        </p:spPr>
        <p:style>
          <a:lnRef idx="1">
            <a:schemeClr val="accent1"/>
          </a:lnRef>
          <a:fillRef idx="0">
            <a:schemeClr val="accent1"/>
          </a:fillRef>
          <a:effectRef idx="0">
            <a:schemeClr val="accent1"/>
          </a:effectRef>
          <a:fontRef idx="minor">
            <a:schemeClr val="tx1"/>
          </a:fontRef>
        </p:style>
      </p:cxnSp>
      <p:sp>
        <p:nvSpPr>
          <p:cNvPr id="9" name="KSO_GT1"/>
          <p:cNvSpPr txBox="1">
            <a:spLocks noChangeArrowheads="1"/>
          </p:cNvSpPr>
          <p:nvPr/>
        </p:nvSpPr>
        <p:spPr bwMode="auto">
          <a:xfrm>
            <a:off x="5013793" y="2408029"/>
            <a:ext cx="1888168" cy="720019"/>
          </a:xfrm>
          <a:prstGeom prst="rect">
            <a:avLst/>
          </a:prstGeom>
          <a:noFill/>
          <a:ln w="9525">
            <a:noFill/>
            <a:miter lim="800000"/>
          </a:ln>
        </p:spPr>
        <p:txBody>
          <a:bodyPr lIns="0" tIns="57603" rIns="0" bIns="57603" anchor="ctr"/>
          <a:lstStyle/>
          <a:p>
            <a:pPr algn="ctr"/>
            <a:r>
              <a:rPr lang="zh-CN" altLang="en-US" sz="3065" b="1" dirty="0">
                <a:solidFill>
                  <a:srgbClr val="1F7173"/>
                </a:solidFill>
                <a:latin typeface="微软雅黑" panose="020B0503020204020204" pitchFamily="34" charset="-122"/>
                <a:ea typeface="微软雅黑" panose="020B0503020204020204" pitchFamily="34" charset="-122"/>
              </a:rPr>
              <a:t>团队精神</a:t>
            </a:r>
          </a:p>
        </p:txBody>
      </p:sp>
      <p:sp>
        <p:nvSpPr>
          <p:cNvPr id="10" name="矩形 18"/>
          <p:cNvSpPr/>
          <p:nvPr/>
        </p:nvSpPr>
        <p:spPr>
          <a:xfrm>
            <a:off x="7997362" y="2180861"/>
            <a:ext cx="2899172" cy="3744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solidFill>
              <a:srgbClr val="1F7173"/>
            </a:solidFill>
          </a:ln>
          <a:effectLst/>
        </p:spPr>
        <p:style>
          <a:lnRef idx="2">
            <a:schemeClr val="accent1">
              <a:shade val="50000"/>
            </a:schemeClr>
          </a:lnRef>
          <a:fillRef idx="1">
            <a:schemeClr val="accent1"/>
          </a:fillRef>
          <a:effectRef idx="0">
            <a:schemeClr val="accent1"/>
          </a:effectRef>
          <a:fontRef idx="minor">
            <a:schemeClr val="lt1"/>
          </a:fontRef>
        </p:style>
        <p:txBody>
          <a:bodyPr lIns="226781" tIns="680343" rIns="226781" bIns="57603" anchor="ctr"/>
          <a:lstStyle/>
          <a:p>
            <a:pPr algn="just">
              <a:lnSpc>
                <a:spcPct val="130000"/>
              </a:lnSpc>
              <a:spcBef>
                <a:spcPts val="755"/>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865"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502320" y="3128048"/>
            <a:ext cx="1890168" cy="0"/>
          </a:xfrm>
          <a:prstGeom prst="line">
            <a:avLst/>
          </a:prstGeom>
          <a:ln w="19050">
            <a:solidFill>
              <a:srgbClr val="92D050"/>
            </a:solidFill>
            <a:prstDash val="solid"/>
          </a:ln>
        </p:spPr>
        <p:style>
          <a:lnRef idx="1">
            <a:schemeClr val="accent1"/>
          </a:lnRef>
          <a:fillRef idx="0">
            <a:schemeClr val="accent1"/>
          </a:fillRef>
          <a:effectRef idx="0">
            <a:schemeClr val="accent1"/>
          </a:effectRef>
          <a:fontRef idx="minor">
            <a:schemeClr val="tx1"/>
          </a:fontRef>
        </p:style>
      </p:cxnSp>
      <p:sp>
        <p:nvSpPr>
          <p:cNvPr id="12" name="KSO_GT1"/>
          <p:cNvSpPr txBox="1">
            <a:spLocks noChangeArrowheads="1"/>
          </p:cNvSpPr>
          <p:nvPr/>
        </p:nvSpPr>
        <p:spPr bwMode="auto">
          <a:xfrm>
            <a:off x="8502320" y="2408029"/>
            <a:ext cx="1890168" cy="720019"/>
          </a:xfrm>
          <a:prstGeom prst="rect">
            <a:avLst/>
          </a:prstGeom>
          <a:noFill/>
          <a:ln w="9525">
            <a:noFill/>
            <a:miter lim="800000"/>
          </a:ln>
        </p:spPr>
        <p:txBody>
          <a:bodyPr lIns="0" tIns="57603" rIns="0" bIns="57603" anchor="ctr"/>
          <a:lstStyle/>
          <a:p>
            <a:pPr algn="ctr"/>
            <a:r>
              <a:rPr lang="zh-CN" altLang="en-US" sz="3065" b="1" dirty="0">
                <a:solidFill>
                  <a:srgbClr val="1F7173"/>
                </a:solidFill>
                <a:latin typeface="微软雅黑" panose="020B0503020204020204" pitchFamily="34" charset="-122"/>
                <a:ea typeface="微软雅黑" panose="020B0503020204020204" pitchFamily="34" charset="-122"/>
              </a:rPr>
              <a:t>责任感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6" grpId="0"/>
      <p:bldP spid="7" grpId="0" animBg="1"/>
      <p:bldP spid="9" grpId="0"/>
      <p:bldP spid="10"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5048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5065486"/>
            <a:ext cx="12192000" cy="1792514"/>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2976158"/>
            <a:ext cx="5886997" cy="3252990"/>
          </a:xfrm>
          <a:prstGeom prst="rect">
            <a:avLst/>
          </a:prstGeom>
          <a:effectLst>
            <a:outerShdw blurRad="50800" dist="38100" dir="2700000" algn="tl" rotWithShape="0">
              <a:prstClr val="black">
                <a:alpha val="40000"/>
              </a:prstClr>
            </a:outerShdw>
            <a:reflection blurRad="203200" stA="51000" endPos="38000" dir="5400000" sy="-100000" algn="bl" rotWithShape="0"/>
          </a:effectLst>
        </p:spPr>
      </p:pic>
      <p:sp>
        <p:nvSpPr>
          <p:cNvPr id="5" name="TextBox 7"/>
          <p:cNvSpPr txBox="1"/>
          <p:nvPr/>
        </p:nvSpPr>
        <p:spPr>
          <a:xfrm>
            <a:off x="326923" y="1467826"/>
            <a:ext cx="7156654" cy="962272"/>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6000" spc="600" dirty="0">
                <a:solidFill>
                  <a:srgbClr val="1F7173"/>
                </a:solidFill>
                <a:latin typeface="微软雅黑" panose="020B0503020204020204" pitchFamily="34" charset="-122"/>
                <a:ea typeface="微软雅黑" panose="020B0503020204020204" pitchFamily="34" charset="-122"/>
              </a:rPr>
              <a:t>感谢聆听</a:t>
            </a:r>
            <a:endParaRPr lang="zh-CN" altLang="zh-CN" sz="6000" spc="600" dirty="0">
              <a:solidFill>
                <a:srgbClr val="1F7173"/>
              </a:solidFill>
              <a:latin typeface="微软雅黑" panose="020B0503020204020204" pitchFamily="34" charset="-122"/>
              <a:ea typeface="微软雅黑" panose="020B0503020204020204" pitchFamily="34" charset="-122"/>
            </a:endParaRPr>
          </a:p>
        </p:txBody>
      </p:sp>
      <p:sp>
        <p:nvSpPr>
          <p:cNvPr id="6" name="TextBox 7"/>
          <p:cNvSpPr txBox="1"/>
          <p:nvPr/>
        </p:nvSpPr>
        <p:spPr>
          <a:xfrm>
            <a:off x="509365" y="2579777"/>
            <a:ext cx="6362698" cy="408274"/>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2400" b="0" dirty="0">
                <a:solidFill>
                  <a:srgbClr val="1F7173"/>
                </a:solidFill>
                <a:latin typeface="微软雅黑" panose="020B0503020204020204" pitchFamily="34" charset="-122"/>
                <a:ea typeface="微软雅黑" panose="020B0503020204020204" pitchFamily="34" charset="-122"/>
              </a:rPr>
              <a:t>适用于现代化教学课程设计分析</a:t>
            </a:r>
          </a:p>
        </p:txBody>
      </p:sp>
      <p:sp>
        <p:nvSpPr>
          <p:cNvPr id="7" name="椭圆 6"/>
          <p:cNvSpPr/>
          <p:nvPr/>
        </p:nvSpPr>
        <p:spPr>
          <a:xfrm>
            <a:off x="8901091" y="344128"/>
            <a:ext cx="577710"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分析</a:t>
            </a:r>
          </a:p>
        </p:txBody>
      </p:sp>
      <p:sp>
        <p:nvSpPr>
          <p:cNvPr id="8" name="椭圆 7"/>
          <p:cNvSpPr/>
          <p:nvPr/>
        </p:nvSpPr>
        <p:spPr>
          <a:xfrm>
            <a:off x="9684371"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策略</a:t>
            </a:r>
          </a:p>
        </p:txBody>
      </p:sp>
      <p:sp>
        <p:nvSpPr>
          <p:cNvPr id="9" name="椭圆 8"/>
          <p:cNvSpPr/>
          <p:nvPr/>
        </p:nvSpPr>
        <p:spPr>
          <a:xfrm>
            <a:off x="10467650"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过程</a:t>
            </a:r>
          </a:p>
        </p:txBody>
      </p:sp>
      <p:sp>
        <p:nvSpPr>
          <p:cNvPr id="10" name="椭圆 9"/>
          <p:cNvSpPr/>
          <p:nvPr/>
        </p:nvSpPr>
        <p:spPr>
          <a:xfrm>
            <a:off x="11250929" y="344128"/>
            <a:ext cx="577709" cy="577709"/>
          </a:xfrm>
          <a:prstGeom prst="ellipse">
            <a:avLst/>
          </a:prstGeom>
          <a:solidFill>
            <a:srgbClr val="00819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教学</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a:r>
              <a:rPr lang="zh-CN" altLang="en-US" sz="1050" dirty="0">
                <a:solidFill>
                  <a:schemeClr val="bg1"/>
                </a:solidFill>
                <a:latin typeface="微软雅黑" panose="020B0503020204020204" pitchFamily="34" charset="-122"/>
                <a:ea typeface="微软雅黑" panose="020B0503020204020204" pitchFamily="34" charset="-122"/>
              </a:rPr>
              <a:t>反思</a:t>
            </a:r>
          </a:p>
        </p:txBody>
      </p:sp>
      <p:sp>
        <p:nvSpPr>
          <p:cNvPr id="11" name="Freeform 7"/>
          <p:cNvSpPr>
            <a:spLocks noChangeAspect="1" noEditPoints="1"/>
          </p:cNvSpPr>
          <p:nvPr/>
        </p:nvSpPr>
        <p:spPr bwMode="auto">
          <a:xfrm>
            <a:off x="1107216" y="5645921"/>
            <a:ext cx="474984" cy="478416"/>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91416" tIns="45708" rIns="91416" bIns="45708" numCol="1" anchor="t" anchorCtr="0" compatLnSpc="1"/>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53111" y="5623531"/>
            <a:ext cx="1261835" cy="523196"/>
          </a:xfrm>
          <a:prstGeom prst="rect">
            <a:avLst/>
          </a:prstGeom>
          <a:noFill/>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2800" dirty="0">
                <a:solidFill>
                  <a:schemeClr val="bg1"/>
                </a:solidFill>
                <a:latin typeface="微软雅黑" panose="020B0503020204020204" pitchFamily="34" charset="-122"/>
                <a:ea typeface="微软雅黑" panose="020B0503020204020204" pitchFamily="34" charset="-122"/>
              </a:rPr>
              <a:t>主讲：</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1" decel="533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ppt_x"/>
                                          </p:val>
                                        </p:tav>
                                        <p:tav tm="100000">
                                          <p:val>
                                            <p:strVal val="#ppt_x"/>
                                          </p:val>
                                        </p:tav>
                                      </p:tavLst>
                                    </p:anim>
                                    <p:anim calcmode="lin" valueType="num">
                                      <p:cBhvr additive="base">
                                        <p:cTn id="18" dur="750" fill="hold"/>
                                        <p:tgtEl>
                                          <p:spTgt spid="5"/>
                                        </p:tgtEl>
                                        <p:attrNameLst>
                                          <p:attrName>ppt_y</p:attrName>
                                        </p:attrNameLst>
                                      </p:cBhvr>
                                      <p:tavLst>
                                        <p:tav tm="0">
                                          <p:val>
                                            <p:strVal val="0-#ppt_h/2"/>
                                          </p:val>
                                        </p:tav>
                                        <p:tav tm="100000">
                                          <p:val>
                                            <p:strVal val="#ppt_y"/>
                                          </p:val>
                                        </p:tav>
                                      </p:tavLst>
                                    </p:anim>
                                  </p:childTnLst>
                                </p:cTn>
                              </p:par>
                              <p:par>
                                <p:cTn id="19" presetID="2" presetClass="entr" presetSubtype="3" decel="53300" fill="hold" grpId="0" nodeType="with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1+#ppt_w/2"/>
                                          </p:val>
                                        </p:tav>
                                        <p:tav tm="100000">
                                          <p:val>
                                            <p:strVal val="#ppt_x"/>
                                          </p:val>
                                        </p:tav>
                                      </p:tavLst>
                                    </p:anim>
                                    <p:anim calcmode="lin" valueType="num">
                                      <p:cBhvr additive="base">
                                        <p:cTn id="22" dur="75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3225"/>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3725"/>
                            </p:stCondLst>
                            <p:childTnLst>
                              <p:par>
                                <p:cTn id="30" presetID="2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4225"/>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75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animBg="1"/>
      <p:bldP spid="8" grpId="0" animBg="1"/>
      <p:bldP spid="9" grpId="0" animBg="1"/>
      <p:bldP spid="10" grpId="0" animBg="1"/>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教材分析</a:t>
            </a:r>
          </a:p>
        </p:txBody>
      </p:sp>
      <p:sp>
        <p:nvSpPr>
          <p:cNvPr id="4" name="Oval 9"/>
          <p:cNvSpPr/>
          <p:nvPr/>
        </p:nvSpPr>
        <p:spPr>
          <a:xfrm>
            <a:off x="1517183" y="1942913"/>
            <a:ext cx="1196909" cy="1141206"/>
          </a:xfrm>
          <a:prstGeom prst="ellipse">
            <a:avLst/>
          </a:prstGeom>
          <a:solidFill>
            <a:srgbClr val="1F7173"/>
          </a:solidFill>
          <a:ln w="25400" cap="flat" cmpd="sng" algn="ctr">
            <a:noFill/>
            <a:prstDash val="solid"/>
          </a:ln>
          <a:effectLst/>
        </p:spPr>
        <p:txBody>
          <a:bodyPr rtlCol="0" anchor="ctr"/>
          <a:lstStyle/>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教材</a:t>
            </a:r>
            <a:endParaRPr lang="en-US" altLang="zh-CN" kern="0" dirty="0">
              <a:solidFill>
                <a:sysClr val="window" lastClr="FFFFFF"/>
              </a:solidFill>
              <a:latin typeface="微软雅黑" panose="020B0503020204020204" pitchFamily="34" charset="-122"/>
              <a:ea typeface="微软雅黑" panose="020B0503020204020204" pitchFamily="34" charset="-122"/>
            </a:endParaRPr>
          </a:p>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分析</a:t>
            </a:r>
            <a:endParaRPr 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5" name="Oval 5"/>
          <p:cNvSpPr/>
          <p:nvPr/>
        </p:nvSpPr>
        <p:spPr>
          <a:xfrm>
            <a:off x="1357841" y="2131258"/>
            <a:ext cx="378598" cy="378538"/>
          </a:xfrm>
          <a:prstGeom prst="ellipse">
            <a:avLst/>
          </a:prstGeom>
          <a:solidFill>
            <a:srgbClr val="00C0DA"/>
          </a:solidFill>
          <a:ln w="38100" cap="flat" cmpd="sng" algn="ctr">
            <a:solidFill>
              <a:sysClr val="window" lastClr="FFFFFF"/>
            </a:solidFill>
            <a:prstDash val="solid"/>
          </a:ln>
          <a:effectLst/>
        </p:spPr>
        <p:txBody>
          <a:bodyPr rtlCol="0" anchor="ctr"/>
          <a:lstStyle/>
          <a:p>
            <a:pPr algn="ctr" defTabSz="725170">
              <a:defRPr/>
            </a:pPr>
            <a:r>
              <a:rPr lang="en-US" sz="1430" kern="0" dirty="0">
                <a:solidFill>
                  <a:sysClr val="window" lastClr="FFFFFF"/>
                </a:solidFill>
                <a:latin typeface="微软雅黑" panose="020B0503020204020204" pitchFamily="34" charset="-122"/>
                <a:ea typeface="微软雅黑" panose="020B0503020204020204" pitchFamily="34" charset="-122"/>
              </a:rPr>
              <a:t>1</a:t>
            </a:r>
          </a:p>
        </p:txBody>
      </p:sp>
      <p:sp>
        <p:nvSpPr>
          <p:cNvPr id="6" name="文本框 34"/>
          <p:cNvSpPr>
            <a:spLocks noChangeArrowheads="1"/>
          </p:cNvSpPr>
          <p:nvPr/>
        </p:nvSpPr>
        <p:spPr bwMode="auto">
          <a:xfrm>
            <a:off x="2908834" y="1981013"/>
            <a:ext cx="3777715"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 name="Oval 9"/>
          <p:cNvSpPr/>
          <p:nvPr/>
        </p:nvSpPr>
        <p:spPr>
          <a:xfrm>
            <a:off x="1517183" y="3535990"/>
            <a:ext cx="1196909" cy="1141206"/>
          </a:xfrm>
          <a:prstGeom prst="ellipse">
            <a:avLst/>
          </a:prstGeom>
          <a:solidFill>
            <a:srgbClr val="1F7173"/>
          </a:solidFill>
          <a:ln w="25400" cap="flat" cmpd="sng" algn="ctr">
            <a:noFill/>
            <a:prstDash val="solid"/>
          </a:ln>
          <a:effectLst/>
        </p:spPr>
        <p:txBody>
          <a:bodyPr rtlCol="0" anchor="ctr"/>
          <a:lstStyle/>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讲述</a:t>
            </a:r>
            <a:endParaRPr lang="en-US" altLang="zh-CN" kern="0" dirty="0">
              <a:solidFill>
                <a:sysClr val="window" lastClr="FFFFFF"/>
              </a:solidFill>
              <a:latin typeface="微软雅黑" panose="020B0503020204020204" pitchFamily="34" charset="-122"/>
              <a:ea typeface="微软雅黑" panose="020B0503020204020204" pitchFamily="34" charset="-122"/>
            </a:endParaRPr>
          </a:p>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内容</a:t>
            </a:r>
            <a:endParaRPr 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Oval 5"/>
          <p:cNvSpPr/>
          <p:nvPr/>
        </p:nvSpPr>
        <p:spPr>
          <a:xfrm>
            <a:off x="1357841" y="3724335"/>
            <a:ext cx="378598" cy="378538"/>
          </a:xfrm>
          <a:prstGeom prst="ellipse">
            <a:avLst/>
          </a:prstGeom>
          <a:solidFill>
            <a:srgbClr val="00C0DA"/>
          </a:solidFill>
          <a:ln w="38100" cap="flat" cmpd="sng" algn="ctr">
            <a:solidFill>
              <a:sysClr val="window" lastClr="FFFFFF"/>
            </a:solidFill>
            <a:prstDash val="solid"/>
          </a:ln>
          <a:effectLst/>
        </p:spPr>
        <p:txBody>
          <a:bodyPr rtlCol="0" anchor="ctr"/>
          <a:lstStyle/>
          <a:p>
            <a:pPr algn="ctr" defTabSz="725170">
              <a:defRPr/>
            </a:pPr>
            <a:r>
              <a:rPr lang="en-US" sz="1430" kern="0" dirty="0">
                <a:solidFill>
                  <a:sysClr val="window" lastClr="FFFFFF"/>
                </a:solidFill>
                <a:latin typeface="微软雅黑" panose="020B0503020204020204" pitchFamily="34" charset="-122"/>
                <a:ea typeface="微软雅黑" panose="020B0503020204020204" pitchFamily="34" charset="-122"/>
              </a:rPr>
              <a:t>2</a:t>
            </a:r>
          </a:p>
        </p:txBody>
      </p:sp>
      <p:sp>
        <p:nvSpPr>
          <p:cNvPr id="9" name="文本框 34"/>
          <p:cNvSpPr>
            <a:spLocks noChangeArrowheads="1"/>
          </p:cNvSpPr>
          <p:nvPr/>
        </p:nvSpPr>
        <p:spPr bwMode="auto">
          <a:xfrm>
            <a:off x="2908834" y="3574090"/>
            <a:ext cx="3777715"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0" name="Oval 9"/>
          <p:cNvSpPr/>
          <p:nvPr/>
        </p:nvSpPr>
        <p:spPr>
          <a:xfrm>
            <a:off x="1517183" y="5129067"/>
            <a:ext cx="1196909" cy="1141206"/>
          </a:xfrm>
          <a:prstGeom prst="ellipse">
            <a:avLst/>
          </a:prstGeom>
          <a:solidFill>
            <a:srgbClr val="1F7173"/>
          </a:solidFill>
          <a:ln w="25400" cap="flat" cmpd="sng" algn="ctr">
            <a:noFill/>
            <a:prstDash val="solid"/>
          </a:ln>
          <a:effectLst/>
        </p:spPr>
        <p:txBody>
          <a:bodyPr rtlCol="0" anchor="ctr"/>
          <a:lstStyle/>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教材</a:t>
            </a:r>
            <a:endParaRPr lang="en-US" altLang="zh-CN" kern="0" dirty="0">
              <a:solidFill>
                <a:sysClr val="window" lastClr="FFFFFF"/>
              </a:solidFill>
              <a:latin typeface="微软雅黑" panose="020B0503020204020204" pitchFamily="34" charset="-122"/>
              <a:ea typeface="微软雅黑" panose="020B0503020204020204" pitchFamily="34" charset="-122"/>
            </a:endParaRPr>
          </a:p>
          <a:p>
            <a:pPr algn="ctr" defTabSz="725170">
              <a:defRPr/>
            </a:pPr>
            <a:r>
              <a:rPr lang="zh-CN" altLang="en-US" kern="0" dirty="0">
                <a:solidFill>
                  <a:sysClr val="window" lastClr="FFFFFF"/>
                </a:solidFill>
                <a:latin typeface="微软雅黑" panose="020B0503020204020204" pitchFamily="34" charset="-122"/>
                <a:ea typeface="微软雅黑" panose="020B0503020204020204" pitchFamily="34" charset="-122"/>
              </a:rPr>
              <a:t>作用</a:t>
            </a:r>
            <a:endParaRPr 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Oval 5"/>
          <p:cNvSpPr/>
          <p:nvPr/>
        </p:nvSpPr>
        <p:spPr>
          <a:xfrm>
            <a:off x="1357841" y="5317412"/>
            <a:ext cx="378598" cy="378538"/>
          </a:xfrm>
          <a:prstGeom prst="ellipse">
            <a:avLst/>
          </a:prstGeom>
          <a:solidFill>
            <a:srgbClr val="00C0DA"/>
          </a:solidFill>
          <a:ln w="38100" cap="flat" cmpd="sng" algn="ctr">
            <a:solidFill>
              <a:sysClr val="window" lastClr="FFFFFF"/>
            </a:solidFill>
            <a:prstDash val="solid"/>
          </a:ln>
          <a:effectLst/>
        </p:spPr>
        <p:txBody>
          <a:bodyPr rtlCol="0" anchor="ctr"/>
          <a:lstStyle/>
          <a:p>
            <a:pPr algn="ctr" defTabSz="725170">
              <a:defRPr/>
            </a:pPr>
            <a:r>
              <a:rPr lang="en-US" sz="1430" kern="0" dirty="0">
                <a:solidFill>
                  <a:sysClr val="window" lastClr="FFFFFF"/>
                </a:solidFill>
                <a:latin typeface="微软雅黑" panose="020B0503020204020204" pitchFamily="34" charset="-122"/>
                <a:ea typeface="微软雅黑" panose="020B0503020204020204" pitchFamily="34" charset="-122"/>
              </a:rPr>
              <a:t>3</a:t>
            </a:r>
          </a:p>
        </p:txBody>
      </p:sp>
      <p:sp>
        <p:nvSpPr>
          <p:cNvPr id="12" name="文本框 34"/>
          <p:cNvSpPr>
            <a:spLocks noChangeArrowheads="1"/>
          </p:cNvSpPr>
          <p:nvPr/>
        </p:nvSpPr>
        <p:spPr bwMode="auto">
          <a:xfrm>
            <a:off x="2908834" y="5167167"/>
            <a:ext cx="3777715"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sz="14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5404" r="15404"/>
          <a:stretch>
            <a:fillRect/>
          </a:stretch>
        </p:blipFill>
        <p:spPr>
          <a:xfrm>
            <a:off x="7815704" y="2060017"/>
            <a:ext cx="2909446" cy="4204846"/>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 presetClass="entr" presetSubtype="4" decel="533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2800"/>
                            </p:stCondLst>
                            <p:childTnLst>
                              <p:par>
                                <p:cTn id="22" presetID="21"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500"/>
                                        <p:tgtEl>
                                          <p:spTgt spid="5"/>
                                        </p:tgtEl>
                                      </p:cBhvr>
                                    </p:animEffect>
                                  </p:childTnLst>
                                </p:cTn>
                              </p:par>
                            </p:childTnLst>
                          </p:cTn>
                        </p:par>
                        <p:par>
                          <p:cTn id="25" fill="hold">
                            <p:stCondLst>
                              <p:cond delay="3300"/>
                            </p:stCondLst>
                            <p:childTnLst>
                              <p:par>
                                <p:cTn id="26" presetID="2" presetClass="entr" presetSubtype="2" decel="5330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1+#ppt_w/2"/>
                                          </p:val>
                                        </p:tav>
                                        <p:tav tm="100000">
                                          <p:val>
                                            <p:strVal val="#ppt_x"/>
                                          </p:val>
                                        </p:tav>
                                      </p:tavLst>
                                    </p:anim>
                                    <p:anim calcmode="lin" valueType="num">
                                      <p:cBhvr additive="base">
                                        <p:cTn id="29" dur="75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4300"/>
                            </p:stCondLst>
                            <p:childTnLst>
                              <p:par>
                                <p:cTn id="31" presetID="2" presetClass="entr" presetSubtype="4" decel="5330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ppt_x"/>
                                          </p:val>
                                        </p:tav>
                                        <p:tav tm="100000">
                                          <p:val>
                                            <p:strVal val="#ppt_x"/>
                                          </p:val>
                                        </p:tav>
                                      </p:tavLst>
                                    </p:anim>
                                    <p:anim calcmode="lin" valueType="num">
                                      <p:cBhvr additive="base">
                                        <p:cTn id="34" dur="7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5300"/>
                            </p:stCondLst>
                            <p:childTnLst>
                              <p:par>
                                <p:cTn id="36" presetID="21" presetClass="entr" presetSubtype="1"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500"/>
                                        <p:tgtEl>
                                          <p:spTgt spid="8"/>
                                        </p:tgtEl>
                                      </p:cBhvr>
                                    </p:animEffect>
                                  </p:childTnLst>
                                </p:cTn>
                              </p:par>
                            </p:childTnLst>
                          </p:cTn>
                        </p:par>
                        <p:par>
                          <p:cTn id="39" fill="hold">
                            <p:stCondLst>
                              <p:cond delay="5800"/>
                            </p:stCondLst>
                            <p:childTnLst>
                              <p:par>
                                <p:cTn id="40" presetID="2" presetClass="entr" presetSubtype="2" decel="5330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750" fill="hold"/>
                                        <p:tgtEl>
                                          <p:spTgt spid="9"/>
                                        </p:tgtEl>
                                        <p:attrNameLst>
                                          <p:attrName>ppt_x</p:attrName>
                                        </p:attrNameLst>
                                      </p:cBhvr>
                                      <p:tavLst>
                                        <p:tav tm="0">
                                          <p:val>
                                            <p:strVal val="1+#ppt_w/2"/>
                                          </p:val>
                                        </p:tav>
                                        <p:tav tm="100000">
                                          <p:val>
                                            <p:strVal val="#ppt_x"/>
                                          </p:val>
                                        </p:tav>
                                      </p:tavLst>
                                    </p:anim>
                                    <p:anim calcmode="lin" valueType="num">
                                      <p:cBhvr additive="base">
                                        <p:cTn id="43" dur="7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6800"/>
                            </p:stCondLst>
                            <p:childTnLst>
                              <p:par>
                                <p:cTn id="45" presetID="2" presetClass="entr" presetSubtype="4" decel="5330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ppt_x"/>
                                          </p:val>
                                        </p:tav>
                                        <p:tav tm="100000">
                                          <p:val>
                                            <p:strVal val="#ppt_x"/>
                                          </p:val>
                                        </p:tav>
                                      </p:tavLst>
                                    </p:anim>
                                    <p:anim calcmode="lin" valueType="num">
                                      <p:cBhvr additive="base">
                                        <p:cTn id="48" dur="75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7800"/>
                            </p:stCondLst>
                            <p:childTnLst>
                              <p:par>
                                <p:cTn id="50" presetID="21"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500"/>
                                        <p:tgtEl>
                                          <p:spTgt spid="11"/>
                                        </p:tgtEl>
                                      </p:cBhvr>
                                    </p:animEffect>
                                  </p:childTnLst>
                                </p:cTn>
                              </p:par>
                            </p:childTnLst>
                          </p:cTn>
                        </p:par>
                        <p:par>
                          <p:cTn id="53" fill="hold">
                            <p:stCondLst>
                              <p:cond delay="8300"/>
                            </p:stCondLst>
                            <p:childTnLst>
                              <p:par>
                                <p:cTn id="54" presetID="2" presetClass="entr" presetSubtype="2" decel="5330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9300"/>
                            </p:stCondLst>
                            <p:childTnLst>
                              <p:par>
                                <p:cTn id="59" presetID="2" presetClass="entr" presetSubtype="4"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animBg="1"/>
      <p:bldP spid="8" grpId="0" animBg="1"/>
      <p:bldP spid="9" grpId="0"/>
      <p:bldP spid="10" grpId="0" animBg="1"/>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学情分析</a:t>
            </a:r>
          </a:p>
        </p:txBody>
      </p:sp>
      <p:sp>
        <p:nvSpPr>
          <p:cNvPr id="4" name="椭圆 3"/>
          <p:cNvSpPr/>
          <p:nvPr/>
        </p:nvSpPr>
        <p:spPr>
          <a:xfrm>
            <a:off x="1417833" y="2347364"/>
            <a:ext cx="2418318" cy="241831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272534" y="2202065"/>
            <a:ext cx="2708916" cy="2708916"/>
          </a:xfrm>
          <a:prstGeom prst="ellipse">
            <a:avLst/>
          </a:prstGeom>
          <a:noFill/>
          <a:ln>
            <a:solidFill>
              <a:srgbClr val="004D4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7"/>
          <p:cNvSpPr txBox="1"/>
          <p:nvPr/>
        </p:nvSpPr>
        <p:spPr>
          <a:xfrm>
            <a:off x="1615157" y="5286005"/>
            <a:ext cx="2023670" cy="777606"/>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2400" b="0" spc="225" dirty="0">
                <a:solidFill>
                  <a:schemeClr val="tx1">
                    <a:lumMod val="75000"/>
                    <a:lumOff val="25000"/>
                  </a:schemeClr>
                </a:solidFill>
                <a:latin typeface="微软雅黑" panose="020B0503020204020204" pitchFamily="34" charset="-122"/>
                <a:ea typeface="微软雅黑" panose="020B0503020204020204" pitchFamily="34" charset="-122"/>
              </a:rPr>
              <a:t>现代信息化教学</a:t>
            </a:r>
          </a:p>
        </p:txBody>
      </p:sp>
      <p:sp>
        <p:nvSpPr>
          <p:cNvPr id="7" name="AutoShape 3"/>
          <p:cNvSpPr>
            <a:spLocks noChangeArrowheads="1"/>
          </p:cNvSpPr>
          <p:nvPr/>
        </p:nvSpPr>
        <p:spPr bwMode="gray">
          <a:xfrm>
            <a:off x="5016458" y="5410506"/>
            <a:ext cx="5133948" cy="1136190"/>
          </a:xfrm>
          <a:prstGeom prst="roundRect">
            <a:avLst>
              <a:gd name="adj" fmla="val 16667"/>
            </a:avLst>
          </a:prstGeom>
          <a:noFill/>
          <a:ln w="3175">
            <a:solidFill>
              <a:schemeClr val="bg1">
                <a:lumMod val="75000"/>
              </a:schemeClr>
            </a:solidFill>
            <a:round/>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8" name="AutoShape 4"/>
          <p:cNvSpPr>
            <a:spLocks noChangeArrowheads="1"/>
          </p:cNvSpPr>
          <p:nvPr/>
        </p:nvSpPr>
        <p:spPr bwMode="gray">
          <a:xfrm>
            <a:off x="5016458" y="3654793"/>
            <a:ext cx="5133948" cy="1136189"/>
          </a:xfrm>
          <a:prstGeom prst="roundRect">
            <a:avLst>
              <a:gd name="adj" fmla="val 16667"/>
            </a:avLst>
          </a:prstGeom>
          <a:noFill/>
          <a:ln w="3175">
            <a:solidFill>
              <a:schemeClr val="bg1">
                <a:lumMod val="75000"/>
              </a:schemeClr>
            </a:solidFill>
            <a:round/>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9" name="AutoShape 5"/>
          <p:cNvSpPr>
            <a:spLocks noChangeArrowheads="1"/>
          </p:cNvSpPr>
          <p:nvPr/>
        </p:nvSpPr>
        <p:spPr bwMode="gray">
          <a:xfrm>
            <a:off x="5016458" y="2023613"/>
            <a:ext cx="5133948" cy="1134501"/>
          </a:xfrm>
          <a:prstGeom prst="roundRect">
            <a:avLst>
              <a:gd name="adj" fmla="val 16667"/>
            </a:avLst>
          </a:prstGeom>
          <a:noFill/>
          <a:ln w="3175">
            <a:solidFill>
              <a:schemeClr val="bg1">
                <a:lumMod val="75000"/>
              </a:schemeClr>
            </a:solidFill>
            <a:round/>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10" name="AutoShape 7"/>
          <p:cNvSpPr>
            <a:spLocks noChangeArrowheads="1"/>
          </p:cNvSpPr>
          <p:nvPr/>
        </p:nvSpPr>
        <p:spPr bwMode="gray">
          <a:xfrm>
            <a:off x="5748050" y="3387245"/>
            <a:ext cx="3670764" cy="554314"/>
          </a:xfrm>
          <a:prstGeom prst="roundRect">
            <a:avLst>
              <a:gd name="adj" fmla="val 17509"/>
            </a:avLst>
          </a:prstGeom>
          <a:solidFill>
            <a:srgbClr val="1F7173"/>
          </a:solidFill>
          <a:ln>
            <a:noFill/>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11" name="AutoShape 12"/>
          <p:cNvSpPr>
            <a:spLocks noChangeArrowheads="1"/>
          </p:cNvSpPr>
          <p:nvPr/>
        </p:nvSpPr>
        <p:spPr bwMode="gray">
          <a:xfrm>
            <a:off x="5747506" y="5128962"/>
            <a:ext cx="3671852" cy="556226"/>
          </a:xfrm>
          <a:prstGeom prst="roundRect">
            <a:avLst>
              <a:gd name="adj" fmla="val 17509"/>
            </a:avLst>
          </a:prstGeom>
          <a:solidFill>
            <a:srgbClr val="1F7173"/>
          </a:solidFill>
          <a:ln>
            <a:noFill/>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12" name="AutoShape 17"/>
          <p:cNvSpPr>
            <a:spLocks noChangeArrowheads="1"/>
          </p:cNvSpPr>
          <p:nvPr/>
        </p:nvSpPr>
        <p:spPr bwMode="gray">
          <a:xfrm>
            <a:off x="5748050" y="1753051"/>
            <a:ext cx="3670764" cy="556224"/>
          </a:xfrm>
          <a:prstGeom prst="roundRect">
            <a:avLst>
              <a:gd name="adj" fmla="val 17509"/>
            </a:avLst>
          </a:prstGeom>
          <a:solidFill>
            <a:srgbClr val="1F7173"/>
          </a:solidFill>
          <a:ln>
            <a:noFill/>
          </a:ln>
        </p:spPr>
        <p:txBody>
          <a:bodyPr wrap="none" lIns="98745" tIns="49372" rIns="98745" bIns="49372" anchor="ctr"/>
          <a:lstStyle>
            <a:lvl1pPr defTabSz="987425" eaLnBrk="0" hangingPunct="0">
              <a:defRPr>
                <a:solidFill>
                  <a:schemeClr val="tx1"/>
                </a:solidFill>
                <a:latin typeface="Arial" panose="020B0604020202020204" pitchFamily="34" charset="0"/>
                <a:ea typeface="宋体" panose="02010600030101010101" pitchFamily="2" charset="-122"/>
              </a:defRPr>
            </a:lvl1pPr>
            <a:lvl2pPr marL="803275" indent="-309880" defTabSz="987425" eaLnBrk="0" hangingPunct="0">
              <a:defRPr>
                <a:solidFill>
                  <a:schemeClr val="tx1"/>
                </a:solidFill>
                <a:latin typeface="Arial" panose="020B0604020202020204" pitchFamily="34" charset="0"/>
                <a:ea typeface="宋体" panose="02010600030101010101" pitchFamily="2" charset="-122"/>
              </a:defRPr>
            </a:lvl2pPr>
            <a:lvl3pPr marL="1235075" indent="-247650" defTabSz="987425" eaLnBrk="0" hangingPunct="0">
              <a:defRPr>
                <a:solidFill>
                  <a:schemeClr val="tx1"/>
                </a:solidFill>
                <a:latin typeface="Arial" panose="020B0604020202020204" pitchFamily="34" charset="0"/>
                <a:ea typeface="宋体" panose="02010600030101010101" pitchFamily="2" charset="-122"/>
              </a:defRPr>
            </a:lvl3pPr>
            <a:lvl4pPr marL="1729105" indent="-247650" defTabSz="987425" eaLnBrk="0" hangingPunct="0">
              <a:defRPr>
                <a:solidFill>
                  <a:schemeClr val="tx1"/>
                </a:solidFill>
                <a:latin typeface="Arial" panose="020B0604020202020204" pitchFamily="34" charset="0"/>
                <a:ea typeface="宋体" panose="02010600030101010101" pitchFamily="2" charset="-122"/>
              </a:defRPr>
            </a:lvl4pPr>
            <a:lvl5pPr marL="2222500" indent="-247650" defTabSz="987425" eaLnBrk="0" hangingPunct="0">
              <a:defRPr>
                <a:solidFill>
                  <a:schemeClr val="tx1"/>
                </a:solidFill>
                <a:latin typeface="Arial" panose="020B0604020202020204" pitchFamily="34" charset="0"/>
                <a:ea typeface="宋体" panose="02010600030101010101" pitchFamily="2" charset="-122"/>
              </a:defRPr>
            </a:lvl5pPr>
            <a:lvl6pPr marL="26797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1369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941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51300" indent="-247650" defTabSz="987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chemeClr val="bg1"/>
              </a:solidFill>
            </a:endParaRPr>
          </a:p>
        </p:txBody>
      </p:sp>
      <p:sp>
        <p:nvSpPr>
          <p:cNvPr id="13" name="矩形 12"/>
          <p:cNvSpPr/>
          <p:nvPr/>
        </p:nvSpPr>
        <p:spPr>
          <a:xfrm>
            <a:off x="7001240" y="1842659"/>
            <a:ext cx="1164385" cy="377008"/>
          </a:xfrm>
          <a:prstGeom prst="rect">
            <a:avLst/>
          </a:prstGeom>
        </p:spPr>
        <p:txBody>
          <a:bodyPr wrap="none" lIns="68562" tIns="34281" rIns="68562" bIns="34281">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学习基础</a:t>
            </a:r>
          </a:p>
        </p:txBody>
      </p:sp>
      <p:sp>
        <p:nvSpPr>
          <p:cNvPr id="14" name="矩形 13"/>
          <p:cNvSpPr/>
          <p:nvPr/>
        </p:nvSpPr>
        <p:spPr>
          <a:xfrm>
            <a:off x="6744759" y="3491287"/>
            <a:ext cx="1677346" cy="377008"/>
          </a:xfrm>
          <a:prstGeom prst="rect">
            <a:avLst/>
          </a:prstGeom>
        </p:spPr>
        <p:txBody>
          <a:bodyPr wrap="none" lIns="68562" tIns="34281" rIns="68562" bIns="34281">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学习认知能力</a:t>
            </a:r>
          </a:p>
        </p:txBody>
      </p:sp>
      <p:sp>
        <p:nvSpPr>
          <p:cNvPr id="15" name="矩形 14"/>
          <p:cNvSpPr/>
          <p:nvPr/>
        </p:nvSpPr>
        <p:spPr>
          <a:xfrm>
            <a:off x="6873000" y="5233960"/>
            <a:ext cx="1420865" cy="377008"/>
          </a:xfrm>
          <a:prstGeom prst="rect">
            <a:avLst/>
          </a:prstGeom>
        </p:spPr>
        <p:txBody>
          <a:bodyPr wrap="none" lIns="68562" tIns="34281" rIns="68562" bIns="34281">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信息素养高</a:t>
            </a:r>
          </a:p>
        </p:txBody>
      </p:sp>
      <p:sp>
        <p:nvSpPr>
          <p:cNvPr id="16" name="TextBox 23"/>
          <p:cNvSpPr txBox="1"/>
          <p:nvPr/>
        </p:nvSpPr>
        <p:spPr>
          <a:xfrm>
            <a:off x="5414510" y="2404140"/>
            <a:ext cx="4337842" cy="623229"/>
          </a:xfrm>
          <a:prstGeom prst="rect">
            <a:avLst/>
          </a:prstGeom>
          <a:noFill/>
        </p:spPr>
        <p:txBody>
          <a:bodyPr wrap="square" lIns="68562" tIns="34281" rIns="68562" bIns="34281" rtlCol="0">
            <a:spAutoFit/>
          </a:bodyPr>
          <a:lstStyle/>
          <a:p>
            <a:pPr algn="just">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24"/>
          <p:cNvSpPr txBox="1"/>
          <p:nvPr/>
        </p:nvSpPr>
        <p:spPr>
          <a:xfrm>
            <a:off x="5414510" y="4012667"/>
            <a:ext cx="4337842" cy="623229"/>
          </a:xfrm>
          <a:prstGeom prst="rect">
            <a:avLst/>
          </a:prstGeom>
          <a:noFill/>
        </p:spPr>
        <p:txBody>
          <a:bodyPr wrap="square" lIns="68562" tIns="34281" rIns="68562" bIns="34281" rtlCol="0">
            <a:spAutoFit/>
          </a:bodyPr>
          <a:lstStyle/>
          <a:p>
            <a:pPr algn="just">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25"/>
          <p:cNvSpPr txBox="1"/>
          <p:nvPr/>
        </p:nvSpPr>
        <p:spPr>
          <a:xfrm>
            <a:off x="5414510" y="5749151"/>
            <a:ext cx="4337842" cy="623229"/>
          </a:xfrm>
          <a:prstGeom prst="rect">
            <a:avLst/>
          </a:prstGeom>
          <a:noFill/>
        </p:spPr>
        <p:txBody>
          <a:bodyPr wrap="square" lIns="68562" tIns="34281" rIns="68562" bIns="34281" rtlCol="0">
            <a:spAutoFit/>
          </a:bodyPr>
          <a:lstStyle/>
          <a:p>
            <a:pPr algn="just">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1000"/>
                                        <p:tgtEl>
                                          <p:spTgt spid="5"/>
                                        </p:tgtEl>
                                      </p:cBhvr>
                                    </p:animEffect>
                                  </p:childTnLst>
                                </p:cTn>
                              </p:par>
                            </p:childTnLst>
                          </p:cTn>
                        </p:par>
                        <p:par>
                          <p:cTn id="20" fill="hold">
                            <p:stCondLst>
                              <p:cond delay="28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2" presetClass="entr" presetSubtype="4" decel="53300" fill="hold" grpId="0" nodeType="with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ppt_x"/>
                                          </p:val>
                                        </p:tav>
                                        <p:tav tm="100000">
                                          <p:val>
                                            <p:strVal val="#ppt_x"/>
                                          </p:val>
                                        </p:tav>
                                      </p:tavLst>
                                    </p:anim>
                                    <p:anim calcmode="lin" valueType="num">
                                      <p:cBhvr additive="base">
                                        <p:cTn id="29" dur="75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par>
                          <p:cTn id="34" fill="hold">
                            <p:stCondLst>
                              <p:cond delay="4500"/>
                            </p:stCondLst>
                            <p:childTnLst>
                              <p:par>
                                <p:cTn id="35" presetID="31"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400" fill="hold"/>
                                        <p:tgtEl>
                                          <p:spTgt spid="13"/>
                                        </p:tgtEl>
                                        <p:attrNameLst>
                                          <p:attrName>ppt_w</p:attrName>
                                        </p:attrNameLst>
                                      </p:cBhvr>
                                      <p:tavLst>
                                        <p:tav tm="0">
                                          <p:val>
                                            <p:fltVal val="0"/>
                                          </p:val>
                                        </p:tav>
                                        <p:tav tm="100000">
                                          <p:val>
                                            <p:strVal val="#ppt_w"/>
                                          </p:val>
                                        </p:tav>
                                      </p:tavLst>
                                    </p:anim>
                                    <p:anim calcmode="lin" valueType="num">
                                      <p:cBhvr>
                                        <p:cTn id="38" dur="400" fill="hold"/>
                                        <p:tgtEl>
                                          <p:spTgt spid="13"/>
                                        </p:tgtEl>
                                        <p:attrNameLst>
                                          <p:attrName>ppt_h</p:attrName>
                                        </p:attrNameLst>
                                      </p:cBhvr>
                                      <p:tavLst>
                                        <p:tav tm="0">
                                          <p:val>
                                            <p:fltVal val="0"/>
                                          </p:val>
                                        </p:tav>
                                        <p:tav tm="100000">
                                          <p:val>
                                            <p:strVal val="#ppt_h"/>
                                          </p:val>
                                        </p:tav>
                                      </p:tavLst>
                                    </p:anim>
                                    <p:anim calcmode="lin" valueType="num">
                                      <p:cBhvr>
                                        <p:cTn id="39" dur="400" fill="hold"/>
                                        <p:tgtEl>
                                          <p:spTgt spid="13"/>
                                        </p:tgtEl>
                                        <p:attrNameLst>
                                          <p:attrName>style.rotation</p:attrName>
                                        </p:attrNameLst>
                                      </p:cBhvr>
                                      <p:tavLst>
                                        <p:tav tm="0">
                                          <p:val>
                                            <p:fltVal val="90"/>
                                          </p:val>
                                        </p:tav>
                                        <p:tav tm="100000">
                                          <p:val>
                                            <p:fltVal val="0"/>
                                          </p:val>
                                        </p:tav>
                                      </p:tavLst>
                                    </p:anim>
                                    <p:animEffect transition="in" filter="fade">
                                      <p:cBhvr>
                                        <p:cTn id="40" dur="400"/>
                                        <p:tgtEl>
                                          <p:spTgt spid="13"/>
                                        </p:tgtEl>
                                      </p:cBhvr>
                                    </p:animEffect>
                                  </p:childTnLst>
                                </p:cTn>
                              </p:par>
                            </p:childTnLst>
                          </p:cTn>
                        </p:par>
                        <p:par>
                          <p:cTn id="41" fill="hold">
                            <p:stCondLst>
                              <p:cond delay="5000"/>
                            </p:stCondLst>
                            <p:childTnLst>
                              <p:par>
                                <p:cTn id="42" presetID="16" presetClass="entr" presetSubtype="37"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par>
                          <p:cTn id="49" fill="hold">
                            <p:stCondLst>
                              <p:cond delay="6000"/>
                            </p:stCondLst>
                            <p:childTnLst>
                              <p:par>
                                <p:cTn id="50" presetID="16" presetClass="entr" presetSubtype="21"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par>
                          <p:cTn id="53" fill="hold">
                            <p:stCondLst>
                              <p:cond delay="6500"/>
                            </p:stCondLst>
                            <p:childTnLst>
                              <p:par>
                                <p:cTn id="54" presetID="31"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400" fill="hold"/>
                                        <p:tgtEl>
                                          <p:spTgt spid="14"/>
                                        </p:tgtEl>
                                        <p:attrNameLst>
                                          <p:attrName>ppt_w</p:attrName>
                                        </p:attrNameLst>
                                      </p:cBhvr>
                                      <p:tavLst>
                                        <p:tav tm="0">
                                          <p:val>
                                            <p:fltVal val="0"/>
                                          </p:val>
                                        </p:tav>
                                        <p:tav tm="100000">
                                          <p:val>
                                            <p:strVal val="#ppt_w"/>
                                          </p:val>
                                        </p:tav>
                                      </p:tavLst>
                                    </p:anim>
                                    <p:anim calcmode="lin" valueType="num">
                                      <p:cBhvr>
                                        <p:cTn id="57" dur="400" fill="hold"/>
                                        <p:tgtEl>
                                          <p:spTgt spid="14"/>
                                        </p:tgtEl>
                                        <p:attrNameLst>
                                          <p:attrName>ppt_h</p:attrName>
                                        </p:attrNameLst>
                                      </p:cBhvr>
                                      <p:tavLst>
                                        <p:tav tm="0">
                                          <p:val>
                                            <p:fltVal val="0"/>
                                          </p:val>
                                        </p:tav>
                                        <p:tav tm="100000">
                                          <p:val>
                                            <p:strVal val="#ppt_h"/>
                                          </p:val>
                                        </p:tav>
                                      </p:tavLst>
                                    </p:anim>
                                    <p:anim calcmode="lin" valueType="num">
                                      <p:cBhvr>
                                        <p:cTn id="58" dur="400" fill="hold"/>
                                        <p:tgtEl>
                                          <p:spTgt spid="14"/>
                                        </p:tgtEl>
                                        <p:attrNameLst>
                                          <p:attrName>style.rotation</p:attrName>
                                        </p:attrNameLst>
                                      </p:cBhvr>
                                      <p:tavLst>
                                        <p:tav tm="0">
                                          <p:val>
                                            <p:fltVal val="90"/>
                                          </p:val>
                                        </p:tav>
                                        <p:tav tm="100000">
                                          <p:val>
                                            <p:fltVal val="0"/>
                                          </p:val>
                                        </p:tav>
                                      </p:tavLst>
                                    </p:anim>
                                    <p:animEffect transition="in" filter="fade">
                                      <p:cBhvr>
                                        <p:cTn id="59" dur="400"/>
                                        <p:tgtEl>
                                          <p:spTgt spid="14"/>
                                        </p:tgtEl>
                                      </p:cBhvr>
                                    </p:animEffect>
                                  </p:childTnLst>
                                </p:cTn>
                              </p:par>
                            </p:childTnLst>
                          </p:cTn>
                        </p:par>
                        <p:par>
                          <p:cTn id="60" fill="hold">
                            <p:stCondLst>
                              <p:cond delay="7000"/>
                            </p:stCondLst>
                            <p:childTnLst>
                              <p:par>
                                <p:cTn id="61" presetID="16" presetClass="entr" presetSubtype="37"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barn(outVertical)">
                                      <p:cBhvr>
                                        <p:cTn id="63" dur="500"/>
                                        <p:tgtEl>
                                          <p:spTgt spid="8"/>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arn(inVertical)">
                                      <p:cBhvr>
                                        <p:cTn id="71" dur="500"/>
                                        <p:tgtEl>
                                          <p:spTgt spid="11"/>
                                        </p:tgtEl>
                                      </p:cBhvr>
                                    </p:animEffect>
                                  </p:childTnLst>
                                </p:cTn>
                              </p:par>
                            </p:childTnLst>
                          </p:cTn>
                        </p:par>
                        <p:par>
                          <p:cTn id="72" fill="hold">
                            <p:stCondLst>
                              <p:cond delay="850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9000"/>
                            </p:stCondLst>
                            <p:childTnLst>
                              <p:par>
                                <p:cTn id="80" presetID="16" presetClass="entr" presetSubtype="37"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barn(outVertical)">
                                      <p:cBhvr>
                                        <p:cTn id="82" dur="500"/>
                                        <p:tgtEl>
                                          <p:spTgt spid="7"/>
                                        </p:tgtEl>
                                      </p:cBhvr>
                                    </p:animEffect>
                                  </p:childTnLst>
                                </p:cTn>
                              </p:par>
                            </p:childTnLst>
                          </p:cTn>
                        </p:par>
                        <p:par>
                          <p:cTn id="83" fill="hold">
                            <p:stCondLst>
                              <p:cond delay="9500"/>
                            </p:stCondLst>
                            <p:childTnLst>
                              <p:par>
                                <p:cTn id="84" presetID="22" presetClass="entr" presetSubtype="1"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up)">
                                      <p:cBhvr>
                                        <p:cTn id="8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课程定位</a:t>
            </a:r>
          </a:p>
        </p:txBody>
      </p:sp>
      <p:sp>
        <p:nvSpPr>
          <p:cNvPr id="4" name="矩形 3"/>
          <p:cNvSpPr/>
          <p:nvPr/>
        </p:nvSpPr>
        <p:spPr>
          <a:xfrm>
            <a:off x="2039639" y="3879752"/>
            <a:ext cx="8109678" cy="1585272"/>
          </a:xfrm>
          <a:prstGeom prst="rect">
            <a:avLst/>
          </a:prstGeom>
          <a:solidFill>
            <a:srgbClr val="F5F5F5"/>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97315" y="1482202"/>
            <a:ext cx="1794326" cy="1794326"/>
            <a:chOff x="6065768" y="1253602"/>
            <a:chExt cx="1794326" cy="1794326"/>
          </a:xfrm>
        </p:grpSpPr>
        <p:sp>
          <p:nvSpPr>
            <p:cNvPr id="6" name="泪滴形 5"/>
            <p:cNvSpPr/>
            <p:nvPr/>
          </p:nvSpPr>
          <p:spPr>
            <a:xfrm rot="8173106">
              <a:off x="6065768" y="1253602"/>
              <a:ext cx="1794326" cy="1794326"/>
            </a:xfrm>
            <a:prstGeom prst="teardrop">
              <a:avLst/>
            </a:prstGeom>
            <a:solidFill>
              <a:srgbClr val="1F7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椭圆 6"/>
            <p:cNvSpPr/>
            <p:nvPr/>
          </p:nvSpPr>
          <p:spPr>
            <a:xfrm>
              <a:off x="6315269" y="1436219"/>
              <a:ext cx="1295324" cy="1295324"/>
            </a:xfrm>
            <a:prstGeom prst="ellipse">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50000"/>
                      <a:lumOff val="50000"/>
                    </a:schemeClr>
                  </a:solidFill>
                </a:rPr>
                <a:t>课程</a:t>
              </a:r>
              <a:endParaRPr lang="en-US" altLang="zh-CN" sz="2800" b="1" dirty="0">
                <a:solidFill>
                  <a:schemeClr val="tx1">
                    <a:lumMod val="50000"/>
                    <a:lumOff val="50000"/>
                  </a:schemeClr>
                </a:solidFill>
              </a:endParaRPr>
            </a:p>
            <a:p>
              <a:pPr algn="ctr"/>
              <a:r>
                <a:rPr lang="zh-CN" altLang="en-US" sz="2800" b="1" dirty="0">
                  <a:solidFill>
                    <a:schemeClr val="tx1">
                      <a:lumMod val="50000"/>
                      <a:lumOff val="50000"/>
                    </a:schemeClr>
                  </a:solidFill>
                </a:rPr>
                <a:t>定位</a:t>
              </a:r>
            </a:p>
          </p:txBody>
        </p:sp>
      </p:grpSp>
      <p:sp>
        <p:nvSpPr>
          <p:cNvPr id="8" name="矩形 7"/>
          <p:cNvSpPr/>
          <p:nvPr/>
        </p:nvSpPr>
        <p:spPr>
          <a:xfrm>
            <a:off x="2309513" y="4070655"/>
            <a:ext cx="7661484" cy="1200329"/>
          </a:xfrm>
          <a:prstGeom prst="rect">
            <a:avLst/>
          </a:prstGeom>
          <a:noFill/>
        </p:spPr>
        <p:txBody>
          <a:bodyPr wrap="square">
            <a:spAutoFit/>
          </a:bodyPr>
          <a:lstStyle/>
          <a:p>
            <a:pPr>
              <a:lnSpc>
                <a:spcPct val="150000"/>
              </a:lnSpc>
            </a:pPr>
            <a:r>
              <a:rPr lang="zh-CN" altLang="en-US" sz="2400" dirty="0">
                <a:solidFill>
                  <a:schemeClr val="tx1">
                    <a:lumMod val="65000"/>
                    <a:lumOff val="35000"/>
                  </a:schemeClr>
                </a:solidFill>
              </a:rPr>
              <a:t>课程紧扣大纲，注重对知识点的理解而非死记硬背，注重学习与实践相结合而非只学习不实践。</a:t>
            </a:r>
          </a:p>
        </p:txBody>
      </p:sp>
      <p:grpSp>
        <p:nvGrpSpPr>
          <p:cNvPr id="9" name="组合 8"/>
          <p:cNvGrpSpPr/>
          <p:nvPr/>
        </p:nvGrpSpPr>
        <p:grpSpPr>
          <a:xfrm>
            <a:off x="2077284" y="5705779"/>
            <a:ext cx="1643309" cy="755031"/>
            <a:chOff x="2945737" y="5496229"/>
            <a:chExt cx="1643309" cy="755031"/>
          </a:xfrm>
        </p:grpSpPr>
        <p:grpSp>
          <p:nvGrpSpPr>
            <p:cNvPr id="10" name="组合 9"/>
            <p:cNvGrpSpPr/>
            <p:nvPr/>
          </p:nvGrpSpPr>
          <p:grpSpPr>
            <a:xfrm>
              <a:off x="2945737" y="5496229"/>
              <a:ext cx="799448" cy="755031"/>
              <a:chOff x="2123728" y="1779662"/>
              <a:chExt cx="1296144" cy="1224136"/>
            </a:xfrm>
          </p:grpSpPr>
          <p:sp>
            <p:nvSpPr>
              <p:cNvPr id="17" name="矩形 16"/>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18" name="直接连接符 17"/>
              <p:cNvCxnSpPr>
                <a:stCxn id="17" idx="1"/>
                <a:endCxn id="17"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3789598" y="5496229"/>
              <a:ext cx="799448" cy="755031"/>
              <a:chOff x="2123728" y="1779662"/>
              <a:chExt cx="1296144" cy="1224136"/>
            </a:xfrm>
          </p:grpSpPr>
          <p:sp>
            <p:nvSpPr>
              <p:cNvPr id="14" name="矩形 13"/>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15" name="直接连接符 14"/>
              <p:cNvCxnSpPr>
                <a:stCxn id="14" idx="1"/>
                <a:endCxn id="14"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3078046" y="5586275"/>
              <a:ext cx="521476" cy="584775"/>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概</a:t>
              </a:r>
            </a:p>
          </p:txBody>
        </p:sp>
        <p:sp>
          <p:nvSpPr>
            <p:cNvPr id="13" name="矩形 12"/>
            <p:cNvSpPr/>
            <p:nvPr/>
          </p:nvSpPr>
          <p:spPr>
            <a:xfrm>
              <a:off x="3927652" y="5580398"/>
              <a:ext cx="521476" cy="584775"/>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念</a:t>
              </a:r>
            </a:p>
          </p:txBody>
        </p:sp>
      </p:grpSp>
      <p:grpSp>
        <p:nvGrpSpPr>
          <p:cNvPr id="20" name="组合 19"/>
          <p:cNvGrpSpPr/>
          <p:nvPr/>
        </p:nvGrpSpPr>
        <p:grpSpPr>
          <a:xfrm>
            <a:off x="4218893" y="5705779"/>
            <a:ext cx="1643309" cy="755031"/>
            <a:chOff x="5097913" y="5496229"/>
            <a:chExt cx="1643309" cy="755031"/>
          </a:xfrm>
        </p:grpSpPr>
        <p:grpSp>
          <p:nvGrpSpPr>
            <p:cNvPr id="21" name="组合 20"/>
            <p:cNvGrpSpPr/>
            <p:nvPr/>
          </p:nvGrpSpPr>
          <p:grpSpPr>
            <a:xfrm>
              <a:off x="5097913" y="5496229"/>
              <a:ext cx="799448" cy="755031"/>
              <a:chOff x="3850407" y="2787774"/>
              <a:chExt cx="1296144" cy="1224136"/>
            </a:xfrm>
          </p:grpSpPr>
          <p:grpSp>
            <p:nvGrpSpPr>
              <p:cNvPr id="28" name="组合 27"/>
              <p:cNvGrpSpPr/>
              <p:nvPr/>
            </p:nvGrpSpPr>
            <p:grpSpPr>
              <a:xfrm>
                <a:off x="3850407" y="2787774"/>
                <a:ext cx="1296144" cy="1224136"/>
                <a:chOff x="2123728" y="1779662"/>
                <a:chExt cx="1296144" cy="1224136"/>
              </a:xfrm>
            </p:grpSpPr>
            <p:sp>
              <p:nvSpPr>
                <p:cNvPr id="30" name="矩形 29"/>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31" name="直接连接符 30"/>
                <p:cNvCxnSpPr>
                  <a:stCxn id="30" idx="1"/>
                  <a:endCxn id="30"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0"/>
                  <a:endCxn id="30"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4066430" y="2892009"/>
                <a:ext cx="845468" cy="948099"/>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发</a:t>
                </a:r>
              </a:p>
            </p:txBody>
          </p:sp>
        </p:grpSp>
        <p:grpSp>
          <p:nvGrpSpPr>
            <p:cNvPr id="22" name="组合 21"/>
            <p:cNvGrpSpPr/>
            <p:nvPr/>
          </p:nvGrpSpPr>
          <p:grpSpPr>
            <a:xfrm>
              <a:off x="5941774" y="5496229"/>
              <a:ext cx="799448" cy="755031"/>
              <a:chOff x="5218559" y="2787774"/>
              <a:chExt cx="1296144" cy="1224136"/>
            </a:xfrm>
          </p:grpSpPr>
          <p:grpSp>
            <p:nvGrpSpPr>
              <p:cNvPr id="23" name="组合 22"/>
              <p:cNvGrpSpPr/>
              <p:nvPr/>
            </p:nvGrpSpPr>
            <p:grpSpPr>
              <a:xfrm>
                <a:off x="5218559" y="2787774"/>
                <a:ext cx="1296144" cy="1224136"/>
                <a:chOff x="2123728" y="1779662"/>
                <a:chExt cx="1296144" cy="1224136"/>
              </a:xfrm>
            </p:grpSpPr>
            <p:sp>
              <p:nvSpPr>
                <p:cNvPr id="25" name="矩形 24"/>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26" name="直接连接符 25"/>
                <p:cNvCxnSpPr>
                  <a:stCxn id="25" idx="1"/>
                  <a:endCxn id="25"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0"/>
                  <a:endCxn id="25"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5443898" y="2882486"/>
                <a:ext cx="845468" cy="948099"/>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展</a:t>
                </a:r>
              </a:p>
            </p:txBody>
          </p:sp>
        </p:grpSp>
      </p:grpSp>
      <p:grpSp>
        <p:nvGrpSpPr>
          <p:cNvPr id="33" name="组合 32"/>
          <p:cNvGrpSpPr/>
          <p:nvPr/>
        </p:nvGrpSpPr>
        <p:grpSpPr>
          <a:xfrm>
            <a:off x="6360502" y="5705779"/>
            <a:ext cx="1643309" cy="755031"/>
            <a:chOff x="7160327" y="5496229"/>
            <a:chExt cx="1643309" cy="755031"/>
          </a:xfrm>
        </p:grpSpPr>
        <p:grpSp>
          <p:nvGrpSpPr>
            <p:cNvPr id="34" name="组合 33"/>
            <p:cNvGrpSpPr/>
            <p:nvPr/>
          </p:nvGrpSpPr>
          <p:grpSpPr>
            <a:xfrm>
              <a:off x="7160327" y="5496229"/>
              <a:ext cx="799448" cy="755031"/>
              <a:chOff x="2123728" y="1779662"/>
              <a:chExt cx="1296144" cy="1224136"/>
            </a:xfrm>
          </p:grpSpPr>
          <p:sp>
            <p:nvSpPr>
              <p:cNvPr id="41" name="矩形 40"/>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42" name="直接连接符 41"/>
              <p:cNvCxnSpPr>
                <a:stCxn id="41" idx="1"/>
                <a:endCxn id="41"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8004188" y="5496229"/>
              <a:ext cx="799448" cy="755031"/>
              <a:chOff x="2123728" y="1779662"/>
              <a:chExt cx="1296144" cy="1224136"/>
            </a:xfrm>
          </p:grpSpPr>
          <p:sp>
            <p:nvSpPr>
              <p:cNvPr id="38" name="矩形 37"/>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39" name="直接连接符 38"/>
              <p:cNvCxnSpPr>
                <a:stCxn id="38" idx="1"/>
                <a:endCxn id="3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a:xfrm>
              <a:off x="7292636" y="5586275"/>
              <a:ext cx="521476" cy="584775"/>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性</a:t>
              </a:r>
            </a:p>
          </p:txBody>
        </p:sp>
        <p:sp>
          <p:nvSpPr>
            <p:cNvPr id="37" name="矩形 36"/>
            <p:cNvSpPr/>
            <p:nvPr/>
          </p:nvSpPr>
          <p:spPr>
            <a:xfrm>
              <a:off x="8142242" y="5580398"/>
              <a:ext cx="521476" cy="584775"/>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质</a:t>
              </a:r>
            </a:p>
          </p:txBody>
        </p:sp>
      </p:grpSp>
      <p:grpSp>
        <p:nvGrpSpPr>
          <p:cNvPr id="44" name="组合 43"/>
          <p:cNvGrpSpPr/>
          <p:nvPr/>
        </p:nvGrpSpPr>
        <p:grpSpPr>
          <a:xfrm>
            <a:off x="8502110" y="5705779"/>
            <a:ext cx="1643309" cy="755031"/>
            <a:chOff x="9370563" y="5496229"/>
            <a:chExt cx="1643309" cy="755031"/>
          </a:xfrm>
        </p:grpSpPr>
        <p:grpSp>
          <p:nvGrpSpPr>
            <p:cNvPr id="45" name="组合 44"/>
            <p:cNvGrpSpPr/>
            <p:nvPr/>
          </p:nvGrpSpPr>
          <p:grpSpPr>
            <a:xfrm>
              <a:off x="9370563" y="5496229"/>
              <a:ext cx="799448" cy="755031"/>
              <a:chOff x="3850407" y="2787774"/>
              <a:chExt cx="1296144" cy="1224136"/>
            </a:xfrm>
          </p:grpSpPr>
          <p:grpSp>
            <p:nvGrpSpPr>
              <p:cNvPr id="52" name="组合 51"/>
              <p:cNvGrpSpPr/>
              <p:nvPr/>
            </p:nvGrpSpPr>
            <p:grpSpPr>
              <a:xfrm>
                <a:off x="3850407" y="2787774"/>
                <a:ext cx="1296144" cy="1224136"/>
                <a:chOff x="2123728" y="1779662"/>
                <a:chExt cx="1296144" cy="1224136"/>
              </a:xfrm>
            </p:grpSpPr>
            <p:sp>
              <p:nvSpPr>
                <p:cNvPr id="54" name="矩形 53"/>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55" name="直接连接符 54"/>
                <p:cNvCxnSpPr>
                  <a:stCxn id="54" idx="1"/>
                  <a:endCxn id="54"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4" idx="0"/>
                  <a:endCxn id="54"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3" name="矩形 52"/>
              <p:cNvSpPr/>
              <p:nvPr/>
            </p:nvSpPr>
            <p:spPr>
              <a:xfrm>
                <a:off x="4066430" y="2892009"/>
                <a:ext cx="845468" cy="948099"/>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应</a:t>
                </a:r>
              </a:p>
            </p:txBody>
          </p:sp>
        </p:grpSp>
        <p:grpSp>
          <p:nvGrpSpPr>
            <p:cNvPr id="46" name="组合 45"/>
            <p:cNvGrpSpPr/>
            <p:nvPr/>
          </p:nvGrpSpPr>
          <p:grpSpPr>
            <a:xfrm>
              <a:off x="10214424" y="5496229"/>
              <a:ext cx="799448" cy="755031"/>
              <a:chOff x="5218559" y="2787774"/>
              <a:chExt cx="1296144" cy="1224136"/>
            </a:xfrm>
          </p:grpSpPr>
          <p:grpSp>
            <p:nvGrpSpPr>
              <p:cNvPr id="47" name="组合 46"/>
              <p:cNvGrpSpPr/>
              <p:nvPr/>
            </p:nvGrpSpPr>
            <p:grpSpPr>
              <a:xfrm>
                <a:off x="5218559" y="2787774"/>
                <a:ext cx="1296144" cy="1224136"/>
                <a:chOff x="2123728" y="1779662"/>
                <a:chExt cx="1296144" cy="1224136"/>
              </a:xfrm>
            </p:grpSpPr>
            <p:sp>
              <p:nvSpPr>
                <p:cNvPr id="49" name="矩形 48"/>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1F7173"/>
                    </a:solidFill>
                  </a:endParaRPr>
                </a:p>
              </p:txBody>
            </p:sp>
            <p:cxnSp>
              <p:nvCxnSpPr>
                <p:cNvPr id="50" name="直接连接符 49"/>
                <p:cNvCxnSpPr>
                  <a:stCxn id="49" idx="1"/>
                  <a:endCxn id="4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0"/>
                  <a:endCxn id="4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5443898" y="2882486"/>
                <a:ext cx="845468" cy="948099"/>
              </a:xfrm>
              <a:prstGeom prst="rect">
                <a:avLst/>
              </a:prstGeom>
            </p:spPr>
            <p:txBody>
              <a:bodyPr wrap="square">
                <a:spAutoFit/>
              </a:bodyPr>
              <a:lstStyle/>
              <a:p>
                <a:pPr algn="ctr"/>
                <a:r>
                  <a:rPr lang="zh-CN" altLang="en-US" sz="3200" b="1" dirty="0">
                    <a:solidFill>
                      <a:srgbClr val="1F7173"/>
                    </a:solidFill>
                    <a:latin typeface="微软雅黑" panose="020B0503020204020204" pitchFamily="34" charset="-122"/>
                    <a:ea typeface="微软雅黑" panose="020B0503020204020204" pitchFamily="34" charset="-122"/>
                  </a:rPr>
                  <a:t>用</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4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33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8"/>
                                        </p:tgtEl>
                                      </p:cBhvr>
                                    </p:animEffect>
                                  </p:childTnLst>
                                </p:cTn>
                              </p:par>
                            </p:childTnLst>
                          </p:cTn>
                        </p:par>
                        <p:par>
                          <p:cTn id="36" fill="hold">
                            <p:stCondLst>
                              <p:cond delay="5850"/>
                            </p:stCondLst>
                            <p:childTnLst>
                              <p:par>
                                <p:cTn id="37" presetID="2" presetClass="entr" presetSubtype="4" decel="5330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ppt_x"/>
                                          </p:val>
                                        </p:tav>
                                        <p:tav tm="100000">
                                          <p:val>
                                            <p:strVal val="#ppt_x"/>
                                          </p:val>
                                        </p:tav>
                                      </p:tavLst>
                                    </p:anim>
                                    <p:anim calcmode="lin" valueType="num">
                                      <p:cBhvr additive="base">
                                        <p:cTn id="40" dur="75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decel="53300" fill="hold" nodeType="withEffect">
                                  <p:stCondLst>
                                    <p:cond delay="2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ppt_x"/>
                                          </p:val>
                                        </p:tav>
                                        <p:tav tm="100000">
                                          <p:val>
                                            <p:strVal val="#ppt_x"/>
                                          </p:val>
                                        </p:tav>
                                      </p:tavLst>
                                    </p:anim>
                                    <p:anim calcmode="lin" valueType="num">
                                      <p:cBhvr additive="base">
                                        <p:cTn id="44" dur="75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decel="53300" fill="hold"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ppt_x"/>
                                          </p:val>
                                        </p:tav>
                                        <p:tav tm="100000">
                                          <p:val>
                                            <p:strVal val="#ppt_x"/>
                                          </p:val>
                                        </p:tav>
                                      </p:tavLst>
                                    </p:anim>
                                    <p:anim calcmode="lin" valueType="num">
                                      <p:cBhvr additive="base">
                                        <p:cTn id="48" dur="75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53300" fill="hold" nodeType="withEffect">
                                  <p:stCondLst>
                                    <p:cond delay="75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750" fill="hold"/>
                                        <p:tgtEl>
                                          <p:spTgt spid="44"/>
                                        </p:tgtEl>
                                        <p:attrNameLst>
                                          <p:attrName>ppt_x</p:attrName>
                                        </p:attrNameLst>
                                      </p:cBhvr>
                                      <p:tavLst>
                                        <p:tav tm="0">
                                          <p:val>
                                            <p:strVal val="#ppt_x"/>
                                          </p:val>
                                        </p:tav>
                                        <p:tav tm="100000">
                                          <p:val>
                                            <p:strVal val="#ppt_x"/>
                                          </p:val>
                                        </p:tav>
                                      </p:tavLst>
                                    </p:anim>
                                    <p:anim calcmode="lin" valueType="num">
                                      <p:cBhvr additive="base">
                                        <p:cTn id="52" dur="75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课程特点</a:t>
            </a:r>
          </a:p>
        </p:txBody>
      </p:sp>
      <p:sp>
        <p:nvSpPr>
          <p:cNvPr id="4" name="TextBox 54"/>
          <p:cNvSpPr txBox="1"/>
          <p:nvPr/>
        </p:nvSpPr>
        <p:spPr>
          <a:xfrm>
            <a:off x="5278302" y="2134064"/>
            <a:ext cx="5111621" cy="110799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2400" b="1" dirty="0">
                <a:solidFill>
                  <a:srgbClr val="1F7173"/>
                </a:solidFill>
              </a:rPr>
              <a:t>紧扣大纲</a:t>
            </a:r>
            <a:endParaRPr lang="en-US" altLang="zh-CN" sz="2400" b="1" dirty="0">
              <a:solidFill>
                <a:srgbClr val="1F7173"/>
              </a:solidFill>
            </a:endParaRPr>
          </a:p>
          <a:p>
            <a:pPr lvl="0" defTabSz="457200">
              <a:lnSpc>
                <a:spcPct val="120000"/>
              </a:lnSpc>
            </a:pPr>
            <a:r>
              <a:rPr lang="zh-CN" altLang="en-US" sz="1800" dirty="0">
                <a:solidFill>
                  <a:prstClr val="black">
                    <a:lumMod val="65000"/>
                    <a:lumOff val="35000"/>
                  </a:prstClr>
                </a:solidFill>
              </a:rPr>
              <a:t>添加适当的文字，一页的文字最好不要超过</a:t>
            </a:r>
            <a:r>
              <a:rPr lang="en-US" altLang="zh-CN" sz="1800" dirty="0">
                <a:solidFill>
                  <a:prstClr val="black">
                    <a:lumMod val="65000"/>
                    <a:lumOff val="35000"/>
                  </a:prstClr>
                </a:solidFill>
              </a:rPr>
              <a:t>200,</a:t>
            </a:r>
            <a:r>
              <a:rPr lang="zh-CN" altLang="en-US" sz="1800" dirty="0">
                <a:solidFill>
                  <a:prstClr val="black">
                    <a:lumMod val="65000"/>
                    <a:lumOff val="35000"/>
                  </a:prstClr>
                </a:solidFill>
              </a:rPr>
              <a:t>添加适当的文字</a:t>
            </a:r>
            <a:endParaRPr lang="en-US" altLang="zh-CN" sz="18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5" name="Freeform 5"/>
          <p:cNvSpPr/>
          <p:nvPr/>
        </p:nvSpPr>
        <p:spPr bwMode="auto">
          <a:xfrm rot="5400000">
            <a:off x="1341582" y="2739979"/>
            <a:ext cx="3067840" cy="27660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F7173"/>
          </a:solidFill>
          <a:ln w="9525" cap="flat">
            <a:noFill/>
            <a:prstDash val="solid"/>
            <a:miter lim="800000"/>
          </a:ln>
        </p:spPr>
        <p:txBody>
          <a:bodyPr vert="horz" wrap="square" lIns="121920" tIns="60960" rIns="121920" bIns="60960" numCol="1" anchor="t" anchorCtr="0" compatLnSpc="1"/>
          <a:lstStyle/>
          <a:p>
            <a:pPr defTabSz="1218565">
              <a:defRPr/>
            </a:pPr>
            <a:endParaRPr lang="zh-CN" altLang="en-US" sz="1350" kern="0">
              <a:solidFill>
                <a:sysClr val="windowText" lastClr="000000"/>
              </a:solidFill>
            </a:endParaRPr>
          </a:p>
        </p:txBody>
      </p:sp>
      <p:sp>
        <p:nvSpPr>
          <p:cNvPr id="6" name="TextBox 56"/>
          <p:cNvSpPr txBox="1"/>
          <p:nvPr/>
        </p:nvSpPr>
        <p:spPr>
          <a:xfrm>
            <a:off x="1944313" y="3533175"/>
            <a:ext cx="1862382" cy="114890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1218565">
              <a:defRPr/>
            </a:pPr>
            <a:r>
              <a:rPr lang="zh-CN" altLang="en-US" sz="3735" kern="0" dirty="0">
                <a:solidFill>
                  <a:sysClr val="window" lastClr="FFFFFF"/>
                </a:solidFill>
              </a:rPr>
              <a:t>三大</a:t>
            </a:r>
            <a:endParaRPr lang="en-US" altLang="zh-CN" sz="3735" kern="0" dirty="0">
              <a:solidFill>
                <a:sysClr val="window" lastClr="FFFFFF"/>
              </a:solidFill>
            </a:endParaRPr>
          </a:p>
          <a:p>
            <a:pPr algn="ctr" defTabSz="1218565">
              <a:defRPr/>
            </a:pPr>
            <a:r>
              <a:rPr lang="zh-CN" altLang="en-US" sz="3735" kern="0" dirty="0">
                <a:solidFill>
                  <a:sysClr val="window" lastClr="FFFFFF"/>
                </a:solidFill>
              </a:rPr>
              <a:t>特点</a:t>
            </a:r>
          </a:p>
        </p:txBody>
      </p:sp>
      <p:sp>
        <p:nvSpPr>
          <p:cNvPr id="7" name="Freeform 5"/>
          <p:cNvSpPr/>
          <p:nvPr/>
        </p:nvSpPr>
        <p:spPr bwMode="auto">
          <a:xfrm rot="5400000">
            <a:off x="1192610" y="2621367"/>
            <a:ext cx="3365784" cy="300322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1F7173"/>
            </a:solidFill>
            <a:prstDash val="solid"/>
            <a:miter lim="800000"/>
          </a:ln>
        </p:spPr>
        <p:txBody>
          <a:bodyPr vert="horz" wrap="square" lIns="121920" tIns="60960" rIns="121920" bIns="60960" numCol="1" anchor="t" anchorCtr="0" compatLnSpc="1"/>
          <a:lstStyle/>
          <a:p>
            <a:pPr defTabSz="1218565">
              <a:defRPr/>
            </a:pPr>
            <a:endParaRPr lang="zh-CN" altLang="en-US" sz="1350" kern="0">
              <a:solidFill>
                <a:sysClr val="windowText" lastClr="000000"/>
              </a:solidFill>
            </a:endParaRPr>
          </a:p>
        </p:txBody>
      </p:sp>
      <p:sp>
        <p:nvSpPr>
          <p:cNvPr id="8" name="椭圆 7"/>
          <p:cNvSpPr/>
          <p:nvPr/>
        </p:nvSpPr>
        <p:spPr>
          <a:xfrm>
            <a:off x="3451096" y="2481933"/>
            <a:ext cx="570419" cy="570419"/>
          </a:xfrm>
          <a:prstGeom prst="ellipse">
            <a:avLst/>
          </a:prstGeom>
          <a:solidFill>
            <a:srgbClr val="00C0DA"/>
          </a:solidFill>
          <a:ln w="25400" cap="flat" cmpd="sng" algn="ctr">
            <a:solidFill>
              <a:schemeClr val="bg1"/>
            </a:solidFill>
            <a:prstDash val="solid"/>
          </a:ln>
          <a:effectLst/>
        </p:spPr>
        <p:txBody>
          <a:bodyPr rtlCol="0" anchor="ctr"/>
          <a:lstStyle/>
          <a:p>
            <a:pPr algn="ctr" defTabSz="1218565">
              <a:defRPr/>
            </a:pPr>
            <a:r>
              <a:rPr lang="en-US" altLang="zh-CN" sz="1350" b="1" kern="0" dirty="0">
                <a:solidFill>
                  <a:sysClr val="window" lastClr="FFFFFF"/>
                </a:solidFill>
                <a:latin typeface="微软雅黑" panose="020B0503020204020204" pitchFamily="34" charset="-122"/>
                <a:ea typeface="微软雅黑" panose="020B0503020204020204" pitchFamily="34" charset="-122"/>
              </a:rPr>
              <a:t>1</a:t>
            </a:r>
            <a:endParaRPr lang="zh-CN" altLang="en-US" sz="135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椭圆 8"/>
          <p:cNvSpPr/>
          <p:nvPr/>
        </p:nvSpPr>
        <p:spPr>
          <a:xfrm>
            <a:off x="4177224" y="3837769"/>
            <a:ext cx="570419" cy="570419"/>
          </a:xfrm>
          <a:prstGeom prst="ellipse">
            <a:avLst/>
          </a:prstGeom>
          <a:solidFill>
            <a:srgbClr val="00C0DA"/>
          </a:solidFill>
          <a:ln w="25400" cap="flat" cmpd="sng" algn="ctr">
            <a:solidFill>
              <a:schemeClr val="bg1"/>
            </a:solidFill>
            <a:prstDash val="solid"/>
          </a:ln>
          <a:effectLst/>
        </p:spPr>
        <p:txBody>
          <a:bodyPr rtlCol="0" anchor="ctr"/>
          <a:lstStyle/>
          <a:p>
            <a:pPr algn="ctr" defTabSz="1218565">
              <a:defRPr/>
            </a:pPr>
            <a:r>
              <a:rPr lang="en-US" altLang="zh-CN" sz="1350" b="1" kern="0" dirty="0">
                <a:solidFill>
                  <a:sysClr val="window" lastClr="FFFFFF"/>
                </a:solidFill>
                <a:latin typeface="微软雅黑" panose="020B0503020204020204" pitchFamily="34" charset="-122"/>
                <a:ea typeface="微软雅黑" panose="020B0503020204020204" pitchFamily="34" charset="-122"/>
              </a:rPr>
              <a:t>2</a:t>
            </a:r>
            <a:endParaRPr lang="zh-CN" altLang="en-US" sz="135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椭圆 9"/>
          <p:cNvSpPr/>
          <p:nvPr/>
        </p:nvSpPr>
        <p:spPr>
          <a:xfrm>
            <a:off x="3451096" y="5185581"/>
            <a:ext cx="570419" cy="570419"/>
          </a:xfrm>
          <a:prstGeom prst="ellipse">
            <a:avLst/>
          </a:prstGeom>
          <a:solidFill>
            <a:srgbClr val="00C0DA"/>
          </a:solidFill>
          <a:ln w="25400" cap="flat" cmpd="sng" algn="ctr">
            <a:solidFill>
              <a:schemeClr val="bg1"/>
            </a:solidFill>
            <a:prstDash val="solid"/>
          </a:ln>
          <a:effectLst/>
        </p:spPr>
        <p:txBody>
          <a:bodyPr rtlCol="0" anchor="ctr"/>
          <a:lstStyle/>
          <a:p>
            <a:pPr algn="ctr" defTabSz="1218565">
              <a:defRPr/>
            </a:pPr>
            <a:r>
              <a:rPr lang="en-US" altLang="zh-CN" sz="1350" b="1" kern="0" dirty="0">
                <a:solidFill>
                  <a:sysClr val="window" lastClr="FFFFFF"/>
                </a:solidFill>
                <a:latin typeface="微软雅黑" panose="020B0503020204020204" pitchFamily="34" charset="-122"/>
                <a:ea typeface="微软雅黑" panose="020B0503020204020204" pitchFamily="34" charset="-122"/>
              </a:rPr>
              <a:t>3</a:t>
            </a:r>
            <a:endParaRPr lang="zh-CN" altLang="en-US" sz="135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021516" y="2530729"/>
            <a:ext cx="1160537" cy="472824"/>
            <a:chOff x="3513818" y="1963801"/>
            <a:chExt cx="1051729" cy="354618"/>
          </a:xfrm>
        </p:grpSpPr>
        <p:cxnSp>
          <p:nvCxnSpPr>
            <p:cNvPr id="12" name="直接连接符 11"/>
            <p:cNvCxnSpPr/>
            <p:nvPr/>
          </p:nvCxnSpPr>
          <p:spPr>
            <a:xfrm>
              <a:off x="3513818" y="2141110"/>
              <a:ext cx="1051729" cy="0"/>
            </a:xfrm>
            <a:prstGeom prst="line">
              <a:avLst/>
            </a:prstGeom>
            <a:noFill/>
            <a:ln w="9525" cap="flat" cmpd="sng" algn="ctr">
              <a:solidFill>
                <a:srgbClr val="1E445B">
                  <a:lumMod val="60000"/>
                  <a:lumOff val="40000"/>
                </a:srgbClr>
              </a:solidFill>
              <a:prstDash val="sysDot"/>
              <a:headEnd type="none" w="med" len="med"/>
              <a:tailEnd type="none" w="med" len="med"/>
            </a:ln>
            <a:effectLst/>
          </p:spPr>
        </p:cxnSp>
        <p:cxnSp>
          <p:nvCxnSpPr>
            <p:cNvPr id="13" name="直接连接符 12"/>
            <p:cNvCxnSpPr/>
            <p:nvPr/>
          </p:nvCxnSpPr>
          <p:spPr>
            <a:xfrm>
              <a:off x="4565547" y="1963801"/>
              <a:ext cx="0" cy="354618"/>
            </a:xfrm>
            <a:prstGeom prst="line">
              <a:avLst/>
            </a:prstGeom>
            <a:noFill/>
            <a:ln w="9525" cap="flat" cmpd="sng" algn="ctr">
              <a:solidFill>
                <a:srgbClr val="1E445B">
                  <a:lumMod val="60000"/>
                  <a:lumOff val="40000"/>
                </a:srgbClr>
              </a:solidFill>
              <a:prstDash val="sysDot"/>
              <a:headEnd type="none" w="med" len="med"/>
              <a:tailEnd type="none" w="med" len="med"/>
            </a:ln>
            <a:effectLst/>
          </p:spPr>
        </p:cxnSp>
      </p:grpSp>
      <p:sp>
        <p:nvSpPr>
          <p:cNvPr id="14" name="TextBox 64"/>
          <p:cNvSpPr txBox="1"/>
          <p:nvPr/>
        </p:nvSpPr>
        <p:spPr>
          <a:xfrm>
            <a:off x="5983088" y="3599250"/>
            <a:ext cx="5111621" cy="110799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2400" b="1" dirty="0">
                <a:solidFill>
                  <a:srgbClr val="1F7173"/>
                </a:solidFill>
              </a:rPr>
              <a:t>紧贴专业</a:t>
            </a:r>
            <a:endParaRPr lang="en-US" altLang="zh-CN" sz="2400" b="1" dirty="0">
              <a:solidFill>
                <a:srgbClr val="1F7173"/>
              </a:solidFill>
            </a:endParaRPr>
          </a:p>
          <a:p>
            <a:pPr lvl="0" defTabSz="457200">
              <a:lnSpc>
                <a:spcPct val="120000"/>
              </a:lnSpc>
            </a:pPr>
            <a:r>
              <a:rPr lang="zh-CN" altLang="en-US" sz="1800" dirty="0">
                <a:solidFill>
                  <a:prstClr val="black">
                    <a:lumMod val="65000"/>
                    <a:lumOff val="35000"/>
                  </a:prstClr>
                </a:solidFill>
              </a:rPr>
              <a:t>添加适当的文字，一页的文字最好不要超过</a:t>
            </a:r>
            <a:r>
              <a:rPr lang="en-US" altLang="zh-CN" sz="1800" dirty="0">
                <a:solidFill>
                  <a:prstClr val="black">
                    <a:lumMod val="65000"/>
                    <a:lumOff val="35000"/>
                  </a:prstClr>
                </a:solidFill>
              </a:rPr>
              <a:t>200,</a:t>
            </a:r>
            <a:r>
              <a:rPr lang="zh-CN" altLang="en-US" sz="1800" dirty="0">
                <a:solidFill>
                  <a:prstClr val="black">
                    <a:lumMod val="65000"/>
                    <a:lumOff val="35000"/>
                  </a:prstClr>
                </a:solidFill>
              </a:rPr>
              <a:t>添加适当的文字</a:t>
            </a:r>
            <a:endParaRPr lang="en-US" altLang="zh-CN" sz="18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5" name="TextBox 65"/>
          <p:cNvSpPr txBox="1"/>
          <p:nvPr/>
        </p:nvSpPr>
        <p:spPr>
          <a:xfrm>
            <a:off x="5308729" y="4974476"/>
            <a:ext cx="5111621" cy="110799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defTabSz="457200">
              <a:lnSpc>
                <a:spcPct val="120000"/>
              </a:lnSpc>
            </a:pPr>
            <a:r>
              <a:rPr lang="zh-CN" altLang="en-US" sz="2400" b="1" dirty="0">
                <a:solidFill>
                  <a:srgbClr val="1F7173"/>
                </a:solidFill>
              </a:rPr>
              <a:t>灵活运用</a:t>
            </a:r>
            <a:endParaRPr lang="en-US" altLang="zh-CN" sz="2400" b="1" dirty="0">
              <a:solidFill>
                <a:srgbClr val="1F7173"/>
              </a:solidFill>
            </a:endParaRPr>
          </a:p>
          <a:p>
            <a:pPr lvl="0" defTabSz="457200">
              <a:lnSpc>
                <a:spcPct val="120000"/>
              </a:lnSpc>
            </a:pPr>
            <a:r>
              <a:rPr lang="zh-CN" altLang="en-US" sz="1800" dirty="0">
                <a:solidFill>
                  <a:prstClr val="black">
                    <a:lumMod val="65000"/>
                    <a:lumOff val="35000"/>
                  </a:prstClr>
                </a:solidFill>
              </a:rPr>
              <a:t>添加适当的文字，一页的文字最好不要超过</a:t>
            </a:r>
            <a:r>
              <a:rPr lang="en-US" altLang="zh-CN" sz="1800" dirty="0">
                <a:solidFill>
                  <a:prstClr val="black">
                    <a:lumMod val="65000"/>
                    <a:lumOff val="35000"/>
                  </a:prstClr>
                </a:solidFill>
              </a:rPr>
              <a:t>200,</a:t>
            </a:r>
            <a:r>
              <a:rPr lang="zh-CN" altLang="en-US" sz="1800" dirty="0">
                <a:solidFill>
                  <a:prstClr val="black">
                    <a:lumMod val="65000"/>
                    <a:lumOff val="35000"/>
                  </a:prstClr>
                </a:solidFill>
              </a:rPr>
              <a:t>添加适当的文字</a:t>
            </a:r>
            <a:endParaRPr lang="en-US" altLang="zh-CN" sz="1800"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grpSp>
        <p:nvGrpSpPr>
          <p:cNvPr id="16" name="组合 15"/>
          <p:cNvGrpSpPr/>
          <p:nvPr/>
        </p:nvGrpSpPr>
        <p:grpSpPr>
          <a:xfrm>
            <a:off x="4753743" y="3886565"/>
            <a:ext cx="1160537" cy="472824"/>
            <a:chOff x="3513818" y="1963801"/>
            <a:chExt cx="1051729" cy="354618"/>
          </a:xfrm>
        </p:grpSpPr>
        <p:cxnSp>
          <p:nvCxnSpPr>
            <p:cNvPr id="17" name="直接连接符 16"/>
            <p:cNvCxnSpPr/>
            <p:nvPr/>
          </p:nvCxnSpPr>
          <p:spPr>
            <a:xfrm>
              <a:off x="3513818" y="2141110"/>
              <a:ext cx="1051729" cy="0"/>
            </a:xfrm>
            <a:prstGeom prst="line">
              <a:avLst/>
            </a:prstGeom>
            <a:noFill/>
            <a:ln w="6350" cap="flat" cmpd="sng" algn="ctr">
              <a:solidFill>
                <a:srgbClr val="1E445B">
                  <a:lumMod val="60000"/>
                  <a:lumOff val="40000"/>
                </a:srgbClr>
              </a:solidFill>
              <a:prstDash val="sysDot"/>
              <a:headEnd type="none" w="med" len="med"/>
              <a:tailEnd type="none" w="med" len="med"/>
            </a:ln>
            <a:effectLst/>
          </p:spPr>
        </p:cxnSp>
        <p:cxnSp>
          <p:nvCxnSpPr>
            <p:cNvPr id="18" name="直接连接符 17"/>
            <p:cNvCxnSpPr/>
            <p:nvPr/>
          </p:nvCxnSpPr>
          <p:spPr>
            <a:xfrm>
              <a:off x="4565547" y="1963801"/>
              <a:ext cx="0" cy="354618"/>
            </a:xfrm>
            <a:prstGeom prst="line">
              <a:avLst/>
            </a:prstGeom>
            <a:noFill/>
            <a:ln w="6350" cap="flat" cmpd="sng" algn="ctr">
              <a:solidFill>
                <a:srgbClr val="1E445B">
                  <a:lumMod val="60000"/>
                  <a:lumOff val="40000"/>
                </a:srgbClr>
              </a:solidFill>
              <a:prstDash val="sysDot"/>
              <a:headEnd type="none" w="med" len="med"/>
              <a:tailEnd type="none" w="med" len="med"/>
            </a:ln>
            <a:effectLst/>
          </p:spPr>
        </p:cxnSp>
      </p:grpSp>
      <p:grpSp>
        <p:nvGrpSpPr>
          <p:cNvPr id="19" name="组合 18"/>
          <p:cNvGrpSpPr/>
          <p:nvPr/>
        </p:nvGrpSpPr>
        <p:grpSpPr>
          <a:xfrm>
            <a:off x="4021516" y="5234377"/>
            <a:ext cx="1160537" cy="472824"/>
            <a:chOff x="3513818" y="1963801"/>
            <a:chExt cx="1051729" cy="354618"/>
          </a:xfrm>
        </p:grpSpPr>
        <p:cxnSp>
          <p:nvCxnSpPr>
            <p:cNvPr id="20" name="直接连接符 19"/>
            <p:cNvCxnSpPr/>
            <p:nvPr/>
          </p:nvCxnSpPr>
          <p:spPr>
            <a:xfrm>
              <a:off x="3513818" y="2141110"/>
              <a:ext cx="1051729" cy="0"/>
            </a:xfrm>
            <a:prstGeom prst="line">
              <a:avLst/>
            </a:prstGeom>
            <a:noFill/>
            <a:ln w="9525" cap="flat" cmpd="sng" algn="ctr">
              <a:solidFill>
                <a:srgbClr val="1E445B">
                  <a:lumMod val="60000"/>
                  <a:lumOff val="40000"/>
                </a:srgbClr>
              </a:solidFill>
              <a:prstDash val="sysDot"/>
              <a:headEnd type="none" w="med" len="med"/>
              <a:tailEnd type="none" w="med" len="med"/>
            </a:ln>
            <a:effectLst/>
          </p:spPr>
        </p:cxnSp>
        <p:cxnSp>
          <p:nvCxnSpPr>
            <p:cNvPr id="21" name="直接连接符 20"/>
            <p:cNvCxnSpPr/>
            <p:nvPr/>
          </p:nvCxnSpPr>
          <p:spPr>
            <a:xfrm>
              <a:off x="4565547" y="1963801"/>
              <a:ext cx="0" cy="354618"/>
            </a:xfrm>
            <a:prstGeom prst="line">
              <a:avLst/>
            </a:prstGeom>
            <a:noFill/>
            <a:ln w="9525" cap="flat" cmpd="sng" algn="ctr">
              <a:solidFill>
                <a:srgbClr val="1E445B">
                  <a:lumMod val="60000"/>
                  <a:lumOff val="40000"/>
                </a:srgbClr>
              </a:solidFill>
              <a:prstDash val="sysDot"/>
              <a:headEnd type="none" w="med" len="med"/>
              <a:tailEnd type="none" w="med" len="med"/>
            </a:ln>
            <a:effectLst/>
          </p:spPr>
        </p:cxn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1800"/>
                            </p:stCondLst>
                            <p:childTnLst>
                              <p:par>
                                <p:cTn id="17" presetID="53" presetClass="entr" presetSubtype="52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childTnLst>
                          </p:cTn>
                        </p:par>
                        <p:par>
                          <p:cTn id="31" fill="hold">
                            <p:stCondLst>
                              <p:cond delay="23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28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40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33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 presetClass="entr" presetSubtype="2" decel="53300"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750" fill="hold"/>
                                        <p:tgtEl>
                                          <p:spTgt spid="4"/>
                                        </p:tgtEl>
                                        <p:attrNameLst>
                                          <p:attrName>ppt_x</p:attrName>
                                        </p:attrNameLst>
                                      </p:cBhvr>
                                      <p:tavLst>
                                        <p:tav tm="0">
                                          <p:val>
                                            <p:strVal val="1+#ppt_w/2"/>
                                          </p:val>
                                        </p:tav>
                                        <p:tav tm="100000">
                                          <p:val>
                                            <p:strVal val="#ppt_x"/>
                                          </p:val>
                                        </p:tav>
                                      </p:tavLst>
                                    </p:anim>
                                    <p:anim calcmode="lin" valueType="num">
                                      <p:cBhvr additive="base">
                                        <p:cTn id="60" dur="750" fill="hold"/>
                                        <p:tgtEl>
                                          <p:spTgt spid="4"/>
                                        </p:tgtEl>
                                        <p:attrNameLst>
                                          <p:attrName>ppt_y</p:attrName>
                                        </p:attrNameLst>
                                      </p:cBhvr>
                                      <p:tavLst>
                                        <p:tav tm="0">
                                          <p:val>
                                            <p:strVal val="#ppt_y"/>
                                          </p:val>
                                        </p:tav>
                                        <p:tav tm="100000">
                                          <p:val>
                                            <p:strVal val="#ppt_y"/>
                                          </p:val>
                                        </p:tav>
                                      </p:tavLst>
                                    </p:anim>
                                  </p:childTnLst>
                                </p:cTn>
                              </p:par>
                            </p:childTnLst>
                          </p:cTn>
                        </p:par>
                        <p:par>
                          <p:cTn id="61" fill="hold">
                            <p:stCondLst>
                              <p:cond delay="3800"/>
                            </p:stCondLst>
                            <p:childTnLst>
                              <p:par>
                                <p:cTn id="62" presetID="22" presetClass="entr" presetSubtype="8"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 presetClass="entr" presetSubtype="2" decel="5330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750" fill="hold"/>
                                        <p:tgtEl>
                                          <p:spTgt spid="14"/>
                                        </p:tgtEl>
                                        <p:attrNameLst>
                                          <p:attrName>ppt_x</p:attrName>
                                        </p:attrNameLst>
                                      </p:cBhvr>
                                      <p:tavLst>
                                        <p:tav tm="0">
                                          <p:val>
                                            <p:strVal val="1+#ppt_w/2"/>
                                          </p:val>
                                        </p:tav>
                                        <p:tav tm="100000">
                                          <p:val>
                                            <p:strVal val="#ppt_x"/>
                                          </p:val>
                                        </p:tav>
                                      </p:tavLst>
                                    </p:anim>
                                    <p:anim calcmode="lin" valueType="num">
                                      <p:cBhvr additive="base">
                                        <p:cTn id="68" dur="75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2" presetClass="entr" presetSubtype="8"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par>
                                <p:cTn id="73" presetID="2" presetClass="entr" presetSubtype="2" decel="5330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750" fill="hold"/>
                                        <p:tgtEl>
                                          <p:spTgt spid="15"/>
                                        </p:tgtEl>
                                        <p:attrNameLst>
                                          <p:attrName>ppt_x</p:attrName>
                                        </p:attrNameLst>
                                      </p:cBhvr>
                                      <p:tavLst>
                                        <p:tav tm="0">
                                          <p:val>
                                            <p:strVal val="1+#ppt_w/2"/>
                                          </p:val>
                                        </p:tav>
                                        <p:tav tm="100000">
                                          <p:val>
                                            <p:strVal val="#ppt_x"/>
                                          </p:val>
                                        </p:tav>
                                      </p:tavLst>
                                    </p:anim>
                                    <p:anim calcmode="lin" valueType="num">
                                      <p:cBhvr additive="base">
                                        <p:cTn id="76"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p:bldP spid="7" grpId="0" animBg="1"/>
      <p:bldP spid="8" grpId="0" animBg="1"/>
      <p:bldP spid="9" grpId="0" animBg="1"/>
      <p:bldP spid="10"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添加文本标题</a:t>
            </a:r>
          </a:p>
        </p:txBody>
      </p:sp>
      <p:sp>
        <p:nvSpPr>
          <p:cNvPr id="4" name="Freeform 3"/>
          <p:cNvSpPr>
            <a:spLocks noEditPoints="1"/>
          </p:cNvSpPr>
          <p:nvPr/>
        </p:nvSpPr>
        <p:spPr bwMode="auto">
          <a:xfrm>
            <a:off x="5855756" y="3045102"/>
            <a:ext cx="1328738" cy="1326356"/>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2147483647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2147483647 w 360"/>
              <a:gd name="T51" fmla="*/ 2147483647 h 360"/>
              <a:gd name="T52" fmla="*/ 2147483647 w 360"/>
              <a:gd name="T53" fmla="*/ 2147483647 h 360"/>
              <a:gd name="T54" fmla="*/ 2147483647 w 360"/>
              <a:gd name="T55" fmla="*/ 2147483647 h 360"/>
              <a:gd name="T56" fmla="*/ 2147483647 w 360"/>
              <a:gd name="T57" fmla="*/ 2147483647 h 360"/>
              <a:gd name="T58" fmla="*/ 2147483647 w 360"/>
              <a:gd name="T59" fmla="*/ 2147483647 h 360"/>
              <a:gd name="T60" fmla="*/ 2147483647 w 360"/>
              <a:gd name="T61" fmla="*/ 2147483647 h 360"/>
              <a:gd name="T62" fmla="*/ 2147483647 w 360"/>
              <a:gd name="T63" fmla="*/ 2147483647 h 360"/>
              <a:gd name="T64" fmla="*/ 2147483647 w 360"/>
              <a:gd name="T65" fmla="*/ 2147483647 h 360"/>
              <a:gd name="T66" fmla="*/ 2147483647 w 360"/>
              <a:gd name="T67" fmla="*/ 2147483647 h 360"/>
              <a:gd name="T68" fmla="*/ 2147483647 w 360"/>
              <a:gd name="T69" fmla="*/ 2147483647 h 360"/>
              <a:gd name="T70" fmla="*/ 2147483647 w 360"/>
              <a:gd name="T71" fmla="*/ 2147483647 h 360"/>
              <a:gd name="T72" fmla="*/ 2147483647 w 360"/>
              <a:gd name="T73" fmla="*/ 2147483647 h 360"/>
              <a:gd name="T74" fmla="*/ 2147483647 w 360"/>
              <a:gd name="T75" fmla="*/ 2147483647 h 360"/>
              <a:gd name="T76" fmla="*/ 2147483647 w 360"/>
              <a:gd name="T77" fmla="*/ 2147483647 h 360"/>
              <a:gd name="T78" fmla="*/ 2147483647 w 360"/>
              <a:gd name="T79" fmla="*/ 2147483647 h 360"/>
              <a:gd name="T80" fmla="*/ 2147483647 w 360"/>
              <a:gd name="T81" fmla="*/ 2147483647 h 360"/>
              <a:gd name="T82" fmla="*/ 2147483647 w 360"/>
              <a:gd name="T83" fmla="*/ 2147483647 h 360"/>
              <a:gd name="T84" fmla="*/ 2147483647 w 360"/>
              <a:gd name="T85" fmla="*/ 2147483647 h 360"/>
              <a:gd name="T86" fmla="*/ 2147483647 w 360"/>
              <a:gd name="T87" fmla="*/ 2147483647 h 360"/>
              <a:gd name="T88" fmla="*/ 2147483647 w 360"/>
              <a:gd name="T89" fmla="*/ 2147483647 h 360"/>
              <a:gd name="T90" fmla="*/ 2147483647 w 360"/>
              <a:gd name="T91" fmla="*/ 2147483647 h 360"/>
              <a:gd name="T92" fmla="*/ 2147483647 w 360"/>
              <a:gd name="T93" fmla="*/ 2147483647 h 360"/>
              <a:gd name="T94" fmla="*/ 2147483647 w 360"/>
              <a:gd name="T95" fmla="*/ 2147483647 h 360"/>
              <a:gd name="T96" fmla="*/ 2147483647 w 360"/>
              <a:gd name="T97" fmla="*/ 2147483647 h 360"/>
              <a:gd name="T98" fmla="*/ 2147483647 w 360"/>
              <a:gd name="T99" fmla="*/ 2147483647 h 360"/>
              <a:gd name="T100" fmla="*/ 2147483647 w 360"/>
              <a:gd name="T101" fmla="*/ 2147483647 h 360"/>
              <a:gd name="T102" fmla="*/ 2147483647 w 360"/>
              <a:gd name="T103" fmla="*/ 2147483647 h 360"/>
              <a:gd name="T104" fmla="*/ 2147483647 w 360"/>
              <a:gd name="T105" fmla="*/ 2147483647 h 360"/>
              <a:gd name="T106" fmla="*/ 2147483647 w 360"/>
              <a:gd name="T107" fmla="*/ 2147483647 h 360"/>
              <a:gd name="T108" fmla="*/ 2147483647 w 360"/>
              <a:gd name="T109" fmla="*/ 2147483647 h 360"/>
              <a:gd name="T110" fmla="*/ 2147483647 w 360"/>
              <a:gd name="T111" fmla="*/ 2147483647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solidFill>
            <a:srgbClr val="00C0DA"/>
          </a:solidFill>
          <a:ln>
            <a:noFill/>
          </a:ln>
        </p:spPr>
        <p:txBody>
          <a:bodyPr/>
          <a:lstStyle/>
          <a:p>
            <a:endParaRPr lang="zh-CN" altLang="en-US" sz="2400"/>
          </a:p>
        </p:txBody>
      </p:sp>
      <p:sp>
        <p:nvSpPr>
          <p:cNvPr id="5" name="Freeform 4"/>
          <p:cNvSpPr>
            <a:spLocks noEditPoints="1"/>
          </p:cNvSpPr>
          <p:nvPr/>
        </p:nvSpPr>
        <p:spPr bwMode="auto">
          <a:xfrm>
            <a:off x="4787766" y="3467774"/>
            <a:ext cx="1159669" cy="1158479"/>
          </a:xfrm>
          <a:custGeom>
            <a:avLst/>
            <a:gdLst>
              <a:gd name="T0" fmla="*/ 2147483647 w 314"/>
              <a:gd name="T1" fmla="*/ 2147483647 h 314"/>
              <a:gd name="T2" fmla="*/ 2147483647 w 314"/>
              <a:gd name="T3" fmla="*/ 2147483647 h 314"/>
              <a:gd name="T4" fmla="*/ 2147483647 w 314"/>
              <a:gd name="T5" fmla="*/ 2147483647 h 314"/>
              <a:gd name="T6" fmla="*/ 2147483647 w 314"/>
              <a:gd name="T7" fmla="*/ 2147483647 h 314"/>
              <a:gd name="T8" fmla="*/ 2147483647 w 314"/>
              <a:gd name="T9" fmla="*/ 2147483647 h 314"/>
              <a:gd name="T10" fmla="*/ 2147483647 w 314"/>
              <a:gd name="T11" fmla="*/ 2147483647 h 314"/>
              <a:gd name="T12" fmla="*/ 2147483647 w 314"/>
              <a:gd name="T13" fmla="*/ 2147483647 h 314"/>
              <a:gd name="T14" fmla="*/ 2147483647 w 314"/>
              <a:gd name="T15" fmla="*/ 2147483647 h 314"/>
              <a:gd name="T16" fmla="*/ 2147483647 w 314"/>
              <a:gd name="T17" fmla="*/ 2147483647 h 314"/>
              <a:gd name="T18" fmla="*/ 2147483647 w 314"/>
              <a:gd name="T19" fmla="*/ 2147483647 h 314"/>
              <a:gd name="T20" fmla="*/ 2147483647 w 314"/>
              <a:gd name="T21" fmla="*/ 2147483647 h 314"/>
              <a:gd name="T22" fmla="*/ 2147483647 w 314"/>
              <a:gd name="T23" fmla="*/ 2147483647 h 314"/>
              <a:gd name="T24" fmla="*/ 2147483647 w 314"/>
              <a:gd name="T25" fmla="*/ 2147483647 h 314"/>
              <a:gd name="T26" fmla="*/ 2147483647 w 314"/>
              <a:gd name="T27" fmla="*/ 2147483647 h 314"/>
              <a:gd name="T28" fmla="*/ 2147483647 w 314"/>
              <a:gd name="T29" fmla="*/ 2147483647 h 314"/>
              <a:gd name="T30" fmla="*/ 2147483647 w 314"/>
              <a:gd name="T31" fmla="*/ 2147483647 h 314"/>
              <a:gd name="T32" fmla="*/ 2147483647 w 314"/>
              <a:gd name="T33" fmla="*/ 2147483647 h 314"/>
              <a:gd name="T34" fmla="*/ 2147483647 w 314"/>
              <a:gd name="T35" fmla="*/ 2147483647 h 314"/>
              <a:gd name="T36" fmla="*/ 2147483647 w 314"/>
              <a:gd name="T37" fmla="*/ 2147483647 h 314"/>
              <a:gd name="T38" fmla="*/ 2147483647 w 314"/>
              <a:gd name="T39" fmla="*/ 2147483647 h 314"/>
              <a:gd name="T40" fmla="*/ 2147483647 w 314"/>
              <a:gd name="T41" fmla="*/ 2147483647 h 314"/>
              <a:gd name="T42" fmla="*/ 2147483647 w 314"/>
              <a:gd name="T43" fmla="*/ 2147483647 h 314"/>
              <a:gd name="T44" fmla="*/ 2147483647 w 314"/>
              <a:gd name="T45" fmla="*/ 2147483647 h 314"/>
              <a:gd name="T46" fmla="*/ 2147483647 w 314"/>
              <a:gd name="T47" fmla="*/ 2147483647 h 314"/>
              <a:gd name="T48" fmla="*/ 2147483647 w 314"/>
              <a:gd name="T49" fmla="*/ 2147483647 h 314"/>
              <a:gd name="T50" fmla="*/ 2147483647 w 314"/>
              <a:gd name="T51" fmla="*/ 2147483647 h 314"/>
              <a:gd name="T52" fmla="*/ 2147483647 w 314"/>
              <a:gd name="T53" fmla="*/ 2147483647 h 314"/>
              <a:gd name="T54" fmla="*/ 2147483647 w 314"/>
              <a:gd name="T55" fmla="*/ 2147483647 h 314"/>
              <a:gd name="T56" fmla="*/ 2147483647 w 314"/>
              <a:gd name="T57" fmla="*/ 2147483647 h 314"/>
              <a:gd name="T58" fmla="*/ 2147483647 w 314"/>
              <a:gd name="T59" fmla="*/ 2147483647 h 314"/>
              <a:gd name="T60" fmla="*/ 2147483647 w 314"/>
              <a:gd name="T61" fmla="*/ 2147483647 h 314"/>
              <a:gd name="T62" fmla="*/ 2147483647 w 314"/>
              <a:gd name="T63" fmla="*/ 2147483647 h 314"/>
              <a:gd name="T64" fmla="*/ 2147483647 w 314"/>
              <a:gd name="T65" fmla="*/ 2147483647 h 314"/>
              <a:gd name="T66" fmla="*/ 2147483647 w 314"/>
              <a:gd name="T67" fmla="*/ 2147483647 h 314"/>
              <a:gd name="T68" fmla="*/ 2147483647 w 314"/>
              <a:gd name="T69" fmla="*/ 2147483647 h 314"/>
              <a:gd name="T70" fmla="*/ 2147483647 w 314"/>
              <a:gd name="T71" fmla="*/ 2147483647 h 314"/>
              <a:gd name="T72" fmla="*/ 2147483647 w 314"/>
              <a:gd name="T73" fmla="*/ 2147483647 h 314"/>
              <a:gd name="T74" fmla="*/ 2147483647 w 314"/>
              <a:gd name="T75" fmla="*/ 2147483647 h 314"/>
              <a:gd name="T76" fmla="*/ 2147483647 w 314"/>
              <a:gd name="T77" fmla="*/ 2147483647 h 314"/>
              <a:gd name="T78" fmla="*/ 2147483647 w 314"/>
              <a:gd name="T79" fmla="*/ 2147483647 h 314"/>
              <a:gd name="T80" fmla="*/ 2147483647 w 314"/>
              <a:gd name="T81" fmla="*/ 2147483647 h 314"/>
              <a:gd name="T82" fmla="*/ 2147483647 w 314"/>
              <a:gd name="T83" fmla="*/ 2147483647 h 314"/>
              <a:gd name="T84" fmla="*/ 2147483647 w 314"/>
              <a:gd name="T85" fmla="*/ 2147483647 h 314"/>
              <a:gd name="T86" fmla="*/ 2147483647 w 314"/>
              <a:gd name="T87" fmla="*/ 2147483647 h 314"/>
              <a:gd name="T88" fmla="*/ 2147483647 w 314"/>
              <a:gd name="T89" fmla="*/ 2147483647 h 314"/>
              <a:gd name="T90" fmla="*/ 2147483647 w 314"/>
              <a:gd name="T91" fmla="*/ 2147483647 h 314"/>
              <a:gd name="T92" fmla="*/ 2147483647 w 314"/>
              <a:gd name="T93" fmla="*/ 2147483647 h 314"/>
              <a:gd name="T94" fmla="*/ 2147483647 w 314"/>
              <a:gd name="T95" fmla="*/ 2147483647 h 314"/>
              <a:gd name="T96" fmla="*/ 2147483647 w 314"/>
              <a:gd name="T97" fmla="*/ 2147483647 h 314"/>
              <a:gd name="T98" fmla="*/ 2147483647 w 314"/>
              <a:gd name="T99" fmla="*/ 2147483647 h 314"/>
              <a:gd name="T100" fmla="*/ 2147483647 w 314"/>
              <a:gd name="T101" fmla="*/ 2147483647 h 314"/>
              <a:gd name="T102" fmla="*/ 2147483647 w 314"/>
              <a:gd name="T103" fmla="*/ 2147483647 h 314"/>
              <a:gd name="T104" fmla="*/ 2147483647 w 314"/>
              <a:gd name="T105" fmla="*/ 2147483647 h 314"/>
              <a:gd name="T106" fmla="*/ 2147483647 w 314"/>
              <a:gd name="T107" fmla="*/ 2147483647 h 314"/>
              <a:gd name="T108" fmla="*/ 2147483647 w 314"/>
              <a:gd name="T109" fmla="*/ 2147483647 h 314"/>
              <a:gd name="T110" fmla="*/ 2147483647 w 314"/>
              <a:gd name="T111" fmla="*/ 2147483647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solidFill>
            <a:srgbClr val="00C0DA"/>
          </a:solidFill>
          <a:ln>
            <a:noFill/>
          </a:ln>
        </p:spPr>
        <p:txBody>
          <a:bodyPr/>
          <a:lstStyle/>
          <a:p>
            <a:endParaRPr lang="zh-CN" altLang="en-US" sz="2400"/>
          </a:p>
        </p:txBody>
      </p:sp>
      <p:sp>
        <p:nvSpPr>
          <p:cNvPr id="6" name="Freeform 5"/>
          <p:cNvSpPr>
            <a:spLocks noEditPoints="1"/>
          </p:cNvSpPr>
          <p:nvPr/>
        </p:nvSpPr>
        <p:spPr bwMode="auto">
          <a:xfrm>
            <a:off x="5422369" y="4359552"/>
            <a:ext cx="1329928" cy="1328738"/>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2147483647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2147483647 w 360"/>
              <a:gd name="T51" fmla="*/ 2147483647 h 360"/>
              <a:gd name="T52" fmla="*/ 2147483647 w 360"/>
              <a:gd name="T53" fmla="*/ 2147483647 h 360"/>
              <a:gd name="T54" fmla="*/ 2147483647 w 360"/>
              <a:gd name="T55" fmla="*/ 2147483647 h 360"/>
              <a:gd name="T56" fmla="*/ 2147483647 w 360"/>
              <a:gd name="T57" fmla="*/ 2147483647 h 360"/>
              <a:gd name="T58" fmla="*/ 2147483647 w 360"/>
              <a:gd name="T59" fmla="*/ 2147483647 h 360"/>
              <a:gd name="T60" fmla="*/ 2147483647 w 360"/>
              <a:gd name="T61" fmla="*/ 2147483647 h 360"/>
              <a:gd name="T62" fmla="*/ 2147483647 w 360"/>
              <a:gd name="T63" fmla="*/ 2147483647 h 360"/>
              <a:gd name="T64" fmla="*/ 2147483647 w 360"/>
              <a:gd name="T65" fmla="*/ 2147483647 h 360"/>
              <a:gd name="T66" fmla="*/ 2147483647 w 360"/>
              <a:gd name="T67" fmla="*/ 2147483647 h 360"/>
              <a:gd name="T68" fmla="*/ 2147483647 w 360"/>
              <a:gd name="T69" fmla="*/ 2147483647 h 360"/>
              <a:gd name="T70" fmla="*/ 2147483647 w 360"/>
              <a:gd name="T71" fmla="*/ 2147483647 h 360"/>
              <a:gd name="T72" fmla="*/ 2147483647 w 360"/>
              <a:gd name="T73" fmla="*/ 2147483647 h 360"/>
              <a:gd name="T74" fmla="*/ 2147483647 w 360"/>
              <a:gd name="T75" fmla="*/ 2147483647 h 360"/>
              <a:gd name="T76" fmla="*/ 2147483647 w 360"/>
              <a:gd name="T77" fmla="*/ 2147483647 h 360"/>
              <a:gd name="T78" fmla="*/ 2147483647 w 360"/>
              <a:gd name="T79" fmla="*/ 2147483647 h 360"/>
              <a:gd name="T80" fmla="*/ 2147483647 w 360"/>
              <a:gd name="T81" fmla="*/ 2147483647 h 360"/>
              <a:gd name="T82" fmla="*/ 2147483647 w 360"/>
              <a:gd name="T83" fmla="*/ 2147483647 h 360"/>
              <a:gd name="T84" fmla="*/ 2147483647 w 360"/>
              <a:gd name="T85" fmla="*/ 2147483647 h 360"/>
              <a:gd name="T86" fmla="*/ 2147483647 w 360"/>
              <a:gd name="T87" fmla="*/ 2147483647 h 360"/>
              <a:gd name="T88" fmla="*/ 2147483647 w 360"/>
              <a:gd name="T89" fmla="*/ 2147483647 h 360"/>
              <a:gd name="T90" fmla="*/ 2147483647 w 360"/>
              <a:gd name="T91" fmla="*/ 2147483647 h 360"/>
              <a:gd name="T92" fmla="*/ 2147483647 w 360"/>
              <a:gd name="T93" fmla="*/ 2147483647 h 360"/>
              <a:gd name="T94" fmla="*/ 2147483647 w 360"/>
              <a:gd name="T95" fmla="*/ 2147483647 h 360"/>
              <a:gd name="T96" fmla="*/ 2147483647 w 360"/>
              <a:gd name="T97" fmla="*/ 2147483647 h 360"/>
              <a:gd name="T98" fmla="*/ 2147483647 w 360"/>
              <a:gd name="T99" fmla="*/ 2147483647 h 360"/>
              <a:gd name="T100" fmla="*/ 2147483647 w 360"/>
              <a:gd name="T101" fmla="*/ 2147483647 h 360"/>
              <a:gd name="T102" fmla="*/ 2147483647 w 360"/>
              <a:gd name="T103" fmla="*/ 2147483647 h 360"/>
              <a:gd name="T104" fmla="*/ 2147483647 w 360"/>
              <a:gd name="T105" fmla="*/ 2147483647 h 360"/>
              <a:gd name="T106" fmla="*/ 2147483647 w 360"/>
              <a:gd name="T107" fmla="*/ 2147483647 h 360"/>
              <a:gd name="T108" fmla="*/ 2147483647 w 360"/>
              <a:gd name="T109" fmla="*/ 2147483647 h 360"/>
              <a:gd name="T110" fmla="*/ 2147483647 w 360"/>
              <a:gd name="T111" fmla="*/ 2147483647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solidFill>
            <a:srgbClr val="1F7173"/>
          </a:solidFill>
          <a:ln>
            <a:noFill/>
          </a:ln>
        </p:spPr>
        <p:txBody>
          <a:bodyPr/>
          <a:lstStyle/>
          <a:p>
            <a:endParaRPr lang="zh-CN" altLang="en-US" sz="2400"/>
          </a:p>
        </p:txBody>
      </p:sp>
      <p:sp>
        <p:nvSpPr>
          <p:cNvPr id="7" name="Freeform 6"/>
          <p:cNvSpPr>
            <a:spLocks noEditPoints="1"/>
          </p:cNvSpPr>
          <p:nvPr/>
        </p:nvSpPr>
        <p:spPr bwMode="auto">
          <a:xfrm>
            <a:off x="4986601" y="2008067"/>
            <a:ext cx="1415653" cy="1408510"/>
          </a:xfrm>
          <a:custGeom>
            <a:avLst/>
            <a:gdLst>
              <a:gd name="T0" fmla="*/ 2147483647 w 383"/>
              <a:gd name="T1" fmla="*/ 2147483647 h 382"/>
              <a:gd name="T2" fmla="*/ 2147483647 w 383"/>
              <a:gd name="T3" fmla="*/ 2147483647 h 382"/>
              <a:gd name="T4" fmla="*/ 2147483647 w 383"/>
              <a:gd name="T5" fmla="*/ 2147483647 h 382"/>
              <a:gd name="T6" fmla="*/ 2147483647 w 383"/>
              <a:gd name="T7" fmla="*/ 2147483647 h 382"/>
              <a:gd name="T8" fmla="*/ 2147483647 w 383"/>
              <a:gd name="T9" fmla="*/ 2147483647 h 382"/>
              <a:gd name="T10" fmla="*/ 2147483647 w 383"/>
              <a:gd name="T11" fmla="*/ 2147483647 h 382"/>
              <a:gd name="T12" fmla="*/ 2147483647 w 383"/>
              <a:gd name="T13" fmla="*/ 2147483647 h 382"/>
              <a:gd name="T14" fmla="*/ 2147483647 w 383"/>
              <a:gd name="T15" fmla="*/ 2147483647 h 382"/>
              <a:gd name="T16" fmla="*/ 2147483647 w 383"/>
              <a:gd name="T17" fmla="*/ 2147483647 h 382"/>
              <a:gd name="T18" fmla="*/ 2147483647 w 383"/>
              <a:gd name="T19" fmla="*/ 2147483647 h 382"/>
              <a:gd name="T20" fmla="*/ 2147483647 w 383"/>
              <a:gd name="T21" fmla="*/ 2147483647 h 382"/>
              <a:gd name="T22" fmla="*/ 2147483647 w 383"/>
              <a:gd name="T23" fmla="*/ 2147483647 h 382"/>
              <a:gd name="T24" fmla="*/ 2147483647 w 383"/>
              <a:gd name="T25" fmla="*/ 2147483647 h 382"/>
              <a:gd name="T26" fmla="*/ 2147483647 w 383"/>
              <a:gd name="T27" fmla="*/ 2147483647 h 382"/>
              <a:gd name="T28" fmla="*/ 2147483647 w 383"/>
              <a:gd name="T29" fmla="*/ 2147483647 h 382"/>
              <a:gd name="T30" fmla="*/ 2147483647 w 383"/>
              <a:gd name="T31" fmla="*/ 2147483647 h 382"/>
              <a:gd name="T32" fmla="*/ 2147483647 w 383"/>
              <a:gd name="T33" fmla="*/ 2147483647 h 382"/>
              <a:gd name="T34" fmla="*/ 2147483647 w 383"/>
              <a:gd name="T35" fmla="*/ 2147483647 h 382"/>
              <a:gd name="T36" fmla="*/ 2147483647 w 383"/>
              <a:gd name="T37" fmla="*/ 2147483647 h 382"/>
              <a:gd name="T38" fmla="*/ 2147483647 w 383"/>
              <a:gd name="T39" fmla="*/ 2147483647 h 382"/>
              <a:gd name="T40" fmla="*/ 2147483647 w 383"/>
              <a:gd name="T41" fmla="*/ 2147483647 h 382"/>
              <a:gd name="T42" fmla="*/ 2147483647 w 383"/>
              <a:gd name="T43" fmla="*/ 2147483647 h 382"/>
              <a:gd name="T44" fmla="*/ 2147483647 w 383"/>
              <a:gd name="T45" fmla="*/ 2147483647 h 382"/>
              <a:gd name="T46" fmla="*/ 2147483647 w 383"/>
              <a:gd name="T47" fmla="*/ 2147483647 h 382"/>
              <a:gd name="T48" fmla="*/ 2147483647 w 383"/>
              <a:gd name="T49" fmla="*/ 2147483647 h 382"/>
              <a:gd name="T50" fmla="*/ 2147483647 w 383"/>
              <a:gd name="T51" fmla="*/ 2147483647 h 382"/>
              <a:gd name="T52" fmla="*/ 2147483647 w 383"/>
              <a:gd name="T53" fmla="*/ 2147483647 h 382"/>
              <a:gd name="T54" fmla="*/ 2147483647 w 383"/>
              <a:gd name="T55" fmla="*/ 2147483647 h 382"/>
              <a:gd name="T56" fmla="*/ 2147483647 w 383"/>
              <a:gd name="T57" fmla="*/ 2147483647 h 382"/>
              <a:gd name="T58" fmla="*/ 2147483647 w 383"/>
              <a:gd name="T59" fmla="*/ 2147483647 h 382"/>
              <a:gd name="T60" fmla="*/ 2147483647 w 383"/>
              <a:gd name="T61" fmla="*/ 2147483647 h 382"/>
              <a:gd name="T62" fmla="*/ 2147483647 w 383"/>
              <a:gd name="T63" fmla="*/ 2147483647 h 382"/>
              <a:gd name="T64" fmla="*/ 2147483647 w 383"/>
              <a:gd name="T65" fmla="*/ 2147483647 h 382"/>
              <a:gd name="T66" fmla="*/ 2147483647 w 383"/>
              <a:gd name="T67" fmla="*/ 2147483647 h 382"/>
              <a:gd name="T68" fmla="*/ 2147483647 w 383"/>
              <a:gd name="T69" fmla="*/ 2147483647 h 382"/>
              <a:gd name="T70" fmla="*/ 2147483647 w 383"/>
              <a:gd name="T71" fmla="*/ 2147483647 h 382"/>
              <a:gd name="T72" fmla="*/ 2147483647 w 383"/>
              <a:gd name="T73" fmla="*/ 2147483647 h 382"/>
              <a:gd name="T74" fmla="*/ 2147483647 w 383"/>
              <a:gd name="T75" fmla="*/ 2147483647 h 382"/>
              <a:gd name="T76" fmla="*/ 2147483647 w 383"/>
              <a:gd name="T77" fmla="*/ 2147483647 h 382"/>
              <a:gd name="T78" fmla="*/ 2147483647 w 383"/>
              <a:gd name="T79" fmla="*/ 2147483647 h 382"/>
              <a:gd name="T80" fmla="*/ 2147483647 w 383"/>
              <a:gd name="T81" fmla="*/ 2147483647 h 382"/>
              <a:gd name="T82" fmla="*/ 2147483647 w 383"/>
              <a:gd name="T83" fmla="*/ 2147483647 h 382"/>
              <a:gd name="T84" fmla="*/ 2147483647 w 383"/>
              <a:gd name="T85" fmla="*/ 2147483647 h 382"/>
              <a:gd name="T86" fmla="*/ 2147483647 w 383"/>
              <a:gd name="T87" fmla="*/ 2147483647 h 382"/>
              <a:gd name="T88" fmla="*/ 2147483647 w 383"/>
              <a:gd name="T89" fmla="*/ 2147483647 h 382"/>
              <a:gd name="T90" fmla="*/ 2147483647 w 383"/>
              <a:gd name="T91" fmla="*/ 2147483647 h 382"/>
              <a:gd name="T92" fmla="*/ 2147483647 w 383"/>
              <a:gd name="T93" fmla="*/ 2147483647 h 382"/>
              <a:gd name="T94" fmla="*/ 2147483647 w 383"/>
              <a:gd name="T95" fmla="*/ 2147483647 h 382"/>
              <a:gd name="T96" fmla="*/ 2147483647 w 383"/>
              <a:gd name="T97" fmla="*/ 2147483647 h 382"/>
              <a:gd name="T98" fmla="*/ 2147483647 w 383"/>
              <a:gd name="T99" fmla="*/ 2147483647 h 382"/>
              <a:gd name="T100" fmla="*/ 2147483647 w 383"/>
              <a:gd name="T101" fmla="*/ 2147483647 h 382"/>
              <a:gd name="T102" fmla="*/ 2147483647 w 383"/>
              <a:gd name="T103" fmla="*/ 2147483647 h 382"/>
              <a:gd name="T104" fmla="*/ 2147483647 w 383"/>
              <a:gd name="T105" fmla="*/ 2147483647 h 382"/>
              <a:gd name="T106" fmla="*/ 2147483647 w 383"/>
              <a:gd name="T107" fmla="*/ 2147483647 h 382"/>
              <a:gd name="T108" fmla="*/ 2147483647 w 383"/>
              <a:gd name="T109" fmla="*/ 2147483647 h 382"/>
              <a:gd name="T110" fmla="*/ 2147483647 w 383"/>
              <a:gd name="T111" fmla="*/ 2147483647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solidFill>
            <a:srgbClr val="1F7173"/>
          </a:solidFill>
          <a:ln>
            <a:noFill/>
          </a:ln>
        </p:spPr>
        <p:txBody>
          <a:bodyPr/>
          <a:lstStyle/>
          <a:p>
            <a:endParaRPr lang="zh-CN" altLang="en-US" sz="2400"/>
          </a:p>
        </p:txBody>
      </p:sp>
      <p:sp>
        <p:nvSpPr>
          <p:cNvPr id="8" name="矩形 7"/>
          <p:cNvSpPr/>
          <p:nvPr/>
        </p:nvSpPr>
        <p:spPr>
          <a:xfrm>
            <a:off x="5430574" y="2481490"/>
            <a:ext cx="527709" cy="461665"/>
          </a:xfrm>
          <a:prstGeom prst="rect">
            <a:avLst/>
          </a:prstGeom>
        </p:spPr>
        <p:txBody>
          <a:bodyPr wrap="none">
            <a:spAutoFit/>
          </a:bodyPr>
          <a:lstStyle/>
          <a:p>
            <a:pPr algn="ctr"/>
            <a:r>
              <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9" name="矩形 8"/>
          <p:cNvSpPr/>
          <p:nvPr/>
        </p:nvSpPr>
        <p:spPr>
          <a:xfrm>
            <a:off x="6256273" y="3464599"/>
            <a:ext cx="527709" cy="461665"/>
          </a:xfrm>
          <a:prstGeom prst="rect">
            <a:avLst/>
          </a:prstGeom>
        </p:spPr>
        <p:txBody>
          <a:bodyPr wrap="none">
            <a:spAutoFit/>
          </a:bodyPr>
          <a:lstStyle/>
          <a:p>
            <a:pPr algn="ctr"/>
            <a:r>
              <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0" name="矩形 9"/>
          <p:cNvSpPr/>
          <p:nvPr/>
        </p:nvSpPr>
        <p:spPr>
          <a:xfrm>
            <a:off x="5103746" y="3816180"/>
            <a:ext cx="527709" cy="461665"/>
          </a:xfrm>
          <a:prstGeom prst="rect">
            <a:avLst/>
          </a:prstGeom>
        </p:spPr>
        <p:txBody>
          <a:bodyPr wrap="none">
            <a:spAutoFit/>
          </a:bodyPr>
          <a:lstStyle/>
          <a:p>
            <a:pPr algn="ctr"/>
            <a:r>
              <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1" name="矩形 10"/>
          <p:cNvSpPr/>
          <p:nvPr/>
        </p:nvSpPr>
        <p:spPr>
          <a:xfrm>
            <a:off x="5823481" y="4743466"/>
            <a:ext cx="527709" cy="461665"/>
          </a:xfrm>
          <a:prstGeom prst="rect">
            <a:avLst/>
          </a:prstGeom>
        </p:spPr>
        <p:txBody>
          <a:bodyPr wrap="none">
            <a:spAutoFit/>
          </a:bodyPr>
          <a:lstStyle/>
          <a:p>
            <a:pPr algn="ctr"/>
            <a:r>
              <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12" name="文本框 34"/>
          <p:cNvSpPr>
            <a:spLocks noChangeArrowheads="1"/>
          </p:cNvSpPr>
          <p:nvPr/>
        </p:nvSpPr>
        <p:spPr bwMode="auto">
          <a:xfrm>
            <a:off x="840956" y="2044011"/>
            <a:ext cx="3580062" cy="13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3" name="文本框 34"/>
          <p:cNvSpPr>
            <a:spLocks noChangeArrowheads="1"/>
          </p:cNvSpPr>
          <p:nvPr/>
        </p:nvSpPr>
        <p:spPr bwMode="auto">
          <a:xfrm>
            <a:off x="7438983" y="3082757"/>
            <a:ext cx="3809154" cy="13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4" name="文本框 34"/>
          <p:cNvSpPr>
            <a:spLocks noChangeArrowheads="1"/>
          </p:cNvSpPr>
          <p:nvPr/>
        </p:nvSpPr>
        <p:spPr bwMode="auto">
          <a:xfrm>
            <a:off x="876845" y="3779666"/>
            <a:ext cx="3580062" cy="13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5" name="文本框 34"/>
          <p:cNvSpPr>
            <a:spLocks noChangeArrowheads="1"/>
          </p:cNvSpPr>
          <p:nvPr/>
        </p:nvSpPr>
        <p:spPr bwMode="auto">
          <a:xfrm>
            <a:off x="7071848" y="4889120"/>
            <a:ext cx="3809154" cy="13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添加适当的文字</a:t>
            </a:r>
            <a:endParaRPr lang="en-US" altLang="zh-CN" dirty="0">
              <a:solidFill>
                <a:srgbClr val="2F2637"/>
              </a:solidFill>
              <a:latin typeface="华文宋体" panose="02010600040101010101" pitchFamily="2" charset="-122"/>
              <a:ea typeface="华文宋体" panose="02010600040101010101" pitchFamily="2" charset="-122"/>
              <a:sym typeface="华文宋体"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8" presetClass="emph" presetSubtype="0" fill="hold" grpId="1" nodeType="withEffect">
                                  <p:stCondLst>
                                    <p:cond delay="0"/>
                                  </p:stCondLst>
                                  <p:childTnLst>
                                    <p:animRot by="21600000">
                                      <p:cBhvr>
                                        <p:cTn id="30" dur="2000" fill="hold"/>
                                        <p:tgtEl>
                                          <p:spTgt spid="7"/>
                                        </p:tgtEl>
                                        <p:attrNameLst>
                                          <p:attrName>r</p:attrName>
                                        </p:attrNameLst>
                                      </p:cBhvr>
                                    </p:animRot>
                                  </p:childTnLst>
                                </p:cTn>
                              </p:par>
                              <p:par>
                                <p:cTn id="31" presetID="8" presetClass="emph" presetSubtype="0" fill="hold" grpId="1" nodeType="withEffect">
                                  <p:stCondLst>
                                    <p:cond delay="0"/>
                                  </p:stCondLst>
                                  <p:childTnLst>
                                    <p:animRot by="-21600000">
                                      <p:cBhvr>
                                        <p:cTn id="32" dur="2000" fill="hold"/>
                                        <p:tgtEl>
                                          <p:spTgt spid="4"/>
                                        </p:tgtEl>
                                        <p:attrNameLst>
                                          <p:attrName>r</p:attrName>
                                        </p:attrNameLst>
                                      </p:cBhvr>
                                    </p:animRot>
                                  </p:childTnLst>
                                </p:cTn>
                              </p:par>
                              <p:par>
                                <p:cTn id="33" presetID="8" presetClass="emph" presetSubtype="0" fill="hold" grpId="1" nodeType="withEffect">
                                  <p:stCondLst>
                                    <p:cond delay="0"/>
                                  </p:stCondLst>
                                  <p:childTnLst>
                                    <p:animRot by="21600000">
                                      <p:cBhvr>
                                        <p:cTn id="34" dur="2000" fill="hold"/>
                                        <p:tgtEl>
                                          <p:spTgt spid="5"/>
                                        </p:tgtEl>
                                        <p:attrNameLst>
                                          <p:attrName>r</p:attrName>
                                        </p:attrNameLst>
                                      </p:cBhvr>
                                    </p:animRot>
                                  </p:childTnLst>
                                </p:cTn>
                              </p:par>
                              <p:par>
                                <p:cTn id="35" presetID="8" presetClass="emph" presetSubtype="0" fill="hold" grpId="1" nodeType="withEffect">
                                  <p:stCondLst>
                                    <p:cond delay="0"/>
                                  </p:stCondLst>
                                  <p:childTnLst>
                                    <p:animRot by="-21600000">
                                      <p:cBhvr>
                                        <p:cTn id="36" dur="2000" fill="hold"/>
                                        <p:tgtEl>
                                          <p:spTgt spid="6"/>
                                        </p:tgtEl>
                                        <p:attrNameLst>
                                          <p:attrName>r</p:attrName>
                                        </p:attrNameLst>
                                      </p:cBhvr>
                                    </p:animRo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3000"/>
                            </p:stCondLst>
                            <p:childTnLst>
                              <p:par>
                                <p:cTn id="59" presetID="2" presetClass="entr" presetSubtype="8" decel="5330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750" fill="hold"/>
                                        <p:tgtEl>
                                          <p:spTgt spid="12"/>
                                        </p:tgtEl>
                                        <p:attrNameLst>
                                          <p:attrName>ppt_x</p:attrName>
                                        </p:attrNameLst>
                                      </p:cBhvr>
                                      <p:tavLst>
                                        <p:tav tm="0">
                                          <p:val>
                                            <p:strVal val="0-#ppt_w/2"/>
                                          </p:val>
                                        </p:tav>
                                        <p:tav tm="100000">
                                          <p:val>
                                            <p:strVal val="#ppt_x"/>
                                          </p:val>
                                        </p:tav>
                                      </p:tavLst>
                                    </p:anim>
                                    <p:anim calcmode="lin" valueType="num">
                                      <p:cBhvr additive="base">
                                        <p:cTn id="62" dur="75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decel="5330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8" decel="5330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750" fill="hold"/>
                                        <p:tgtEl>
                                          <p:spTgt spid="14"/>
                                        </p:tgtEl>
                                        <p:attrNameLst>
                                          <p:attrName>ppt_x</p:attrName>
                                        </p:attrNameLst>
                                      </p:cBhvr>
                                      <p:tavLst>
                                        <p:tav tm="0">
                                          <p:val>
                                            <p:strVal val="0-#ppt_w/2"/>
                                          </p:val>
                                        </p:tav>
                                        <p:tav tm="100000">
                                          <p:val>
                                            <p:strVal val="#ppt_x"/>
                                          </p:val>
                                        </p:tav>
                                      </p:tavLst>
                                    </p:anim>
                                    <p:anim calcmode="lin" valueType="num">
                                      <p:cBhvr additive="base">
                                        <p:cTn id="70" dur="75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decel="5330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750" fill="hold"/>
                                        <p:tgtEl>
                                          <p:spTgt spid="15"/>
                                        </p:tgtEl>
                                        <p:attrNameLst>
                                          <p:attrName>ppt_x</p:attrName>
                                        </p:attrNameLst>
                                      </p:cBhvr>
                                      <p:tavLst>
                                        <p:tav tm="0">
                                          <p:val>
                                            <p:strVal val="1+#ppt_w/2"/>
                                          </p:val>
                                        </p:tav>
                                        <p:tav tm="100000">
                                          <p:val>
                                            <p:strVal val="#ppt_x"/>
                                          </p:val>
                                        </p:tav>
                                      </p:tavLst>
                                    </p:anim>
                                    <p:anim calcmode="lin" valueType="num">
                                      <p:cBhvr additive="base">
                                        <p:cTn id="74"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4" grpId="1" animBg="1"/>
      <p:bldP spid="5" grpId="0" animBg="1"/>
      <p:bldP spid="5" grpId="1" animBg="1"/>
      <p:bldP spid="6" grpId="0" animBg="1"/>
      <p:bldP spid="6" grpId="1" animBg="1"/>
      <p:bldP spid="7" grpId="0" animBg="1"/>
      <p:bldP spid="7" grpId="1" animBg="1"/>
      <p:bldP spid="8" grpId="0"/>
      <p:bldP spid="9" grpId="0"/>
      <p:bldP spid="10"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spect="1"/>
          </p:cNvSpPr>
          <p:nvPr/>
        </p:nvSpPr>
        <p:spPr bwMode="auto">
          <a:xfrm>
            <a:off x="314789" y="398913"/>
            <a:ext cx="526167" cy="528000"/>
          </a:xfrm>
          <a:custGeom>
            <a:avLst/>
            <a:gdLst>
              <a:gd name="T0" fmla="*/ 453 w 638"/>
              <a:gd name="T1" fmla="*/ 529 h 638"/>
              <a:gd name="T2" fmla="*/ 79 w 638"/>
              <a:gd name="T3" fmla="*/ 529 h 638"/>
              <a:gd name="T4" fmla="*/ 25 w 638"/>
              <a:gd name="T5" fmla="*/ 584 h 638"/>
              <a:gd name="T6" fmla="*/ 79 w 638"/>
              <a:gd name="T7" fmla="*/ 638 h 638"/>
              <a:gd name="T8" fmla="*/ 583 w 638"/>
              <a:gd name="T9" fmla="*/ 638 h 638"/>
              <a:gd name="T10" fmla="*/ 585 w 638"/>
              <a:gd name="T11" fmla="*/ 638 h 638"/>
              <a:gd name="T12" fmla="*/ 586 w 638"/>
              <a:gd name="T13" fmla="*/ 638 h 638"/>
              <a:gd name="T14" fmla="*/ 622 w 638"/>
              <a:gd name="T15" fmla="*/ 622 h 638"/>
              <a:gd name="T16" fmla="*/ 638 w 638"/>
              <a:gd name="T17" fmla="*/ 585 h 638"/>
              <a:gd name="T18" fmla="*/ 638 w 638"/>
              <a:gd name="T19" fmla="*/ 583 h 638"/>
              <a:gd name="T20" fmla="*/ 638 w 638"/>
              <a:gd name="T21" fmla="*/ 79 h 638"/>
              <a:gd name="T22" fmla="*/ 584 w 638"/>
              <a:gd name="T23" fmla="*/ 25 h 638"/>
              <a:gd name="T24" fmla="*/ 529 w 638"/>
              <a:gd name="T25" fmla="*/ 79 h 638"/>
              <a:gd name="T26" fmla="*/ 529 w 638"/>
              <a:gd name="T27" fmla="*/ 453 h 638"/>
              <a:gd name="T28" fmla="*/ 97 w 638"/>
              <a:gd name="T29" fmla="*/ 21 h 638"/>
              <a:gd name="T30" fmla="*/ 21 w 638"/>
              <a:gd name="T31" fmla="*/ 21 h 638"/>
              <a:gd name="T32" fmla="*/ 21 w 638"/>
              <a:gd name="T33" fmla="*/ 97 h 638"/>
              <a:gd name="T34" fmla="*/ 453 w 638"/>
              <a:gd name="T35" fmla="*/ 52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8" h="638">
                <a:moveTo>
                  <a:pt x="453" y="529"/>
                </a:moveTo>
                <a:lnTo>
                  <a:pt x="79" y="529"/>
                </a:lnTo>
                <a:cubicBezTo>
                  <a:pt x="50" y="529"/>
                  <a:pt x="25" y="554"/>
                  <a:pt x="25" y="584"/>
                </a:cubicBezTo>
                <a:cubicBezTo>
                  <a:pt x="25" y="613"/>
                  <a:pt x="50" y="638"/>
                  <a:pt x="79" y="638"/>
                </a:cubicBezTo>
                <a:lnTo>
                  <a:pt x="583" y="638"/>
                </a:lnTo>
                <a:lnTo>
                  <a:pt x="585" y="638"/>
                </a:lnTo>
                <a:lnTo>
                  <a:pt x="586" y="638"/>
                </a:lnTo>
                <a:cubicBezTo>
                  <a:pt x="600" y="637"/>
                  <a:pt x="612" y="631"/>
                  <a:pt x="622" y="622"/>
                </a:cubicBezTo>
                <a:cubicBezTo>
                  <a:pt x="632" y="612"/>
                  <a:pt x="637" y="599"/>
                  <a:pt x="638" y="585"/>
                </a:cubicBezTo>
                <a:lnTo>
                  <a:pt x="638" y="583"/>
                </a:lnTo>
                <a:lnTo>
                  <a:pt x="638" y="79"/>
                </a:lnTo>
                <a:cubicBezTo>
                  <a:pt x="638" y="50"/>
                  <a:pt x="613" y="25"/>
                  <a:pt x="584" y="25"/>
                </a:cubicBezTo>
                <a:cubicBezTo>
                  <a:pt x="554" y="25"/>
                  <a:pt x="529" y="50"/>
                  <a:pt x="529" y="79"/>
                </a:cubicBezTo>
                <a:lnTo>
                  <a:pt x="529" y="453"/>
                </a:lnTo>
                <a:lnTo>
                  <a:pt x="97" y="21"/>
                </a:lnTo>
                <a:cubicBezTo>
                  <a:pt x="76" y="0"/>
                  <a:pt x="42" y="0"/>
                  <a:pt x="21" y="21"/>
                </a:cubicBezTo>
                <a:cubicBezTo>
                  <a:pt x="0" y="42"/>
                  <a:pt x="0" y="76"/>
                  <a:pt x="21" y="97"/>
                </a:cubicBezTo>
                <a:lnTo>
                  <a:pt x="453" y="529"/>
                </a:lnTo>
                <a:close/>
              </a:path>
            </a:pathLst>
          </a:custGeom>
          <a:solidFill>
            <a:srgbClr val="00C0DA"/>
          </a:solidFill>
          <a:ln>
            <a:noFill/>
          </a:ln>
        </p:spPr>
        <p:txBody>
          <a:bodyPr vert="horz" wrap="square" lIns="121920" tIns="60960" rIns="121920" bIns="60960" numCol="1" anchor="t" anchorCtr="0" compatLnSpc="1"/>
          <a:lstStyle/>
          <a:p>
            <a:endParaRPr lang="zh-CN" altLang="en-US" sz="3200"/>
          </a:p>
        </p:txBody>
      </p:sp>
      <p:sp>
        <p:nvSpPr>
          <p:cNvPr id="3" name="TextBox 4"/>
          <p:cNvSpPr txBox="1"/>
          <p:nvPr/>
        </p:nvSpPr>
        <p:spPr>
          <a:xfrm>
            <a:off x="909903" y="393238"/>
            <a:ext cx="5184575"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添加文本标题</a:t>
            </a:r>
          </a:p>
        </p:txBody>
      </p:sp>
      <p:sp>
        <p:nvSpPr>
          <p:cNvPr id="4" name="Oval 65"/>
          <p:cNvSpPr>
            <a:spLocks noChangeArrowheads="1"/>
          </p:cNvSpPr>
          <p:nvPr/>
        </p:nvSpPr>
        <p:spPr bwMode="auto">
          <a:xfrm rot="10800000" flipV="1">
            <a:off x="1261272" y="2983447"/>
            <a:ext cx="1939121"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87" tIns="67195" rIns="134387" bIns="67195" anchor="ctr"/>
          <a:lstStyle/>
          <a:p>
            <a:pPr>
              <a:defRPr/>
            </a:pPr>
            <a:endParaRPr lang="zh-CN" altLang="en-US" sz="3200" kern="0">
              <a:solidFill>
                <a:sysClr val="windowText" lastClr="000000"/>
              </a:solidFill>
              <a:latin typeface="Arial" panose="020B0604020202020204" pitchFamily="34" charset="0"/>
            </a:endParaRPr>
          </a:p>
        </p:txBody>
      </p:sp>
      <p:sp>
        <p:nvSpPr>
          <p:cNvPr id="5" name="Oval 65"/>
          <p:cNvSpPr>
            <a:spLocks noChangeArrowheads="1"/>
          </p:cNvSpPr>
          <p:nvPr/>
        </p:nvSpPr>
        <p:spPr bwMode="auto">
          <a:xfrm rot="10800000" flipV="1">
            <a:off x="1302761" y="6190511"/>
            <a:ext cx="1939120"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87" tIns="67195" rIns="134387" bIns="67195" anchor="ctr"/>
          <a:lstStyle/>
          <a:p>
            <a:pPr>
              <a:defRPr/>
            </a:pPr>
            <a:endParaRPr lang="zh-CN" altLang="en-US" sz="3200" kern="0">
              <a:solidFill>
                <a:sysClr val="windowText" lastClr="000000"/>
              </a:solidFill>
              <a:latin typeface="Arial" panose="020B0604020202020204" pitchFamily="34" charset="0"/>
            </a:endParaRPr>
          </a:p>
        </p:txBody>
      </p:sp>
      <p:sp>
        <p:nvSpPr>
          <p:cNvPr id="6" name="Oval 65"/>
          <p:cNvSpPr>
            <a:spLocks noChangeArrowheads="1"/>
          </p:cNvSpPr>
          <p:nvPr/>
        </p:nvSpPr>
        <p:spPr bwMode="auto">
          <a:xfrm rot="10800000" flipV="1">
            <a:off x="8915137" y="4561112"/>
            <a:ext cx="1939121"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87" tIns="67195" rIns="134387" bIns="67195" anchor="ctr"/>
          <a:lstStyle/>
          <a:p>
            <a:pPr>
              <a:defRPr/>
            </a:pPr>
            <a:endParaRPr lang="zh-CN" altLang="en-US" sz="3200" kern="0">
              <a:solidFill>
                <a:sysClr val="windowText" lastClr="000000"/>
              </a:solidFill>
              <a:latin typeface="Arial" panose="020B0604020202020204" pitchFamily="34" charset="0"/>
            </a:endParaRPr>
          </a:p>
        </p:txBody>
      </p:sp>
      <p:grpSp>
        <p:nvGrpSpPr>
          <p:cNvPr id="7" name="组合 6"/>
          <p:cNvGrpSpPr/>
          <p:nvPr/>
        </p:nvGrpSpPr>
        <p:grpSpPr>
          <a:xfrm>
            <a:off x="1615771" y="1641909"/>
            <a:ext cx="1253451" cy="1334512"/>
            <a:chOff x="611306" y="1203674"/>
            <a:chExt cx="1328332" cy="1414234"/>
          </a:xfrm>
        </p:grpSpPr>
        <p:sp>
          <p:nvSpPr>
            <p:cNvPr id="8" name="菱形 7"/>
            <p:cNvSpPr/>
            <p:nvPr/>
          </p:nvSpPr>
          <p:spPr>
            <a:xfrm>
              <a:off x="723313" y="1289437"/>
              <a:ext cx="1104318" cy="1328471"/>
            </a:xfrm>
            <a:prstGeom prst="diamond">
              <a:avLst/>
            </a:prstGeom>
            <a:solidFill>
              <a:schemeClr val="accent5">
                <a:lumMod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665"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菱形 8"/>
            <p:cNvSpPr/>
            <p:nvPr/>
          </p:nvSpPr>
          <p:spPr>
            <a:xfrm>
              <a:off x="611306" y="1203674"/>
              <a:ext cx="1328332" cy="1326722"/>
            </a:xfrm>
            <a:prstGeom prst="diamond">
              <a:avLst/>
            </a:prstGeom>
            <a:solidFill>
              <a:srgbClr val="1F7173"/>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65" dirty="0">
                  <a:latin typeface="Elephant" panose="02020904090505020303" pitchFamily="18" charset="0"/>
                  <a:ea typeface="Arial Unicode MS" panose="020B0604020202020204" pitchFamily="34" charset="-122"/>
                  <a:cs typeface="Arial Unicode MS" panose="020B0604020202020204" pitchFamily="34" charset="-122"/>
                </a:rPr>
                <a:t>A</a:t>
              </a:r>
              <a:endParaRPr lang="zh-CN" altLang="en-US" sz="4265" dirty="0">
                <a:latin typeface="Elephant" panose="02020904090505020303" pitchFamily="18"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1645596" y="4833800"/>
            <a:ext cx="1253451" cy="1354333"/>
            <a:chOff x="1951890" y="2794690"/>
            <a:chExt cx="1328332" cy="1435240"/>
          </a:xfrm>
        </p:grpSpPr>
        <p:sp>
          <p:nvSpPr>
            <p:cNvPr id="11" name="菱形 10"/>
            <p:cNvSpPr/>
            <p:nvPr/>
          </p:nvSpPr>
          <p:spPr>
            <a:xfrm>
              <a:off x="2063897" y="2901458"/>
              <a:ext cx="1104318" cy="1328472"/>
            </a:xfrm>
            <a:prstGeom prst="diamond">
              <a:avLst/>
            </a:prstGeom>
            <a:solidFill>
              <a:schemeClr val="accent5">
                <a:lumMod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665"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菱形 11"/>
            <p:cNvSpPr/>
            <p:nvPr/>
          </p:nvSpPr>
          <p:spPr>
            <a:xfrm>
              <a:off x="1951890" y="2794690"/>
              <a:ext cx="1328332" cy="1328471"/>
            </a:xfrm>
            <a:prstGeom prst="diamond">
              <a:avLst/>
            </a:prstGeom>
            <a:solidFill>
              <a:srgbClr val="1F7173"/>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65" dirty="0">
                  <a:latin typeface="Elephant" panose="02020904090505020303" pitchFamily="18" charset="0"/>
                  <a:ea typeface="Arial Unicode MS" panose="020B0604020202020204" pitchFamily="34" charset="-122"/>
                  <a:cs typeface="Arial Unicode MS" panose="020B0604020202020204" pitchFamily="34" charset="-122"/>
                </a:rPr>
                <a:t>C</a:t>
              </a:r>
              <a:endParaRPr lang="zh-CN" altLang="en-US" sz="4265" dirty="0">
                <a:latin typeface="Elephant" panose="02020904090505020303" pitchFamily="18" charset="0"/>
                <a:ea typeface="Arial Unicode MS" panose="020B0604020202020204" pitchFamily="34" charset="-122"/>
                <a:cs typeface="Arial Unicode MS" panose="020B0604020202020204" pitchFamily="34" charset="-122"/>
              </a:endParaRPr>
            </a:p>
          </p:txBody>
        </p:sp>
      </p:grpSp>
      <p:grpSp>
        <p:nvGrpSpPr>
          <p:cNvPr id="13" name="组合 12"/>
          <p:cNvGrpSpPr/>
          <p:nvPr/>
        </p:nvGrpSpPr>
        <p:grpSpPr>
          <a:xfrm>
            <a:off x="9257971" y="3237855"/>
            <a:ext cx="1253453" cy="1334512"/>
            <a:chOff x="4056282" y="1203598"/>
            <a:chExt cx="1328333" cy="1414234"/>
          </a:xfrm>
        </p:grpSpPr>
        <p:sp>
          <p:nvSpPr>
            <p:cNvPr id="14" name="菱形 13"/>
            <p:cNvSpPr/>
            <p:nvPr/>
          </p:nvSpPr>
          <p:spPr>
            <a:xfrm>
              <a:off x="4168289" y="1289361"/>
              <a:ext cx="1104319" cy="1328471"/>
            </a:xfrm>
            <a:prstGeom prst="diamond">
              <a:avLst/>
            </a:prstGeom>
            <a:solidFill>
              <a:schemeClr val="accent5">
                <a:lumMod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665"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 name="菱形 14"/>
            <p:cNvSpPr/>
            <p:nvPr/>
          </p:nvSpPr>
          <p:spPr>
            <a:xfrm>
              <a:off x="4056282" y="1203598"/>
              <a:ext cx="1328333" cy="1326722"/>
            </a:xfrm>
            <a:prstGeom prst="diamond">
              <a:avLst/>
            </a:prstGeom>
            <a:solidFill>
              <a:srgbClr val="1F7173"/>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65" dirty="0">
                  <a:latin typeface="Elephant" panose="02020904090505020303" pitchFamily="18" charset="0"/>
                  <a:ea typeface="Arial Unicode MS" panose="020B0604020202020204" pitchFamily="34" charset="-122"/>
                  <a:cs typeface="Arial Unicode MS" panose="020B0604020202020204" pitchFamily="34" charset="-122"/>
                </a:rPr>
                <a:t>B</a:t>
              </a:r>
              <a:endParaRPr lang="zh-CN" altLang="en-US" sz="4265" dirty="0">
                <a:latin typeface="Elephant" panose="02020904090505020303" pitchFamily="18" charset="0"/>
                <a:ea typeface="Arial Unicode MS" panose="020B0604020202020204" pitchFamily="34" charset="-122"/>
                <a:cs typeface="Arial Unicode MS" panose="020B0604020202020204" pitchFamily="34" charset="-122"/>
              </a:endParaRPr>
            </a:p>
          </p:txBody>
        </p:sp>
      </p:grpSp>
      <p:sp>
        <p:nvSpPr>
          <p:cNvPr id="16" name="文本框 15"/>
          <p:cNvSpPr txBox="1"/>
          <p:nvPr/>
        </p:nvSpPr>
        <p:spPr>
          <a:xfrm>
            <a:off x="2936980" y="1822896"/>
            <a:ext cx="5940221" cy="1151750"/>
          </a:xfrm>
          <a:prstGeom prst="rect">
            <a:avLst/>
          </a:prstGeom>
          <a:noFill/>
        </p:spPr>
        <p:txBody>
          <a:bodyPr wrap="square" lIns="134387" tIns="67195" rIns="134387" bIns="67195">
            <a:spAutoFit/>
          </a:bodyPr>
          <a:lstStyle/>
          <a:p>
            <a:pPr lvl="0" algn="just">
              <a:lnSpc>
                <a:spcPct val="15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a:t>
            </a:r>
            <a:endParaRPr lang="en-US" altLang="zh-CN" sz="80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17" name="文本框 22"/>
          <p:cNvSpPr txBox="1"/>
          <p:nvPr/>
        </p:nvSpPr>
        <p:spPr>
          <a:xfrm>
            <a:off x="3077617" y="5119772"/>
            <a:ext cx="5658951" cy="1151750"/>
          </a:xfrm>
          <a:prstGeom prst="rect">
            <a:avLst/>
          </a:prstGeom>
          <a:noFill/>
        </p:spPr>
        <p:txBody>
          <a:bodyPr wrap="square" lIns="134387" tIns="67195" rIns="134387" bIns="67195">
            <a:spAutoFit/>
          </a:bodyPr>
          <a:lstStyle/>
          <a:p>
            <a:pPr lvl="0" algn="just">
              <a:lnSpc>
                <a:spcPct val="15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a:t>
            </a:r>
            <a:endParaRPr lang="en-US" altLang="zh-CN" sz="80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18" name="文本框 23"/>
          <p:cNvSpPr txBox="1"/>
          <p:nvPr/>
        </p:nvSpPr>
        <p:spPr>
          <a:xfrm>
            <a:off x="2945614" y="3471335"/>
            <a:ext cx="5922956" cy="1151750"/>
          </a:xfrm>
          <a:prstGeom prst="rect">
            <a:avLst/>
          </a:prstGeom>
          <a:noFill/>
        </p:spPr>
        <p:txBody>
          <a:bodyPr wrap="square" lIns="134387" tIns="67195" rIns="134387" bIns="67195">
            <a:spAutoFit/>
          </a:bodyPr>
          <a:lstStyle/>
          <a:p>
            <a:pPr lvl="0" algn="just">
              <a:lnSpc>
                <a:spcPct val="15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添加适当的文字，添加适当的文字添加适当的文字，一页的文字最好不要超过</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添加适当的文字</a:t>
            </a:r>
            <a:endParaRPr lang="en-US" altLang="zh-CN" sz="800" kern="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4500"/>
                            </p:stCondLst>
                            <p:childTnLst>
                              <p:par>
                                <p:cTn id="39" presetID="47"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2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par>
                          <p:cTn id="48" fill="hold">
                            <p:stCondLst>
                              <p:cond delay="6000"/>
                            </p:stCondLst>
                            <p:childTnLst>
                              <p:par>
                                <p:cTn id="49" presetID="53" presetClass="entr" presetSubtype="16"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childTnLst>
                          </p:cTn>
                        </p:par>
                        <p:par>
                          <p:cTn id="54" fill="hold">
                            <p:stCondLst>
                              <p:cond delay="6500"/>
                            </p:stCondLst>
                            <p:childTnLst>
                              <p:par>
                                <p:cTn id="55" presetID="47" presetClass="entr" presetSubtype="0"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121192628"/>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98AC"/>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2628</Words>
  <Application>Microsoft Office PowerPoint</Application>
  <PresentationFormat>宽屏</PresentationFormat>
  <Paragraphs>331</Paragraphs>
  <Slides>32</Slides>
  <Notes>32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 Unicode MS</vt:lpstr>
      <vt:lpstr>Elephant</vt:lpstr>
      <vt:lpstr>Impact MT Std</vt:lpstr>
      <vt:lpstr>Open Sans</vt:lpstr>
      <vt:lpstr>等线</vt:lpstr>
      <vt:lpstr>等线 Light</vt:lpstr>
      <vt:lpstr>华文宋体</vt:lpstr>
      <vt:lpstr>Arial</vt:lpstr>
      <vt:lpstr>Calibri</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课程设计PPT</dc:title>
  <dc:creator>LP</dc:creator>
  <cp:lastModifiedBy>晶晶 邱</cp:lastModifiedBy>
  <cp:revision>72</cp:revision>
  <dcterms:created xsi:type="dcterms:W3CDTF">2018-12-18T09:01:24Z</dcterms:created>
  <dcterms:modified xsi:type="dcterms:W3CDTF">2019-03-11T09:11:55Z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