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29"/>
  </p:notesMasterIdLst>
  <p:sldIdLst>
    <p:sldId id="256" r:id="rId4"/>
    <p:sldId id="257" r:id="rId5"/>
    <p:sldId id="258" r:id="rId6"/>
    <p:sldId id="259" r:id="rId7"/>
    <p:sldId id="260" r:id="rId8"/>
    <p:sldId id="261" r:id="rId9"/>
    <p:sldId id="262" r:id="rId10"/>
    <p:sldId id="263" r:id="rId11"/>
    <p:sldId id="264" r:id="rId12"/>
    <p:sldId id="282" r:id="rId13"/>
    <p:sldId id="266" r:id="rId14"/>
    <p:sldId id="267" r:id="rId15"/>
    <p:sldId id="268" r:id="rId16"/>
    <p:sldId id="269" r:id="rId17"/>
    <p:sldId id="270" r:id="rId18"/>
    <p:sldId id="283" r:id="rId19"/>
    <p:sldId id="272" r:id="rId20"/>
    <p:sldId id="273" r:id="rId21"/>
    <p:sldId id="274" r:id="rId22"/>
    <p:sldId id="275" r:id="rId23"/>
    <p:sldId id="276" r:id="rId24"/>
    <p:sldId id="284" r:id="rId25"/>
    <p:sldId id="278" r:id="rId26"/>
    <p:sldId id="279" r:id="rId27"/>
    <p:sldId id="285" r:id="rId28"/>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snapToGrid="0">
      <p:cViewPr varScale="1">
        <p:scale>
          <a:sx n="153" d="100"/>
          <a:sy n="153" d="100"/>
        </p:scale>
        <p:origin x="384" y="108"/>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C14A4F6-1D95-47E4-90A6-BA53DE20E3BB}" type="datetimeFigureOut">
              <a:rPr lang="zh-CN" altLang="en-US" smtClean="0"/>
              <a:t>2017/10/8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559618-026E-4793-8A1D-6AE1678F9939}" type="slidenum">
              <a:rPr lang="zh-CN" altLang="en-US" smtClean="0"/>
              <a:t>‹#›</a:t>
            </a:fld>
            <a:endParaRPr lang="zh-CN" altLang="en-US"/>
          </a:p>
        </p:txBody>
      </p:sp>
    </p:spTree>
    <p:extLst>
      <p:ext uri="{BB962C8B-B14F-4D97-AF65-F5344CB8AC3E}">
        <p14:creationId xmlns:p14="http://schemas.microsoft.com/office/powerpoint/2010/main" val="32776012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28692327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15</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26424064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17</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38742376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18</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27526192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19</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18939454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20</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28582394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21</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4096916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23</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18360678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24</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40320523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11574851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11891954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537053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19080169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32352486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41935987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13</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28001625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14</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val="38804145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2017/10/8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2017/10/8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18678549"/>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2017/10/8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10227679"/>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2017/10/8</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753252888"/>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155486617"/>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2017/10/8</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1399075045"/>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2017/10/8</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2863047964"/>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2017/10/8</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8" name="页脚占位符 7"/>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9" name="灯片编号占位符 8"/>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2080711665"/>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2017/10/8</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4" name="页脚占位符 3"/>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灯片编号占位符 4"/>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1706506096"/>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2017/10/8</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3" name="页脚占位符 2"/>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4" name="灯片编号占位符 3"/>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2066350649"/>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2017/10/8</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1161728406"/>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2017/10/8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279149237"/>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2017/10/8</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2911988510"/>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2017/10/8</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3735298736"/>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2017/10/8</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713333173"/>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rgbClr val="FCFCFC"/>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25359515"/>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标题和内容">
    <p:bg>
      <p:bgPr>
        <a:solidFill>
          <a:srgbClr val="FCFCFC"/>
        </a:solidFill>
        <a:effectLst/>
      </p:bgPr>
    </p:bg>
    <p:spTree>
      <p:nvGrpSpPr>
        <p:cNvPr id="1" name=""/>
        <p:cNvGrpSpPr/>
        <p:nvPr/>
      </p:nvGrpSpPr>
      <p:grpSpPr>
        <a:xfrm>
          <a:off x="0" y="0"/>
          <a:ext cx="0" cy="0"/>
          <a:chOff x="0" y="0"/>
          <a:chExt cx="0" cy="0"/>
        </a:xfrm>
      </p:grpSpPr>
      <p:grpSp>
        <p:nvGrpSpPr>
          <p:cNvPr id="2" name="组合 1"/>
          <p:cNvGrpSpPr/>
          <p:nvPr userDrawn="1"/>
        </p:nvGrpSpPr>
        <p:grpSpPr>
          <a:xfrm>
            <a:off x="-12437" y="0"/>
            <a:ext cx="9169137" cy="5213222"/>
            <a:chOff x="-12437" y="0"/>
            <a:chExt cx="9169137" cy="5213222"/>
          </a:xfrm>
        </p:grpSpPr>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911600"/>
              <a:ext cx="9156700" cy="1301622"/>
            </a:xfrm>
            <a:prstGeom prst="rect">
              <a:avLst/>
            </a:prstGeom>
          </p:spPr>
        </p:pic>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437" y="2489200"/>
              <a:ext cx="1997173" cy="2519138"/>
            </a:xfrm>
            <a:prstGeom prst="rect">
              <a:avLst/>
            </a:prstGeom>
          </p:spPr>
        </p:pic>
      </p:grpSp>
      <p:sp>
        <p:nvSpPr>
          <p:cNvPr id="6" name="五边形 5"/>
          <p:cNvSpPr/>
          <p:nvPr userDrawn="1"/>
        </p:nvSpPr>
        <p:spPr>
          <a:xfrm>
            <a:off x="0" y="127000"/>
            <a:ext cx="3280229" cy="406400"/>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white"/>
                </a:solidFill>
                <a:effectLst/>
                <a:uLnTx/>
                <a:uFillTx/>
                <a:latin typeface="Calibri"/>
                <a:ea typeface="微软雅黑"/>
                <a:cs typeface="+mn-cs"/>
              </a:rPr>
              <a:t>单击此处添加文字标题</a:t>
            </a:r>
            <a:endParaRPr kumimoji="0" lang="zh-CN" altLang="en-US" sz="1800" b="1" i="0" u="none" strike="noStrike" kern="1200" cap="none" spc="0" normalizeH="0" baseline="0" noProof="0" dirty="0">
              <a:ln>
                <a:noFill/>
              </a:ln>
              <a:solidFill>
                <a:prstClr val="white"/>
              </a:solidFill>
              <a:effectLst/>
              <a:uLnTx/>
              <a:uFillTx/>
              <a:latin typeface="Calibri"/>
              <a:ea typeface="微软雅黑"/>
              <a:cs typeface="+mn-cs"/>
            </a:endParaRPr>
          </a:p>
        </p:txBody>
      </p:sp>
      <p:sp>
        <p:nvSpPr>
          <p:cNvPr id="7" name="矩形 6"/>
          <p:cNvSpPr/>
          <p:nvPr userDrawn="1"/>
        </p:nvSpPr>
        <p:spPr>
          <a:xfrm>
            <a:off x="-12700" y="635000"/>
            <a:ext cx="9169137" cy="44077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893403869"/>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obj">
  <p:cSld name="2_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a:xfrm>
            <a:off x="628650" y="1369219"/>
            <a:ext cx="78867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A4E37400-0646-4690-B3CD-AFE7E0746041}" type="datetimeFigureOut">
              <a:rPr kumimoji="0" lang="zh-CN" altLang="en-US" sz="1800" b="0" i="0" u="none" strike="noStrike" kern="1200" cap="none" spc="0" normalizeH="0" baseline="0" noProof="0" smtClean="0">
                <a:ln>
                  <a:noFill/>
                </a:ln>
                <a:solidFill>
                  <a:prstClr val="black"/>
                </a:solidFill>
                <a:effectLst/>
                <a:uLnTx/>
                <a:uFillTx/>
                <a:latin typeface="Calibri" pitchFamily="34" charset="0"/>
                <a:ea typeface="宋体" charset="-122"/>
                <a:cs typeface="+mn-cs"/>
              </a:rPr>
              <a:pPr marL="0" marR="0" lvl="0" indent="0" algn="l" defTabSz="914400" rtl="0" eaLnBrk="1" fontAlgn="base" latinLnBrk="0" hangingPunct="1">
                <a:lnSpc>
                  <a:spcPct val="100000"/>
                </a:lnSpc>
                <a:spcBef>
                  <a:spcPct val="0"/>
                </a:spcBef>
                <a:spcAft>
                  <a:spcPct val="0"/>
                </a:spcAft>
                <a:buClrTx/>
                <a:buSzTx/>
                <a:buFontTx/>
                <a:buNone/>
                <a:tabLst/>
                <a:defRPr/>
              </a:pPr>
              <a:t>2017/10/8</a:t>
            </a:fld>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7543FE73-A404-45C1-B77A-6DB3BD9EA953}" type="slidenum">
              <a:rPr kumimoji="0" lang="zh-CN" altLang="en-US" sz="1800" b="0" i="0" u="none" strike="noStrike" kern="1200" cap="none" spc="0" normalizeH="0" baseline="0" noProof="0" smtClean="0">
                <a:ln>
                  <a:noFill/>
                </a:ln>
                <a:solidFill>
                  <a:prstClr val="black"/>
                </a:solidFill>
                <a:effectLst/>
                <a:uLnTx/>
                <a:uFillTx/>
                <a:latin typeface="Calibri" pitchFamily="34" charset="0"/>
                <a:ea typeface="宋体" charset="-122"/>
                <a:cs typeface="+mn-cs"/>
              </a:rPr>
              <a:pPr marL="0" marR="0" lvl="0" indent="0" algn="l" defTabSz="914400" rtl="0" eaLnBrk="1" fontAlgn="base" latinLnBrk="0" hangingPunct="1">
                <a:lnSpc>
                  <a:spcPct val="100000"/>
                </a:lnSpc>
                <a:spcBef>
                  <a:spcPct val="0"/>
                </a:spcBef>
                <a:spcAft>
                  <a:spcPct val="0"/>
                </a:spcAft>
                <a:buClrTx/>
                <a:buSzTx/>
                <a:buFontTx/>
                <a:buNone/>
                <a:tabLst/>
                <a:defRPr/>
              </a:pPr>
              <a:t>‹#›</a:t>
            </a:fld>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705306264"/>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1350" b="0" i="0" u="none" strike="noStrike" kern="1200" cap="none" spc="0" normalizeH="0" baseline="0" noProof="0" smtClean="0">
                <a:ln>
                  <a:noFill/>
                </a:ln>
                <a:solidFill>
                  <a:prstClr val="black"/>
                </a:solidFill>
                <a:effectLst/>
                <a:uLnTx/>
                <a:uFillTx/>
                <a:latin typeface="Calibri"/>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2017/10/8</a:t>
            </a:fld>
            <a:endParaRPr kumimoji="0" lang="zh-CN" altLang="en-US" sz="1350" b="0" i="0" u="none" strike="noStrike" kern="1200" cap="none" spc="0" normalizeH="0" baseline="0" noProof="0">
              <a:ln>
                <a:noFill/>
              </a:ln>
              <a:solidFill>
                <a:prstClr val="black"/>
              </a:solidFill>
              <a:effectLst/>
              <a:uLnTx/>
              <a:uFillTx/>
              <a:latin typeface="Calibri"/>
              <a:ea typeface="微软雅黑"/>
              <a:cs typeface="+mn-cs"/>
            </a:endParaRPr>
          </a:p>
        </p:txBody>
      </p:sp>
      <p:sp>
        <p:nvSpPr>
          <p:cNvPr id="5" name="页脚占位符 4"/>
          <p:cNvSpPr>
            <a:spLocks noGrp="1"/>
          </p:cNvSpPr>
          <p:nvPr>
            <p:ph type="ftr" sz="quarter" idx="1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a:ea typeface="微软雅黑"/>
              <a:cs typeface="+mn-cs"/>
            </a:endParaRPr>
          </a:p>
        </p:txBody>
      </p:sp>
      <p:sp>
        <p:nvSpPr>
          <p:cNvPr id="6" name="灯片编号占位符 5"/>
          <p:cNvSpPr>
            <a:spLocks noGrp="1"/>
          </p:cNvSpPr>
          <p:nvPr>
            <p:ph type="sldNum" sz="quarter" idx="12"/>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1350" b="0" i="0" u="none" strike="noStrike" kern="1200" cap="none" spc="0" normalizeH="0" baseline="0" noProof="0" smtClean="0">
                <a:ln>
                  <a:noFill/>
                </a:ln>
                <a:solidFill>
                  <a:prstClr val="black"/>
                </a:solidFill>
                <a:effectLst/>
                <a:uLnTx/>
                <a:uFillTx/>
                <a:latin typeface="Calibri"/>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a:t>
            </a:fld>
            <a:endParaRPr kumimoji="0" lang="zh-CN" altLang="en-US" sz="1350" b="0" i="0" u="none" strike="noStrike" kern="1200" cap="none" spc="0" normalizeH="0" baseline="0" noProof="0">
              <a:ln>
                <a:noFill/>
              </a:ln>
              <a:solidFill>
                <a:prstClr val="black"/>
              </a:solidFill>
              <a:effectLst/>
              <a:uLnTx/>
              <a:uFillTx/>
              <a:latin typeface="Calibri"/>
              <a:ea typeface="微软雅黑"/>
              <a:cs typeface="+mn-cs"/>
            </a:endParaRPr>
          </a:p>
        </p:txBody>
      </p:sp>
    </p:spTree>
    <p:extLst>
      <p:ext uri="{BB962C8B-B14F-4D97-AF65-F5344CB8AC3E}">
        <p14:creationId xmlns:p14="http://schemas.microsoft.com/office/powerpoint/2010/main" val="2311924795"/>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2017/10/8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142134983"/>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t>2017/10/8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83261952"/>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t>2017/10/8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579557760"/>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2017/10/8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4190927272"/>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2017/10/8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2017/10/8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44105539"/>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2017/10/8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392944547"/>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5.xml"/><Relationship Id="rId2" Type="http://schemas.openxmlformats.org/officeDocument/2006/relationships/slideLayout" Target="../slideLayouts/slideLayout24.xml"/><Relationship Id="rId1" Type="http://schemas.openxmlformats.org/officeDocument/2006/relationships/slideLayout" Target="../slideLayouts/slideLayout23.xml"/><Relationship Id="rId5" Type="http://schemas.openxmlformats.org/officeDocument/2006/relationships/theme" Target="../theme/theme3.xml"/><Relationship Id="rId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2017/10/8</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2017/10/8</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11516476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97262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Lst>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par>
    </p:tnLst>
  </p:timing>
  <p:txStyles>
    <p:titleStyle>
      <a:lvl1pPr algn="ctr" rtl="0" fontAlgn="base">
        <a:spcBef>
          <a:spcPct val="0"/>
        </a:spcBef>
        <a:spcAft>
          <a:spcPct val="0"/>
        </a:spcAft>
        <a:defRPr sz="4400" kern="1200">
          <a:solidFill>
            <a:schemeClr val="tx1"/>
          </a:solidFill>
          <a:latin typeface="+mj-lt"/>
          <a:ea typeface="微软雅黑" pitchFamily="34" charset="-122"/>
          <a:cs typeface="+mj-cs"/>
        </a:defRPr>
      </a:lvl1pPr>
      <a:lvl2pPr algn="ctr" rtl="0" fontAlgn="base">
        <a:spcBef>
          <a:spcPct val="0"/>
        </a:spcBef>
        <a:spcAft>
          <a:spcPct val="0"/>
        </a:spcAft>
        <a:defRPr sz="4400">
          <a:solidFill>
            <a:schemeClr val="tx1"/>
          </a:solidFill>
          <a:latin typeface="Calibri" pitchFamily="34" charset="0"/>
          <a:ea typeface="宋体" charset="-122"/>
        </a:defRPr>
      </a:lvl2pPr>
      <a:lvl3pPr algn="ctr" rtl="0" fontAlgn="base">
        <a:spcBef>
          <a:spcPct val="0"/>
        </a:spcBef>
        <a:spcAft>
          <a:spcPct val="0"/>
        </a:spcAft>
        <a:defRPr sz="4400">
          <a:solidFill>
            <a:schemeClr val="tx1"/>
          </a:solidFill>
          <a:latin typeface="Calibri" pitchFamily="34" charset="0"/>
          <a:ea typeface="宋体" charset="-122"/>
        </a:defRPr>
      </a:lvl3pPr>
      <a:lvl4pPr algn="ctr" rtl="0" fontAlgn="base">
        <a:spcBef>
          <a:spcPct val="0"/>
        </a:spcBef>
        <a:spcAft>
          <a:spcPct val="0"/>
        </a:spcAft>
        <a:defRPr sz="4400">
          <a:solidFill>
            <a:schemeClr val="tx1"/>
          </a:solidFill>
          <a:latin typeface="Calibri" pitchFamily="34" charset="0"/>
          <a:ea typeface="宋体" charset="-122"/>
        </a:defRPr>
      </a:lvl4pPr>
      <a:lvl5pPr algn="ctr" rtl="0" fontAlgn="base">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微软雅黑" pitchFamily="34" charset="-122"/>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微软雅黑" pitchFamily="34" charset="-122"/>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微软雅黑" pitchFamily="34" charset="-122"/>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微软雅黑" pitchFamily="34" charset="-122"/>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微软雅黑"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4.xml"/><Relationship Id="rId5" Type="http://schemas.openxmlformats.org/officeDocument/2006/relationships/image" Target="../media/image9.png"/><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pic>
        <p:nvPicPr>
          <p:cNvPr id="8" name="图片 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911600"/>
            <a:ext cx="9156700" cy="1301622"/>
          </a:xfrm>
          <a:prstGeom prst="rect">
            <a:avLst/>
          </a:prstGeom>
        </p:spPr>
      </p:pic>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29500" y="694215"/>
            <a:ext cx="3701937" cy="2143724"/>
          </a:xfrm>
          <a:prstGeom prst="rect">
            <a:avLst/>
          </a:prstGeom>
        </p:spPr>
      </p:pic>
      <p:pic>
        <p:nvPicPr>
          <p:cNvPr id="3" name="图片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41385" y="3110151"/>
            <a:ext cx="5278169" cy="502561"/>
          </a:xfrm>
          <a:prstGeom prst="rect">
            <a:avLst/>
          </a:prstGeom>
        </p:spPr>
      </p:pic>
      <p:pic>
        <p:nvPicPr>
          <p:cNvPr id="9" name="图片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2437" y="667540"/>
            <a:ext cx="3441385" cy="4340798"/>
          </a:xfrm>
          <a:prstGeom prst="rect">
            <a:avLst/>
          </a:prstGeom>
        </p:spPr>
      </p:pic>
    </p:spTree>
    <p:extLst>
      <p:ext uri="{BB962C8B-B14F-4D97-AF65-F5344CB8AC3E}">
        <p14:creationId xmlns:p14="http://schemas.microsoft.com/office/powerpoint/2010/main" val="2968376374"/>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1000" fill="hold"/>
                                        <p:tgtEl>
                                          <p:spTgt spid="9"/>
                                        </p:tgtEl>
                                        <p:attrNameLst>
                                          <p:attrName>ppt_x</p:attrName>
                                        </p:attrNameLst>
                                      </p:cBhvr>
                                      <p:tavLst>
                                        <p:tav tm="0">
                                          <p:val>
                                            <p:strVal val="0-#ppt_w/2"/>
                                          </p:val>
                                        </p:tav>
                                        <p:tav tm="100000">
                                          <p:val>
                                            <p:strVal val="#ppt_x"/>
                                          </p:val>
                                        </p:tav>
                                      </p:tavLst>
                                    </p:anim>
                                    <p:anim calcmode="lin" valueType="num">
                                      <p:cBhvr additive="base">
                                        <p:cTn id="14" dur="1000" fill="hold"/>
                                        <p:tgtEl>
                                          <p:spTgt spid="9"/>
                                        </p:tgtEl>
                                        <p:attrNameLst>
                                          <p:attrName>ppt_y</p:attrName>
                                        </p:attrNameLst>
                                      </p:cBhvr>
                                      <p:tavLst>
                                        <p:tav tm="0">
                                          <p:val>
                                            <p:strVal val="#ppt_y"/>
                                          </p:val>
                                        </p:tav>
                                        <p:tav tm="100000">
                                          <p:val>
                                            <p:strVal val="#ppt_y"/>
                                          </p:val>
                                        </p:tav>
                                      </p:tavLst>
                                    </p:anim>
                                  </p:childTnLst>
                                </p:cTn>
                              </p:par>
                            </p:childTnLst>
                          </p:cTn>
                        </p:par>
                        <p:par>
                          <p:cTn id="15" fill="hold">
                            <p:stCondLst>
                              <p:cond delay="2000"/>
                            </p:stCondLst>
                            <p:childTnLst>
                              <p:par>
                                <p:cTn id="16" presetID="31" presetClass="entr" presetSubtype="0"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1000" fill="hold"/>
                                        <p:tgtEl>
                                          <p:spTgt spid="2"/>
                                        </p:tgtEl>
                                        <p:attrNameLst>
                                          <p:attrName>ppt_w</p:attrName>
                                        </p:attrNameLst>
                                      </p:cBhvr>
                                      <p:tavLst>
                                        <p:tav tm="0">
                                          <p:val>
                                            <p:fltVal val="0"/>
                                          </p:val>
                                        </p:tav>
                                        <p:tav tm="100000">
                                          <p:val>
                                            <p:strVal val="#ppt_w"/>
                                          </p:val>
                                        </p:tav>
                                      </p:tavLst>
                                    </p:anim>
                                    <p:anim calcmode="lin" valueType="num">
                                      <p:cBhvr>
                                        <p:cTn id="19" dur="1000" fill="hold"/>
                                        <p:tgtEl>
                                          <p:spTgt spid="2"/>
                                        </p:tgtEl>
                                        <p:attrNameLst>
                                          <p:attrName>ppt_h</p:attrName>
                                        </p:attrNameLst>
                                      </p:cBhvr>
                                      <p:tavLst>
                                        <p:tav tm="0">
                                          <p:val>
                                            <p:fltVal val="0"/>
                                          </p:val>
                                        </p:tav>
                                        <p:tav tm="100000">
                                          <p:val>
                                            <p:strVal val="#ppt_h"/>
                                          </p:val>
                                        </p:tav>
                                      </p:tavLst>
                                    </p:anim>
                                    <p:anim calcmode="lin" valueType="num">
                                      <p:cBhvr>
                                        <p:cTn id="20" dur="1000" fill="hold"/>
                                        <p:tgtEl>
                                          <p:spTgt spid="2"/>
                                        </p:tgtEl>
                                        <p:attrNameLst>
                                          <p:attrName>style.rotation</p:attrName>
                                        </p:attrNameLst>
                                      </p:cBhvr>
                                      <p:tavLst>
                                        <p:tav tm="0">
                                          <p:val>
                                            <p:fltVal val="90"/>
                                          </p:val>
                                        </p:tav>
                                        <p:tav tm="100000">
                                          <p:val>
                                            <p:fltVal val="0"/>
                                          </p:val>
                                        </p:tav>
                                      </p:tavLst>
                                    </p:anim>
                                    <p:animEffect transition="in" filter="fade">
                                      <p:cBhvr>
                                        <p:cTn id="21" dur="1000"/>
                                        <p:tgtEl>
                                          <p:spTgt spid="2"/>
                                        </p:tgtEl>
                                      </p:cBhvr>
                                    </p:animEffect>
                                  </p:childTnLst>
                                </p:cTn>
                              </p:par>
                            </p:childTnLst>
                          </p:cTn>
                        </p:par>
                        <p:par>
                          <p:cTn id="22" fill="hold">
                            <p:stCondLst>
                              <p:cond delay="3000"/>
                            </p:stCondLst>
                            <p:childTnLst>
                              <p:par>
                                <p:cTn id="23" presetID="16" presetClass="entr" presetSubtype="21"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barn(inVertical)">
                                      <p:cBhvr>
                                        <p:cTn id="25"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12437" y="0"/>
            <a:ext cx="9169137" cy="5213222"/>
            <a:chOff x="-12437" y="0"/>
            <a:chExt cx="9169137" cy="5213222"/>
          </a:xfrm>
        </p:grpSpPr>
        <p:pic>
          <p:nvPicPr>
            <p:cNvPr id="21" name="图片 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pic>
          <p:nvPicPr>
            <p:cNvPr id="22" name="图片 2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911600"/>
              <a:ext cx="9156700" cy="1301622"/>
            </a:xfrm>
            <a:prstGeom prst="rect">
              <a:avLst/>
            </a:prstGeom>
          </p:spPr>
        </p:pic>
        <p:pic>
          <p:nvPicPr>
            <p:cNvPr id="23" name="图片 2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437" y="2489200"/>
              <a:ext cx="1997173" cy="2519138"/>
            </a:xfrm>
            <a:prstGeom prst="rect">
              <a:avLst/>
            </a:prstGeom>
          </p:spPr>
        </p:pic>
      </p:grpSp>
      <p:sp>
        <p:nvSpPr>
          <p:cNvPr id="5" name="矩形 4"/>
          <p:cNvSpPr/>
          <p:nvPr/>
        </p:nvSpPr>
        <p:spPr>
          <a:xfrm>
            <a:off x="2454880" y="2358248"/>
            <a:ext cx="5702008" cy="71449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white"/>
                </a:solidFill>
                <a:effectLst/>
                <a:uLnTx/>
                <a:uFillTx/>
                <a:latin typeface="等线"/>
                <a:ea typeface="微软雅黑"/>
                <a:cs typeface="+mn-cs"/>
              </a:rPr>
              <a:t>第二部分：单击添加文字内容</a:t>
            </a:r>
            <a:endParaRPr kumimoji="0" lang="zh-CN" altLang="en-US" sz="3200" b="1" i="0" u="none" strike="noStrike" kern="1200" cap="none" spc="0" normalizeH="0" baseline="0" noProof="0" dirty="0">
              <a:ln>
                <a:noFill/>
              </a:ln>
              <a:solidFill>
                <a:prstClr val="white"/>
              </a:solidFill>
              <a:effectLst/>
              <a:uLnTx/>
              <a:uFillTx/>
              <a:latin typeface="等线"/>
              <a:ea typeface="微软雅黑"/>
              <a:cs typeface="+mn-cs"/>
            </a:endParaRPr>
          </a:p>
        </p:txBody>
      </p:sp>
      <p:grpSp>
        <p:nvGrpSpPr>
          <p:cNvPr id="13" name="组合 12"/>
          <p:cNvGrpSpPr/>
          <p:nvPr/>
        </p:nvGrpSpPr>
        <p:grpSpPr>
          <a:xfrm>
            <a:off x="4652816" y="838859"/>
            <a:ext cx="1306135" cy="1269327"/>
            <a:chOff x="2132199" y="770251"/>
            <a:chExt cx="1306135" cy="1269327"/>
          </a:xfrm>
        </p:grpSpPr>
        <p:grpSp>
          <p:nvGrpSpPr>
            <p:cNvPr id="14" name="组合 13"/>
            <p:cNvGrpSpPr/>
            <p:nvPr/>
          </p:nvGrpSpPr>
          <p:grpSpPr>
            <a:xfrm>
              <a:off x="2132199" y="770251"/>
              <a:ext cx="1306135" cy="1269327"/>
              <a:chOff x="4345444" y="2542859"/>
              <a:chExt cx="1810550" cy="1811205"/>
            </a:xfrm>
          </p:grpSpPr>
          <p:grpSp>
            <p:nvGrpSpPr>
              <p:cNvPr id="16" name="组合 15"/>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8" name="同心圆 17"/>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cs typeface="+mn-cs"/>
                  </a:endParaRPr>
                </a:p>
              </p:txBody>
            </p:sp>
            <p:sp>
              <p:nvSpPr>
                <p:cNvPr id="19" name="椭圆 18"/>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a:ea typeface="微软雅黑"/>
                    <a:cs typeface="+mn-cs"/>
                  </a:endParaRPr>
                </a:p>
              </p:txBody>
            </p:sp>
          </p:grpSp>
          <p:sp>
            <p:nvSpPr>
              <p:cNvPr id="17" name="椭圆 16"/>
              <p:cNvSpPr/>
              <p:nvPr/>
            </p:nvSpPr>
            <p:spPr>
              <a:xfrm>
                <a:off x="4565570" y="2763062"/>
                <a:ext cx="1370298" cy="1370793"/>
              </a:xfrm>
              <a:prstGeom prst="ellipse">
                <a:avLst/>
              </a:prstGeom>
              <a:solidFill>
                <a:srgbClr val="C00002"/>
              </a:soli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a:ea typeface="微软雅黑"/>
                  <a:cs typeface="+mn-cs"/>
                </a:endParaRPr>
              </a:p>
            </p:txBody>
          </p:sp>
        </p:grpSp>
        <p:sp>
          <p:nvSpPr>
            <p:cNvPr id="15" name="TextBox 11"/>
            <p:cNvSpPr txBox="1"/>
            <p:nvPr/>
          </p:nvSpPr>
          <p:spPr>
            <a:xfrm>
              <a:off x="2346492" y="1030463"/>
              <a:ext cx="950693" cy="78483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4500" b="1" i="0" u="none" strike="noStrike" kern="0" cap="none" spc="0" normalizeH="0" baseline="0" noProof="0" dirty="0" smtClean="0">
                  <a:ln>
                    <a:noFill/>
                  </a:ln>
                  <a:solidFill>
                    <a:prstClr val="white"/>
                  </a:solidFill>
                  <a:effectLst/>
                  <a:uLnTx/>
                  <a:uFillTx/>
                  <a:latin typeface="微软雅黑"/>
                  <a:ea typeface="微软雅黑"/>
                  <a:cs typeface="+mn-cs"/>
                </a:rPr>
                <a:t>02</a:t>
              </a:r>
              <a:endParaRPr kumimoji="0" lang="zh-CN" altLang="en-US" sz="4500" b="1" i="0" u="none" strike="noStrike" kern="0" cap="none" spc="0" normalizeH="0" baseline="0" noProof="0" dirty="0" smtClean="0">
                <a:ln>
                  <a:noFill/>
                </a:ln>
                <a:solidFill>
                  <a:prstClr val="white"/>
                </a:solidFill>
                <a:effectLst/>
                <a:uLnTx/>
                <a:uFillTx/>
                <a:latin typeface="微软雅黑"/>
                <a:ea typeface="微软雅黑"/>
                <a:cs typeface="+mn-cs"/>
              </a:endParaRPr>
            </a:p>
          </p:txBody>
        </p:sp>
      </p:grpSp>
    </p:spTree>
    <p:extLst>
      <p:ext uri="{BB962C8B-B14F-4D97-AF65-F5344CB8AC3E}">
        <p14:creationId xmlns:p14="http://schemas.microsoft.com/office/powerpoint/2010/main" val="636240599"/>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23" presetClass="entr" presetSubtype="52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 calcmode="lin" valueType="num">
                                      <p:cBhvr>
                                        <p:cTn id="15" dur="500" fill="hold"/>
                                        <p:tgtEl>
                                          <p:spTgt spid="5"/>
                                        </p:tgtEl>
                                        <p:attrNameLst>
                                          <p:attrName>ppt_x</p:attrName>
                                        </p:attrNameLst>
                                      </p:cBhvr>
                                      <p:tavLst>
                                        <p:tav tm="0">
                                          <p:val>
                                            <p:fltVal val="0.5"/>
                                          </p:val>
                                        </p:tav>
                                        <p:tav tm="100000">
                                          <p:val>
                                            <p:strVal val="#ppt_x"/>
                                          </p:val>
                                        </p:tav>
                                      </p:tavLst>
                                    </p:anim>
                                    <p:anim calcmode="lin" valueType="num">
                                      <p:cBhvr>
                                        <p:cTn id="16" dur="500" fill="hold"/>
                                        <p:tgtEl>
                                          <p:spTgt spid="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1797960" y="1545103"/>
            <a:ext cx="1860245" cy="339072"/>
          </a:xfrm>
          <a:prstGeom prst="roundRect">
            <a:avLst/>
          </a:prstGeom>
          <a:solidFill>
            <a:schemeClr val="accent1"/>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109" tIns="30555" rIns="61109" bIns="30555"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5" name="圆角矩形 4"/>
          <p:cNvSpPr/>
          <p:nvPr/>
        </p:nvSpPr>
        <p:spPr>
          <a:xfrm>
            <a:off x="5391110" y="1533052"/>
            <a:ext cx="1860245" cy="339072"/>
          </a:xfrm>
          <a:prstGeom prst="roundRect">
            <a:avLst/>
          </a:prstGeom>
          <a:solidFill>
            <a:schemeClr val="accent2"/>
          </a:solidFill>
          <a:ln>
            <a:noFill/>
          </a:ln>
          <a:effectLst>
            <a:outerShdw blurRad="152400" dist="152400" dir="5400000" sx="94000" sy="94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109" tIns="30555" rIns="61109" bIns="30555"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cxnSp>
        <p:nvCxnSpPr>
          <p:cNvPr id="6" name="直接连接符 5"/>
          <p:cNvCxnSpPr/>
          <p:nvPr/>
        </p:nvCxnSpPr>
        <p:spPr bwMode="auto">
          <a:xfrm>
            <a:off x="4582020" y="1154916"/>
            <a:ext cx="0" cy="1458519"/>
          </a:xfrm>
          <a:prstGeom prst="line">
            <a:avLst/>
          </a:prstGeom>
          <a:solidFill>
            <a:schemeClr val="accent1"/>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直接连接符 6"/>
          <p:cNvCxnSpPr/>
          <p:nvPr/>
        </p:nvCxnSpPr>
        <p:spPr bwMode="auto">
          <a:xfrm>
            <a:off x="4582020" y="3298566"/>
            <a:ext cx="0" cy="1458519"/>
          </a:xfrm>
          <a:prstGeom prst="line">
            <a:avLst/>
          </a:prstGeom>
          <a:solidFill>
            <a:schemeClr val="accent1"/>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椭圆 7"/>
          <p:cNvSpPr/>
          <p:nvPr/>
        </p:nvSpPr>
        <p:spPr bwMode="auto">
          <a:xfrm>
            <a:off x="4172463" y="2479215"/>
            <a:ext cx="819114" cy="819351"/>
          </a:xfrm>
          <a:prstGeom prst="ellipse">
            <a:avLst/>
          </a:prstGeom>
          <a:solidFill>
            <a:schemeClr val="accent2"/>
          </a:solidFill>
          <a:ln w="9525" cap="flat" cmpd="sng" algn="ctr">
            <a:solidFill>
              <a:srgbClr val="F8F8F8"/>
            </a:solidFill>
            <a:prstDash val="solid"/>
            <a:round/>
            <a:headEnd type="none" w="med" len="med"/>
            <a:tailEnd type="none" w="med" len="med"/>
          </a:ln>
          <a:effectLst/>
          <a:extLst/>
        </p:spPr>
        <p:txBody>
          <a:bodyPr vert="horz" wrap="square" lIns="91438" tIns="45719" rIns="91438" bIns="45719" numCol="1" rtlCol="0" anchor="t" anchorCtr="0" compatLnSpc="1">
            <a:prstTxWarp prst="textNoShape">
              <a:avLst/>
            </a:prstTxWarp>
          </a:bodyPr>
          <a:lstStyle/>
          <a:p>
            <a:pPr marL="0" marR="0" lvl="0" indent="0" algn="l" defTabSz="914379"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9" name="TextBox 26"/>
          <p:cNvSpPr txBox="1"/>
          <p:nvPr/>
        </p:nvSpPr>
        <p:spPr>
          <a:xfrm>
            <a:off x="1746515" y="1536364"/>
            <a:ext cx="1922318" cy="338552"/>
          </a:xfrm>
          <a:prstGeom prst="rect">
            <a:avLst/>
          </a:prstGeom>
          <a:noFill/>
        </p:spPr>
        <p:txBody>
          <a:bodyPr wrap="none" lIns="91438" tIns="45719" rIns="91438" bIns="45719"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1200" cap="none" spc="0" normalizeH="0" baseline="0" noProof="0" dirty="0" smtClean="0">
                <a:ln>
                  <a:noFill/>
                </a:ln>
                <a:solidFill>
                  <a:prstClr val="white"/>
                </a:solidFill>
                <a:effectLst/>
                <a:uLnTx/>
                <a:uFillTx/>
                <a:latin typeface="微软雅黑"/>
                <a:ea typeface="微软雅黑"/>
                <a:cs typeface="+mn-cs"/>
              </a:rPr>
              <a:t>2015</a:t>
            </a:r>
            <a:r>
              <a:rPr kumimoji="0" lang="zh-CN" altLang="en-US" sz="1600" b="1" i="0" u="none" strike="noStrike" kern="1200" cap="none" spc="0" normalizeH="0" baseline="0" noProof="0" dirty="0" smtClean="0">
                <a:ln>
                  <a:noFill/>
                </a:ln>
                <a:solidFill>
                  <a:prstClr val="white"/>
                </a:solidFill>
                <a:effectLst/>
                <a:uLnTx/>
                <a:uFillTx/>
                <a:latin typeface="微软雅黑"/>
                <a:ea typeface="微软雅黑"/>
                <a:cs typeface="+mn-cs"/>
              </a:rPr>
              <a:t>年</a:t>
            </a:r>
            <a:r>
              <a:rPr kumimoji="0" lang="zh-CN" altLang="en-US" sz="1600" b="1" i="0" u="none" strike="noStrike" kern="1200" cap="none" spc="0" normalizeH="0" baseline="0" noProof="0" dirty="0">
                <a:ln>
                  <a:noFill/>
                </a:ln>
                <a:solidFill>
                  <a:prstClr val="white"/>
                </a:solidFill>
                <a:effectLst/>
                <a:uLnTx/>
                <a:uFillTx/>
                <a:latin typeface="微软雅黑"/>
                <a:ea typeface="微软雅黑"/>
                <a:cs typeface="+mn-cs"/>
              </a:rPr>
              <a:t>上半年情况</a:t>
            </a:r>
          </a:p>
        </p:txBody>
      </p:sp>
      <p:sp>
        <p:nvSpPr>
          <p:cNvPr id="10" name="TextBox 27"/>
          <p:cNvSpPr txBox="1"/>
          <p:nvPr/>
        </p:nvSpPr>
        <p:spPr>
          <a:xfrm>
            <a:off x="5392020" y="1536364"/>
            <a:ext cx="1922317" cy="338552"/>
          </a:xfrm>
          <a:prstGeom prst="rect">
            <a:avLst/>
          </a:prstGeom>
          <a:noFill/>
        </p:spPr>
        <p:txBody>
          <a:bodyPr wrap="none" lIns="91438" tIns="45719" rIns="91438" bIns="45719"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1200" cap="none" spc="0" normalizeH="0" baseline="0" noProof="0" dirty="0" smtClean="0">
                <a:ln>
                  <a:noFill/>
                </a:ln>
                <a:solidFill>
                  <a:prstClr val="white"/>
                </a:solidFill>
                <a:effectLst/>
                <a:uLnTx/>
                <a:uFillTx/>
                <a:latin typeface="微软雅黑"/>
                <a:ea typeface="微软雅黑"/>
                <a:cs typeface="+mn-cs"/>
              </a:rPr>
              <a:t>2016</a:t>
            </a:r>
            <a:r>
              <a:rPr kumimoji="0" lang="zh-CN" altLang="en-US" sz="1600" b="1" i="0" u="none" strike="noStrike" kern="1200" cap="none" spc="0" normalizeH="0" baseline="0" noProof="0" dirty="0" smtClean="0">
                <a:ln>
                  <a:noFill/>
                </a:ln>
                <a:solidFill>
                  <a:prstClr val="white"/>
                </a:solidFill>
                <a:effectLst/>
                <a:uLnTx/>
                <a:uFillTx/>
                <a:latin typeface="微软雅黑"/>
                <a:ea typeface="微软雅黑"/>
                <a:cs typeface="+mn-cs"/>
              </a:rPr>
              <a:t>年</a:t>
            </a:r>
            <a:r>
              <a:rPr kumimoji="0" lang="zh-CN" altLang="en-US" sz="1600" b="1" i="0" u="none" strike="noStrike" kern="1200" cap="none" spc="0" normalizeH="0" baseline="0" noProof="0" dirty="0">
                <a:ln>
                  <a:noFill/>
                </a:ln>
                <a:solidFill>
                  <a:prstClr val="white"/>
                </a:solidFill>
                <a:effectLst/>
                <a:uLnTx/>
                <a:uFillTx/>
                <a:latin typeface="微软雅黑"/>
                <a:ea typeface="微软雅黑"/>
                <a:cs typeface="+mn-cs"/>
              </a:rPr>
              <a:t>上半年情况</a:t>
            </a:r>
          </a:p>
        </p:txBody>
      </p:sp>
      <p:sp>
        <p:nvSpPr>
          <p:cNvPr id="11" name="TextBox 28"/>
          <p:cNvSpPr txBox="1"/>
          <p:nvPr/>
        </p:nvSpPr>
        <p:spPr>
          <a:xfrm>
            <a:off x="1010712" y="1964303"/>
            <a:ext cx="2728459" cy="600162"/>
          </a:xfrm>
          <a:prstGeom prst="rect">
            <a:avLst/>
          </a:prstGeom>
          <a:noFill/>
        </p:spPr>
        <p:txBody>
          <a:bodyPr wrap="square" lIns="91438" tIns="45719" rIns="91438" bIns="45719"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7F7F7F"/>
                </a:solidFill>
                <a:effectLst/>
                <a:uLnTx/>
                <a:uFillTx/>
                <a:latin typeface="微软雅黑"/>
                <a:ea typeface="微软雅黑"/>
                <a:cs typeface="+mn-cs"/>
              </a:rPr>
              <a:t>这里输入简要文字说明这里输入简要文字说明这里输入简要文字说明</a:t>
            </a:r>
          </a:p>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7F7F7F"/>
                </a:solidFill>
                <a:effectLst/>
                <a:uLnTx/>
                <a:uFillTx/>
                <a:latin typeface="微软雅黑"/>
                <a:ea typeface="微软雅黑"/>
                <a:cs typeface="+mn-cs"/>
              </a:rPr>
              <a:t>这里输入简要文字说明</a:t>
            </a:r>
          </a:p>
        </p:txBody>
      </p:sp>
      <p:sp>
        <p:nvSpPr>
          <p:cNvPr id="12" name="TextBox 29"/>
          <p:cNvSpPr txBox="1"/>
          <p:nvPr/>
        </p:nvSpPr>
        <p:spPr>
          <a:xfrm>
            <a:off x="5294837" y="1964303"/>
            <a:ext cx="2728459" cy="600162"/>
          </a:xfrm>
          <a:prstGeom prst="rect">
            <a:avLst/>
          </a:prstGeom>
          <a:noFill/>
        </p:spPr>
        <p:txBody>
          <a:bodyPr wrap="square" lIns="91438" tIns="45719" rIns="91438" bIns="45719"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7F7F7F"/>
                </a:solidFill>
                <a:effectLst/>
                <a:uLnTx/>
                <a:uFillTx/>
                <a:latin typeface="微软雅黑"/>
                <a:ea typeface="微软雅黑"/>
                <a:cs typeface="+mn-cs"/>
              </a:rPr>
              <a:t>这里输入简要文字说明这里输入简要文字说明这里输入简要文字说明</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7F7F7F"/>
                </a:solidFill>
                <a:effectLst/>
                <a:uLnTx/>
                <a:uFillTx/>
                <a:latin typeface="微软雅黑"/>
                <a:ea typeface="微软雅黑"/>
                <a:cs typeface="+mn-cs"/>
              </a:rPr>
              <a:t>这里输入简要文字说明</a:t>
            </a:r>
          </a:p>
        </p:txBody>
      </p:sp>
      <p:sp>
        <p:nvSpPr>
          <p:cNvPr id="13" name="矩形 12"/>
          <p:cNvSpPr/>
          <p:nvPr/>
        </p:nvSpPr>
        <p:spPr bwMode="auto">
          <a:xfrm>
            <a:off x="2015365" y="2888890"/>
            <a:ext cx="1612294" cy="264737"/>
          </a:xfrm>
          <a:prstGeom prst="rect">
            <a:avLst/>
          </a:prstGeom>
          <a:solidFill>
            <a:schemeClr val="accent1"/>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计划完成：</a:t>
            </a:r>
            <a:r>
              <a:rPr kumimoji="0" lang="en-US" altLang="zh-CN" sz="1300" b="0" i="0" u="none" strike="noStrike" kern="1200" cap="none" spc="0" normalizeH="0" baseline="0" noProof="0" dirty="0">
                <a:ln>
                  <a:noFill/>
                </a:ln>
                <a:solidFill>
                  <a:prstClr val="white"/>
                </a:solidFill>
                <a:effectLst/>
                <a:uLnTx/>
                <a:uFillTx/>
                <a:latin typeface="微软雅黑"/>
                <a:ea typeface="微软雅黑"/>
                <a:cs typeface="+mn-cs"/>
              </a:rPr>
              <a:t>60%</a:t>
            </a:r>
            <a:endPar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14" name="矩形 13"/>
          <p:cNvSpPr/>
          <p:nvPr/>
        </p:nvSpPr>
        <p:spPr bwMode="auto">
          <a:xfrm>
            <a:off x="1363008" y="3222347"/>
            <a:ext cx="2264651" cy="264737"/>
          </a:xfrm>
          <a:prstGeom prst="rect">
            <a:avLst/>
          </a:prstGeom>
          <a:solidFill>
            <a:schemeClr val="accent2"/>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实际完成数：</a:t>
            </a:r>
            <a:r>
              <a:rPr kumimoji="0" lang="en-US" altLang="zh-CN" sz="1300" b="0" i="0" u="none" strike="noStrike" kern="1200" cap="none" spc="0" normalizeH="0" baseline="0" noProof="0" dirty="0">
                <a:ln>
                  <a:noFill/>
                </a:ln>
                <a:solidFill>
                  <a:prstClr val="white"/>
                </a:solidFill>
                <a:effectLst/>
                <a:uLnTx/>
                <a:uFillTx/>
                <a:latin typeface="微软雅黑"/>
                <a:ea typeface="微软雅黑"/>
                <a:cs typeface="+mn-cs"/>
              </a:rPr>
              <a:t>555</a:t>
            </a: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万</a:t>
            </a:r>
          </a:p>
        </p:txBody>
      </p:sp>
      <p:sp>
        <p:nvSpPr>
          <p:cNvPr id="15" name="矩形 14"/>
          <p:cNvSpPr/>
          <p:nvPr/>
        </p:nvSpPr>
        <p:spPr bwMode="auto">
          <a:xfrm>
            <a:off x="1687032" y="3593912"/>
            <a:ext cx="1940630" cy="264737"/>
          </a:xfrm>
          <a:prstGeom prst="rect">
            <a:avLst/>
          </a:prstGeom>
          <a:solidFill>
            <a:schemeClr val="accent1"/>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回款数：</a:t>
            </a:r>
            <a:r>
              <a:rPr kumimoji="0" lang="en-US" altLang="zh-CN" sz="1300" b="0" i="0" u="none" strike="noStrike" kern="1200" cap="none" spc="0" normalizeH="0" baseline="0" noProof="0" dirty="0">
                <a:ln>
                  <a:noFill/>
                </a:ln>
                <a:solidFill>
                  <a:prstClr val="white"/>
                </a:solidFill>
                <a:effectLst/>
                <a:uLnTx/>
                <a:uFillTx/>
                <a:latin typeface="微软雅黑"/>
                <a:ea typeface="微软雅黑"/>
                <a:cs typeface="+mn-cs"/>
              </a:rPr>
              <a:t>400</a:t>
            </a: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万</a:t>
            </a:r>
          </a:p>
        </p:txBody>
      </p:sp>
      <p:sp>
        <p:nvSpPr>
          <p:cNvPr id="16" name="矩形 15"/>
          <p:cNvSpPr/>
          <p:nvPr/>
        </p:nvSpPr>
        <p:spPr bwMode="auto">
          <a:xfrm>
            <a:off x="2065057" y="3963916"/>
            <a:ext cx="1562604" cy="264737"/>
          </a:xfrm>
          <a:prstGeom prst="rect">
            <a:avLst/>
          </a:prstGeom>
          <a:solidFill>
            <a:schemeClr val="accent2"/>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您的文字</a:t>
            </a:r>
          </a:p>
        </p:txBody>
      </p:sp>
      <p:sp>
        <p:nvSpPr>
          <p:cNvPr id="17" name="矩形 16"/>
          <p:cNvSpPr/>
          <p:nvPr/>
        </p:nvSpPr>
        <p:spPr bwMode="auto">
          <a:xfrm>
            <a:off x="5497171" y="2888890"/>
            <a:ext cx="1752237" cy="264737"/>
          </a:xfrm>
          <a:prstGeom prst="rect">
            <a:avLst/>
          </a:prstGeom>
          <a:solidFill>
            <a:schemeClr val="accent1"/>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计划完成：</a:t>
            </a:r>
            <a:r>
              <a:rPr kumimoji="0" lang="en-US" altLang="zh-CN" sz="1300" b="0" i="0" u="none" strike="noStrike" kern="1200" cap="none" spc="0" normalizeH="0" baseline="0" noProof="0" dirty="0">
                <a:ln>
                  <a:noFill/>
                </a:ln>
                <a:solidFill>
                  <a:prstClr val="white"/>
                </a:solidFill>
                <a:effectLst/>
                <a:uLnTx/>
                <a:uFillTx/>
                <a:latin typeface="微软雅黑"/>
                <a:ea typeface="微软雅黑"/>
                <a:cs typeface="+mn-cs"/>
              </a:rPr>
              <a:t>80%</a:t>
            </a:r>
            <a:endPar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18" name="矩形 17"/>
          <p:cNvSpPr/>
          <p:nvPr/>
        </p:nvSpPr>
        <p:spPr bwMode="auto">
          <a:xfrm>
            <a:off x="5506204" y="3222347"/>
            <a:ext cx="2614276" cy="264737"/>
          </a:xfrm>
          <a:prstGeom prst="rect">
            <a:avLst/>
          </a:prstGeom>
          <a:solidFill>
            <a:schemeClr val="accent2"/>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实际完成数：</a:t>
            </a:r>
            <a:r>
              <a:rPr kumimoji="0" lang="en-US" altLang="zh-CN" sz="1300" b="0" i="0" u="none" strike="noStrike" kern="1200" cap="none" spc="0" normalizeH="0" baseline="0" noProof="0" dirty="0">
                <a:ln>
                  <a:noFill/>
                </a:ln>
                <a:solidFill>
                  <a:prstClr val="white"/>
                </a:solidFill>
                <a:effectLst/>
                <a:uLnTx/>
                <a:uFillTx/>
                <a:latin typeface="微软雅黑"/>
                <a:ea typeface="微软雅黑"/>
                <a:cs typeface="+mn-cs"/>
              </a:rPr>
              <a:t>800</a:t>
            </a: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万</a:t>
            </a:r>
          </a:p>
        </p:txBody>
      </p:sp>
      <p:sp>
        <p:nvSpPr>
          <p:cNvPr id="19" name="矩形 18"/>
          <p:cNvSpPr/>
          <p:nvPr/>
        </p:nvSpPr>
        <p:spPr bwMode="auto">
          <a:xfrm>
            <a:off x="5506205" y="3593912"/>
            <a:ext cx="1365178" cy="264737"/>
          </a:xfrm>
          <a:prstGeom prst="rect">
            <a:avLst/>
          </a:prstGeom>
          <a:solidFill>
            <a:schemeClr val="accent1"/>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回款数：</a:t>
            </a:r>
            <a:r>
              <a:rPr kumimoji="0" lang="en-US" altLang="zh-CN" sz="1300" b="0" i="0" u="none" strike="noStrike" kern="1200" cap="none" spc="0" normalizeH="0" baseline="0" noProof="0" dirty="0">
                <a:ln>
                  <a:noFill/>
                </a:ln>
                <a:solidFill>
                  <a:prstClr val="white"/>
                </a:solidFill>
                <a:effectLst/>
                <a:uLnTx/>
                <a:uFillTx/>
                <a:latin typeface="微软雅黑"/>
                <a:ea typeface="微软雅黑"/>
                <a:cs typeface="+mn-cs"/>
              </a:rPr>
              <a:t>500</a:t>
            </a: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万</a:t>
            </a:r>
          </a:p>
        </p:txBody>
      </p:sp>
      <p:sp>
        <p:nvSpPr>
          <p:cNvPr id="20" name="矩形 19"/>
          <p:cNvSpPr/>
          <p:nvPr/>
        </p:nvSpPr>
        <p:spPr bwMode="auto">
          <a:xfrm>
            <a:off x="5497170" y="3963916"/>
            <a:ext cx="1860245" cy="264737"/>
          </a:xfrm>
          <a:prstGeom prst="rect">
            <a:avLst/>
          </a:prstGeom>
          <a:solidFill>
            <a:schemeClr val="accent2"/>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4" tIns="46177" rIns="92354" bIns="46177" spcCol="0"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prstClr val="white"/>
                </a:solidFill>
                <a:effectLst/>
                <a:uLnTx/>
                <a:uFillTx/>
                <a:latin typeface="微软雅黑"/>
                <a:ea typeface="微软雅黑"/>
                <a:cs typeface="+mn-cs"/>
              </a:rPr>
              <a:t>您的文字</a:t>
            </a:r>
          </a:p>
        </p:txBody>
      </p:sp>
      <p:sp>
        <p:nvSpPr>
          <p:cNvPr id="21" name="TextBox 38"/>
          <p:cNvSpPr txBox="1"/>
          <p:nvPr/>
        </p:nvSpPr>
        <p:spPr>
          <a:xfrm>
            <a:off x="4332113" y="2665019"/>
            <a:ext cx="566626" cy="461663"/>
          </a:xfrm>
          <a:prstGeom prst="rect">
            <a:avLst/>
          </a:prstGeom>
          <a:noFill/>
        </p:spPr>
        <p:txBody>
          <a:bodyPr wrap="none" lIns="91438" tIns="45719" rIns="91438" bIns="45719"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2400" b="0" i="0" u="none" strike="noStrike" kern="1200" cap="none" spc="0" normalizeH="0" baseline="0" noProof="0" dirty="0">
                <a:ln>
                  <a:noFill/>
                </a:ln>
                <a:solidFill>
                  <a:srgbClr val="F8F8F8"/>
                </a:solidFill>
                <a:effectLst/>
                <a:uLnTx/>
                <a:uFillTx/>
                <a:latin typeface="微软雅黑"/>
                <a:ea typeface="微软雅黑"/>
                <a:cs typeface="+mn-cs"/>
              </a:rPr>
              <a:t>VS</a:t>
            </a:r>
            <a:endParaRPr kumimoji="0" lang="zh-CN" altLang="en-US" sz="2400" b="0" i="0" u="none" strike="noStrike" kern="1200" cap="none" spc="0" normalizeH="0" baseline="0" noProof="0" dirty="0">
              <a:ln>
                <a:noFill/>
              </a:ln>
              <a:solidFill>
                <a:srgbClr val="F8F8F8"/>
              </a:solidFill>
              <a:effectLst/>
              <a:uLnTx/>
              <a:uFillTx/>
              <a:latin typeface="微软雅黑"/>
              <a:ea typeface="微软雅黑"/>
              <a:cs typeface="+mn-cs"/>
            </a:endParaRPr>
          </a:p>
        </p:txBody>
      </p:sp>
    </p:spTree>
    <p:extLst>
      <p:ext uri="{BB962C8B-B14F-4D97-AF65-F5344CB8AC3E}">
        <p14:creationId xmlns:p14="http://schemas.microsoft.com/office/powerpoint/2010/main" val="3806640796"/>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1000"/>
                                </p:stCondLst>
                                <p:childTnLst>
                                  <p:par>
                                    <p:cTn id="23" presetID="42" presetClass="entr" presetSubtype="0"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1000"/>
                                            <p:tgtEl>
                                              <p:spTgt spid="4"/>
                                            </p:tgtEl>
                                          </p:cBhvr>
                                        </p:animEffect>
                                        <p:anim calcmode="lin" valueType="num">
                                          <p:cBhvr>
                                            <p:cTn id="26" dur="1000" fill="hold"/>
                                            <p:tgtEl>
                                              <p:spTgt spid="4"/>
                                            </p:tgtEl>
                                            <p:attrNameLst>
                                              <p:attrName>ppt_x</p:attrName>
                                            </p:attrNameLst>
                                          </p:cBhvr>
                                          <p:tavLst>
                                            <p:tav tm="0">
                                              <p:val>
                                                <p:strVal val="#ppt_x"/>
                                              </p:val>
                                            </p:tav>
                                            <p:tav tm="100000">
                                              <p:val>
                                                <p:strVal val="#ppt_x"/>
                                              </p:val>
                                            </p:tav>
                                          </p:tavLst>
                                        </p:anim>
                                        <p:anim calcmode="lin" valueType="num">
                                          <p:cBhvr>
                                            <p:cTn id="27" dur="1000" fill="hold"/>
                                            <p:tgtEl>
                                              <p:spTgt spid="4"/>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1000"/>
                                            <p:tgtEl>
                                              <p:spTgt spid="5"/>
                                            </p:tgtEl>
                                          </p:cBhvr>
                                        </p:animEffect>
                                        <p:anim calcmode="lin" valueType="num">
                                          <p:cBhvr>
                                            <p:cTn id="32" dur="1000" fill="hold"/>
                                            <p:tgtEl>
                                              <p:spTgt spid="5"/>
                                            </p:tgtEl>
                                            <p:attrNameLst>
                                              <p:attrName>ppt_x</p:attrName>
                                            </p:attrNameLst>
                                          </p:cBhvr>
                                          <p:tavLst>
                                            <p:tav tm="0">
                                              <p:val>
                                                <p:strVal val="#ppt_x"/>
                                              </p:val>
                                            </p:tav>
                                            <p:tav tm="100000">
                                              <p:val>
                                                <p:strVal val="#ppt_x"/>
                                              </p:val>
                                            </p:tav>
                                          </p:tavLst>
                                        </p:anim>
                                        <p:anim calcmode="lin" valueType="num">
                                          <p:cBhvr>
                                            <p:cTn id="33" dur="1000" fill="hold"/>
                                            <p:tgtEl>
                                              <p:spTgt spid="5"/>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2" presetClass="entr" presetSubtype="1" accel="68000" fill="hold" grpId="0" nodeType="afterEffect" p14:presetBounceEnd="20000">
                                      <p:stCondLst>
                                        <p:cond delay="0"/>
                                      </p:stCondLst>
                                      <p:iterate type="lt">
                                        <p:tmPct val="10000"/>
                                      </p:iterate>
                                      <p:childTnLst>
                                        <p:set>
                                          <p:cBhvr>
                                            <p:cTn id="36" dur="1" fill="hold">
                                              <p:stCondLst>
                                                <p:cond delay="0"/>
                                              </p:stCondLst>
                                            </p:cTn>
                                            <p:tgtEl>
                                              <p:spTgt spid="9"/>
                                            </p:tgtEl>
                                            <p:attrNameLst>
                                              <p:attrName>style.visibility</p:attrName>
                                            </p:attrNameLst>
                                          </p:cBhvr>
                                          <p:to>
                                            <p:strVal val="visible"/>
                                          </p:to>
                                        </p:set>
                                        <p:anim calcmode="lin" valueType="num" p14:bounceEnd="20000">
                                          <p:cBhvr additive="base">
                                            <p:cTn id="37" dur="500" fill="hold"/>
                                            <p:tgtEl>
                                              <p:spTgt spid="9"/>
                                            </p:tgtEl>
                                            <p:attrNameLst>
                                              <p:attrName>ppt_x</p:attrName>
                                            </p:attrNameLst>
                                          </p:cBhvr>
                                          <p:tavLst>
                                            <p:tav tm="0">
                                              <p:val>
                                                <p:strVal val="#ppt_x"/>
                                              </p:val>
                                            </p:tav>
                                            <p:tav tm="100000">
                                              <p:val>
                                                <p:strVal val="#ppt_x"/>
                                              </p:val>
                                            </p:tav>
                                          </p:tavLst>
                                        </p:anim>
                                        <p:anim calcmode="lin" valueType="num" p14:bounceEnd="20000">
                                          <p:cBhvr additive="base">
                                            <p:cTn id="38" dur="500" fill="hold"/>
                                            <p:tgtEl>
                                              <p:spTgt spid="9"/>
                                            </p:tgtEl>
                                            <p:attrNameLst>
                                              <p:attrName>ppt_y</p:attrName>
                                            </p:attrNameLst>
                                          </p:cBhvr>
                                          <p:tavLst>
                                            <p:tav tm="0">
                                              <p:val>
                                                <p:strVal val="0-#ppt_h/2"/>
                                              </p:val>
                                            </p:tav>
                                            <p:tav tm="100000">
                                              <p:val>
                                                <p:strVal val="#ppt_y"/>
                                              </p:val>
                                            </p:tav>
                                          </p:tavLst>
                                        </p:anim>
                                      </p:childTnLst>
                                    </p:cTn>
                                  </p:par>
                                  <p:par>
                                    <p:cTn id="39" presetID="2" presetClass="entr" presetSubtype="1" accel="68000" fill="hold" grpId="0" nodeType="withEffect" p14:presetBounceEnd="20000">
                                      <p:stCondLst>
                                        <p:cond delay="0"/>
                                      </p:stCondLst>
                                      <p:iterate type="lt">
                                        <p:tmPct val="10000"/>
                                      </p:iterate>
                                      <p:childTnLst>
                                        <p:set>
                                          <p:cBhvr>
                                            <p:cTn id="40" dur="1" fill="hold">
                                              <p:stCondLst>
                                                <p:cond delay="0"/>
                                              </p:stCondLst>
                                            </p:cTn>
                                            <p:tgtEl>
                                              <p:spTgt spid="10"/>
                                            </p:tgtEl>
                                            <p:attrNameLst>
                                              <p:attrName>style.visibility</p:attrName>
                                            </p:attrNameLst>
                                          </p:cBhvr>
                                          <p:to>
                                            <p:strVal val="visible"/>
                                          </p:to>
                                        </p:set>
                                        <p:anim calcmode="lin" valueType="num" p14:bounceEnd="20000">
                                          <p:cBhvr additive="base">
                                            <p:cTn id="41" dur="500" fill="hold"/>
                                            <p:tgtEl>
                                              <p:spTgt spid="10"/>
                                            </p:tgtEl>
                                            <p:attrNameLst>
                                              <p:attrName>ppt_x</p:attrName>
                                            </p:attrNameLst>
                                          </p:cBhvr>
                                          <p:tavLst>
                                            <p:tav tm="0">
                                              <p:val>
                                                <p:strVal val="#ppt_x"/>
                                              </p:val>
                                            </p:tav>
                                            <p:tav tm="100000">
                                              <p:val>
                                                <p:strVal val="#ppt_x"/>
                                              </p:val>
                                            </p:tav>
                                          </p:tavLst>
                                        </p:anim>
                                        <p:anim calcmode="lin" valueType="num" p14:bounceEnd="20000">
                                          <p:cBhvr additive="base">
                                            <p:cTn id="42" dur="500" fill="hold"/>
                                            <p:tgtEl>
                                              <p:spTgt spid="10"/>
                                            </p:tgtEl>
                                            <p:attrNameLst>
                                              <p:attrName>ppt_y</p:attrName>
                                            </p:attrNameLst>
                                          </p:cBhvr>
                                          <p:tavLst>
                                            <p:tav tm="0">
                                              <p:val>
                                                <p:strVal val="0-#ppt_h/2"/>
                                              </p:val>
                                            </p:tav>
                                            <p:tav tm="100000">
                                              <p:val>
                                                <p:strVal val="#ppt_y"/>
                                              </p:val>
                                            </p:tav>
                                          </p:tavLst>
                                        </p:anim>
                                      </p:childTnLst>
                                    </p:cTn>
                                  </p:par>
                                </p:childTnLst>
                              </p:cTn>
                            </p:par>
                            <p:par>
                              <p:cTn id="43" fill="hold">
                                <p:stCondLst>
                                  <p:cond delay="3950"/>
                                </p:stCondLst>
                                <p:childTnLst>
                                  <p:par>
                                    <p:cTn id="44" presetID="22" presetClass="entr" presetSubtype="1"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wipe(up)">
                                          <p:cBhvr>
                                            <p:cTn id="46" dur="500"/>
                                            <p:tgtEl>
                                              <p:spTgt spid="11"/>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ipe(up)">
                                          <p:cBhvr>
                                            <p:cTn id="49" dur="500"/>
                                            <p:tgtEl>
                                              <p:spTgt spid="12"/>
                                            </p:tgtEl>
                                          </p:cBhvr>
                                        </p:animEffect>
                                      </p:childTnLst>
                                    </p:cTn>
                                  </p:par>
                                </p:childTnLst>
                              </p:cTn>
                            </p:par>
                            <p:par>
                              <p:cTn id="50" fill="hold">
                                <p:stCondLst>
                                  <p:cond delay="4450"/>
                                </p:stCondLst>
                                <p:childTnLst>
                                  <p:par>
                                    <p:cTn id="51" presetID="22" presetClass="entr" presetSubtype="2"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wipe(right)">
                                          <p:cBhvr>
                                            <p:cTn id="53" dur="500"/>
                                            <p:tgtEl>
                                              <p:spTgt spid="13"/>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wipe(left)">
                                          <p:cBhvr>
                                            <p:cTn id="56" dur="500"/>
                                            <p:tgtEl>
                                              <p:spTgt spid="17"/>
                                            </p:tgtEl>
                                          </p:cBhvr>
                                        </p:animEffect>
                                      </p:childTnLst>
                                    </p:cTn>
                                  </p:par>
                                </p:childTnLst>
                              </p:cTn>
                            </p:par>
                            <p:par>
                              <p:cTn id="57" fill="hold">
                                <p:stCondLst>
                                  <p:cond delay="4950"/>
                                </p:stCondLst>
                                <p:childTnLst>
                                  <p:par>
                                    <p:cTn id="58" presetID="22" presetClass="entr" presetSubtype="2" fill="hold" grpId="0" nodeType="after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wipe(right)">
                                          <p:cBhvr>
                                            <p:cTn id="60" dur="500"/>
                                            <p:tgtEl>
                                              <p:spTgt spid="14"/>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5450"/>
                                </p:stCondLst>
                                <p:childTnLst>
                                  <p:par>
                                    <p:cTn id="65" presetID="22" presetClass="entr" presetSubtype="2"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wipe(right)">
                                          <p:cBhvr>
                                            <p:cTn id="67" dur="500"/>
                                            <p:tgtEl>
                                              <p:spTgt spid="15"/>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19"/>
                                            </p:tgtEl>
                                            <p:attrNameLst>
                                              <p:attrName>style.visibility</p:attrName>
                                            </p:attrNameLst>
                                          </p:cBhvr>
                                          <p:to>
                                            <p:strVal val="visible"/>
                                          </p:to>
                                        </p:set>
                                        <p:animEffect transition="in" filter="wipe(left)">
                                          <p:cBhvr>
                                            <p:cTn id="70" dur="500"/>
                                            <p:tgtEl>
                                              <p:spTgt spid="19"/>
                                            </p:tgtEl>
                                          </p:cBhvr>
                                        </p:animEffect>
                                      </p:childTnLst>
                                    </p:cTn>
                                  </p:par>
                                </p:childTnLst>
                              </p:cTn>
                            </p:par>
                            <p:par>
                              <p:cTn id="71" fill="hold">
                                <p:stCondLst>
                                  <p:cond delay="5950"/>
                                </p:stCondLst>
                                <p:childTnLst>
                                  <p:par>
                                    <p:cTn id="72" presetID="22" presetClass="entr" presetSubtype="2" fill="hold" grpId="0" nodeType="afterEffect">
                                      <p:stCondLst>
                                        <p:cond delay="0"/>
                                      </p:stCondLst>
                                      <p:childTnLst>
                                        <p:set>
                                          <p:cBhvr>
                                            <p:cTn id="73" dur="1" fill="hold">
                                              <p:stCondLst>
                                                <p:cond delay="0"/>
                                              </p:stCondLst>
                                            </p:cTn>
                                            <p:tgtEl>
                                              <p:spTgt spid="16"/>
                                            </p:tgtEl>
                                            <p:attrNameLst>
                                              <p:attrName>style.visibility</p:attrName>
                                            </p:attrNameLst>
                                          </p:cBhvr>
                                          <p:to>
                                            <p:strVal val="visible"/>
                                          </p:to>
                                        </p:set>
                                        <p:animEffect transition="in" filter="wipe(right)">
                                          <p:cBhvr>
                                            <p:cTn id="74" dur="500"/>
                                            <p:tgtEl>
                                              <p:spTgt spid="16"/>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Effect transition="in" filter="wipe(left)">
                                          <p:cBhvr>
                                            <p:cTn id="7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9" grpId="0"/>
          <p:bldP spid="10" grpId="0"/>
          <p:bldP spid="11" grpId="0"/>
          <p:bldP spid="12" grpId="0"/>
          <p:bldP spid="13" grpId="0" animBg="1"/>
          <p:bldP spid="14" grpId="0" animBg="1"/>
          <p:bldP spid="15" grpId="0" animBg="1"/>
          <p:bldP spid="16" grpId="0" animBg="1"/>
          <p:bldP spid="17" grpId="0" animBg="1"/>
          <p:bldP spid="18" grpId="0" animBg="1"/>
          <p:bldP spid="19" grpId="0" animBg="1"/>
          <p:bldP spid="20" grpId="0" animBg="1"/>
          <p:bldP spid="2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1000"/>
                                </p:stCondLst>
                                <p:childTnLst>
                                  <p:par>
                                    <p:cTn id="23" presetID="42" presetClass="entr" presetSubtype="0"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1000"/>
                                            <p:tgtEl>
                                              <p:spTgt spid="4"/>
                                            </p:tgtEl>
                                          </p:cBhvr>
                                        </p:animEffect>
                                        <p:anim calcmode="lin" valueType="num">
                                          <p:cBhvr>
                                            <p:cTn id="26" dur="1000" fill="hold"/>
                                            <p:tgtEl>
                                              <p:spTgt spid="4"/>
                                            </p:tgtEl>
                                            <p:attrNameLst>
                                              <p:attrName>ppt_x</p:attrName>
                                            </p:attrNameLst>
                                          </p:cBhvr>
                                          <p:tavLst>
                                            <p:tav tm="0">
                                              <p:val>
                                                <p:strVal val="#ppt_x"/>
                                              </p:val>
                                            </p:tav>
                                            <p:tav tm="100000">
                                              <p:val>
                                                <p:strVal val="#ppt_x"/>
                                              </p:val>
                                            </p:tav>
                                          </p:tavLst>
                                        </p:anim>
                                        <p:anim calcmode="lin" valueType="num">
                                          <p:cBhvr>
                                            <p:cTn id="27" dur="1000" fill="hold"/>
                                            <p:tgtEl>
                                              <p:spTgt spid="4"/>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1000"/>
                                            <p:tgtEl>
                                              <p:spTgt spid="5"/>
                                            </p:tgtEl>
                                          </p:cBhvr>
                                        </p:animEffect>
                                        <p:anim calcmode="lin" valueType="num">
                                          <p:cBhvr>
                                            <p:cTn id="32" dur="1000" fill="hold"/>
                                            <p:tgtEl>
                                              <p:spTgt spid="5"/>
                                            </p:tgtEl>
                                            <p:attrNameLst>
                                              <p:attrName>ppt_x</p:attrName>
                                            </p:attrNameLst>
                                          </p:cBhvr>
                                          <p:tavLst>
                                            <p:tav tm="0">
                                              <p:val>
                                                <p:strVal val="#ppt_x"/>
                                              </p:val>
                                            </p:tav>
                                            <p:tav tm="100000">
                                              <p:val>
                                                <p:strVal val="#ppt_x"/>
                                              </p:val>
                                            </p:tav>
                                          </p:tavLst>
                                        </p:anim>
                                        <p:anim calcmode="lin" valueType="num">
                                          <p:cBhvr>
                                            <p:cTn id="33" dur="1000" fill="hold"/>
                                            <p:tgtEl>
                                              <p:spTgt spid="5"/>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2" presetClass="entr" presetSubtype="1" accel="68000" fill="hold" grpId="0" nodeType="afterEffect">
                                      <p:stCondLst>
                                        <p:cond delay="0"/>
                                      </p:stCondLst>
                                      <p:iterate type="lt">
                                        <p:tmPct val="10000"/>
                                      </p:iterate>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0-#ppt_h/2"/>
                                              </p:val>
                                            </p:tav>
                                            <p:tav tm="100000">
                                              <p:val>
                                                <p:strVal val="#ppt_y"/>
                                              </p:val>
                                            </p:tav>
                                          </p:tavLst>
                                        </p:anim>
                                      </p:childTnLst>
                                    </p:cTn>
                                  </p:par>
                                  <p:par>
                                    <p:cTn id="39" presetID="2" presetClass="entr" presetSubtype="1" accel="68000" fill="hold" grpId="0" nodeType="withEffect">
                                      <p:stCondLst>
                                        <p:cond delay="0"/>
                                      </p:stCondLst>
                                      <p:iterate type="lt">
                                        <p:tmPct val="10000"/>
                                      </p:iterate>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fill="hold"/>
                                            <p:tgtEl>
                                              <p:spTgt spid="10"/>
                                            </p:tgtEl>
                                            <p:attrNameLst>
                                              <p:attrName>ppt_x</p:attrName>
                                            </p:attrNameLst>
                                          </p:cBhvr>
                                          <p:tavLst>
                                            <p:tav tm="0">
                                              <p:val>
                                                <p:strVal val="#ppt_x"/>
                                              </p:val>
                                            </p:tav>
                                            <p:tav tm="100000">
                                              <p:val>
                                                <p:strVal val="#ppt_x"/>
                                              </p:val>
                                            </p:tav>
                                          </p:tavLst>
                                        </p:anim>
                                        <p:anim calcmode="lin" valueType="num">
                                          <p:cBhvr additive="base">
                                            <p:cTn id="42" dur="500" fill="hold"/>
                                            <p:tgtEl>
                                              <p:spTgt spid="10"/>
                                            </p:tgtEl>
                                            <p:attrNameLst>
                                              <p:attrName>ppt_y</p:attrName>
                                            </p:attrNameLst>
                                          </p:cBhvr>
                                          <p:tavLst>
                                            <p:tav tm="0">
                                              <p:val>
                                                <p:strVal val="0-#ppt_h/2"/>
                                              </p:val>
                                            </p:tav>
                                            <p:tav tm="100000">
                                              <p:val>
                                                <p:strVal val="#ppt_y"/>
                                              </p:val>
                                            </p:tav>
                                          </p:tavLst>
                                        </p:anim>
                                      </p:childTnLst>
                                    </p:cTn>
                                  </p:par>
                                </p:childTnLst>
                              </p:cTn>
                            </p:par>
                            <p:par>
                              <p:cTn id="43" fill="hold">
                                <p:stCondLst>
                                  <p:cond delay="3950"/>
                                </p:stCondLst>
                                <p:childTnLst>
                                  <p:par>
                                    <p:cTn id="44" presetID="22" presetClass="entr" presetSubtype="1"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wipe(up)">
                                          <p:cBhvr>
                                            <p:cTn id="46" dur="500"/>
                                            <p:tgtEl>
                                              <p:spTgt spid="11"/>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ipe(up)">
                                          <p:cBhvr>
                                            <p:cTn id="49" dur="500"/>
                                            <p:tgtEl>
                                              <p:spTgt spid="12"/>
                                            </p:tgtEl>
                                          </p:cBhvr>
                                        </p:animEffect>
                                      </p:childTnLst>
                                    </p:cTn>
                                  </p:par>
                                </p:childTnLst>
                              </p:cTn>
                            </p:par>
                            <p:par>
                              <p:cTn id="50" fill="hold">
                                <p:stCondLst>
                                  <p:cond delay="4450"/>
                                </p:stCondLst>
                                <p:childTnLst>
                                  <p:par>
                                    <p:cTn id="51" presetID="22" presetClass="entr" presetSubtype="2"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wipe(right)">
                                          <p:cBhvr>
                                            <p:cTn id="53" dur="500"/>
                                            <p:tgtEl>
                                              <p:spTgt spid="13"/>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wipe(left)">
                                          <p:cBhvr>
                                            <p:cTn id="56" dur="500"/>
                                            <p:tgtEl>
                                              <p:spTgt spid="17"/>
                                            </p:tgtEl>
                                          </p:cBhvr>
                                        </p:animEffect>
                                      </p:childTnLst>
                                    </p:cTn>
                                  </p:par>
                                </p:childTnLst>
                              </p:cTn>
                            </p:par>
                            <p:par>
                              <p:cTn id="57" fill="hold">
                                <p:stCondLst>
                                  <p:cond delay="4950"/>
                                </p:stCondLst>
                                <p:childTnLst>
                                  <p:par>
                                    <p:cTn id="58" presetID="22" presetClass="entr" presetSubtype="2" fill="hold" grpId="0" nodeType="after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wipe(right)">
                                          <p:cBhvr>
                                            <p:cTn id="60" dur="500"/>
                                            <p:tgtEl>
                                              <p:spTgt spid="14"/>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5450"/>
                                </p:stCondLst>
                                <p:childTnLst>
                                  <p:par>
                                    <p:cTn id="65" presetID="22" presetClass="entr" presetSubtype="2"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wipe(right)">
                                          <p:cBhvr>
                                            <p:cTn id="67" dur="500"/>
                                            <p:tgtEl>
                                              <p:spTgt spid="15"/>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19"/>
                                            </p:tgtEl>
                                            <p:attrNameLst>
                                              <p:attrName>style.visibility</p:attrName>
                                            </p:attrNameLst>
                                          </p:cBhvr>
                                          <p:to>
                                            <p:strVal val="visible"/>
                                          </p:to>
                                        </p:set>
                                        <p:animEffect transition="in" filter="wipe(left)">
                                          <p:cBhvr>
                                            <p:cTn id="70" dur="500"/>
                                            <p:tgtEl>
                                              <p:spTgt spid="19"/>
                                            </p:tgtEl>
                                          </p:cBhvr>
                                        </p:animEffect>
                                      </p:childTnLst>
                                    </p:cTn>
                                  </p:par>
                                </p:childTnLst>
                              </p:cTn>
                            </p:par>
                            <p:par>
                              <p:cTn id="71" fill="hold">
                                <p:stCondLst>
                                  <p:cond delay="5950"/>
                                </p:stCondLst>
                                <p:childTnLst>
                                  <p:par>
                                    <p:cTn id="72" presetID="22" presetClass="entr" presetSubtype="2" fill="hold" grpId="0" nodeType="afterEffect">
                                      <p:stCondLst>
                                        <p:cond delay="0"/>
                                      </p:stCondLst>
                                      <p:childTnLst>
                                        <p:set>
                                          <p:cBhvr>
                                            <p:cTn id="73" dur="1" fill="hold">
                                              <p:stCondLst>
                                                <p:cond delay="0"/>
                                              </p:stCondLst>
                                            </p:cTn>
                                            <p:tgtEl>
                                              <p:spTgt spid="16"/>
                                            </p:tgtEl>
                                            <p:attrNameLst>
                                              <p:attrName>style.visibility</p:attrName>
                                            </p:attrNameLst>
                                          </p:cBhvr>
                                          <p:to>
                                            <p:strVal val="visible"/>
                                          </p:to>
                                        </p:set>
                                        <p:animEffect transition="in" filter="wipe(right)">
                                          <p:cBhvr>
                                            <p:cTn id="74" dur="500"/>
                                            <p:tgtEl>
                                              <p:spTgt spid="16"/>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Effect transition="in" filter="wipe(left)">
                                          <p:cBhvr>
                                            <p:cTn id="7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9" grpId="0"/>
          <p:bldP spid="10" grpId="0"/>
          <p:bldP spid="11" grpId="0"/>
          <p:bldP spid="12" grpId="0"/>
          <p:bldP spid="13" grpId="0" animBg="1"/>
          <p:bldP spid="14" grpId="0" animBg="1"/>
          <p:bldP spid="15" grpId="0" animBg="1"/>
          <p:bldP spid="16" grpId="0" animBg="1"/>
          <p:bldP spid="17" grpId="0" animBg="1"/>
          <p:bldP spid="18" grpId="0" animBg="1"/>
          <p:bldP spid="19" grpId="0" animBg="1"/>
          <p:bldP spid="20" grpId="0" animBg="1"/>
          <p:bldP spid="21"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1621610" y="1250443"/>
            <a:ext cx="1716709" cy="3122331"/>
          </a:xfrm>
          <a:prstGeom prst="roundRect">
            <a:avLst>
              <a:gd name="adj" fmla="val 50000"/>
            </a:avLst>
          </a:prstGeom>
          <a:solidFill>
            <a:schemeClr val="bg1">
              <a:lumMod val="95000"/>
            </a:schemeClr>
          </a:solidFill>
          <a:ln w="50800">
            <a:noFill/>
          </a:ln>
          <a:effectLst>
            <a:outerShdw blurRad="139700" dist="50800" dir="2700000" algn="tl" rotWithShape="0">
              <a:schemeClr val="tx1">
                <a:alpha val="29000"/>
              </a:scheme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FFFFFF"/>
              </a:solidFill>
              <a:effectLst/>
              <a:uLnTx/>
              <a:uFillTx/>
              <a:latin typeface="微软雅黑"/>
              <a:ea typeface="微软雅黑"/>
              <a:cs typeface="+mn-cs"/>
            </a:endParaRPr>
          </a:p>
        </p:txBody>
      </p:sp>
      <p:sp>
        <p:nvSpPr>
          <p:cNvPr id="5" name="圆角矩形 4"/>
          <p:cNvSpPr/>
          <p:nvPr/>
        </p:nvSpPr>
        <p:spPr>
          <a:xfrm>
            <a:off x="5805682" y="1250443"/>
            <a:ext cx="1716709" cy="3122331"/>
          </a:xfrm>
          <a:prstGeom prst="roundRect">
            <a:avLst>
              <a:gd name="adj" fmla="val 50000"/>
            </a:avLst>
          </a:prstGeom>
          <a:solidFill>
            <a:schemeClr val="bg1">
              <a:lumMod val="95000"/>
            </a:schemeClr>
          </a:solidFill>
          <a:ln w="50800">
            <a:noFill/>
          </a:ln>
          <a:effectLst>
            <a:outerShdw blurRad="139700" dist="50800" dir="2700000" algn="tl" rotWithShape="0">
              <a:schemeClr val="tx1">
                <a:alpha val="29000"/>
              </a:scheme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FFFFFF"/>
              </a:solidFill>
              <a:effectLst/>
              <a:uLnTx/>
              <a:uFillTx/>
              <a:latin typeface="微软雅黑"/>
              <a:ea typeface="微软雅黑"/>
              <a:cs typeface="+mn-cs"/>
            </a:endParaRPr>
          </a:p>
        </p:txBody>
      </p:sp>
      <p:grpSp>
        <p:nvGrpSpPr>
          <p:cNvPr id="6" name="组合 5"/>
          <p:cNvGrpSpPr/>
          <p:nvPr/>
        </p:nvGrpSpPr>
        <p:grpSpPr>
          <a:xfrm>
            <a:off x="1606363" y="1208043"/>
            <a:ext cx="1747199" cy="1747199"/>
            <a:chOff x="4184106" y="2952206"/>
            <a:chExt cx="3823790" cy="3823790"/>
          </a:xfrm>
        </p:grpSpPr>
        <p:sp>
          <p:nvSpPr>
            <p:cNvPr id="7" name="椭圆 6"/>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cs"/>
              </a:endParaRPr>
            </a:p>
          </p:txBody>
        </p:sp>
        <p:grpSp>
          <p:nvGrpSpPr>
            <p:cNvPr id="8" name="组合 7"/>
            <p:cNvGrpSpPr/>
            <p:nvPr/>
          </p:nvGrpSpPr>
          <p:grpSpPr>
            <a:xfrm>
              <a:off x="4710169" y="3478269"/>
              <a:ext cx="2771663" cy="2771663"/>
              <a:chOff x="2193191" y="1899415"/>
              <a:chExt cx="2421376" cy="2421376"/>
            </a:xfrm>
            <a:effectLst/>
          </p:grpSpPr>
          <p:sp>
            <p:nvSpPr>
              <p:cNvPr id="9" name="椭圆 8"/>
              <p:cNvSpPr/>
              <p:nvPr/>
            </p:nvSpPr>
            <p:spPr>
              <a:xfrm>
                <a:off x="2193191" y="1899415"/>
                <a:ext cx="2421376" cy="2421376"/>
              </a:xfrm>
              <a:prstGeom prst="ellipse">
                <a:avLst/>
              </a:prstGeom>
              <a:solidFill>
                <a:schemeClr val="accent1"/>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cs"/>
                </a:endParaRPr>
              </a:p>
            </p:txBody>
          </p:sp>
          <p:sp>
            <p:nvSpPr>
              <p:cNvPr id="10" name="椭圆 9"/>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1">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cs"/>
                </a:endParaRPr>
              </a:p>
            </p:txBody>
          </p:sp>
        </p:grpSp>
      </p:grpSp>
      <p:grpSp>
        <p:nvGrpSpPr>
          <p:cNvPr id="11" name="组合 10"/>
          <p:cNvGrpSpPr/>
          <p:nvPr/>
        </p:nvGrpSpPr>
        <p:grpSpPr>
          <a:xfrm>
            <a:off x="1598793" y="3290527"/>
            <a:ext cx="1762338" cy="597479"/>
            <a:chOff x="2061936" y="5263650"/>
            <a:chExt cx="2349784" cy="796639"/>
          </a:xfrm>
        </p:grpSpPr>
        <p:sp>
          <p:nvSpPr>
            <p:cNvPr id="12" name="文本框 11"/>
            <p:cNvSpPr txBox="1"/>
            <p:nvPr/>
          </p:nvSpPr>
          <p:spPr bwMode="auto">
            <a:xfrm>
              <a:off x="2217364" y="5498597"/>
              <a:ext cx="2038928" cy="561692"/>
            </a:xfrm>
            <a:prstGeom prst="rect">
              <a:avLst/>
            </a:prstGeom>
            <a:noFill/>
          </p:spPr>
          <p:txBody>
            <a:bodyPr wrap="square">
              <a:spAutoFit/>
            </a:bodyPr>
            <a:lstStyle/>
            <a:p>
              <a:pPr marL="0" marR="0" lvl="0" indent="0" algn="l" defTabSz="914400" rtl="0" eaLnBrk="1" fontAlgn="base" latinLnBrk="0" hangingPunct="1">
                <a:lnSpc>
                  <a:spcPct val="125000"/>
                </a:lnSpc>
                <a:spcBef>
                  <a:spcPct val="0"/>
                </a:spcBef>
                <a:spcAft>
                  <a:spcPct val="0"/>
                </a:spcAft>
                <a:buClrTx/>
                <a:buSzTx/>
                <a:buFontTx/>
                <a:buNone/>
                <a:tabLst/>
                <a:defRPr/>
              </a:pPr>
              <a:r>
                <a:rPr kumimoji="0" lang="zh-CN" altLang="en-US" sz="900" b="0" i="0" u="none" strike="noStrike" kern="1200" cap="none" spc="0" normalizeH="0" baseline="0" noProof="0" dirty="0" smtClean="0">
                  <a:ln>
                    <a:noFill/>
                  </a:ln>
                  <a:solidFill>
                    <a:srgbClr val="000000"/>
                  </a:solidFill>
                  <a:effectLst/>
                  <a:uLnTx/>
                  <a:uFillTx/>
                  <a:latin typeface="微软雅黑"/>
                  <a:ea typeface="微软雅黑"/>
                  <a:cs typeface="Lato Light" charset="0"/>
                  <a:sym typeface="Lato Light" charset="0"/>
                </a:rPr>
                <a:t>此处添加详细文本描述，建议与标题相关并符合</a:t>
              </a:r>
              <a:endParaRPr kumimoji="0" lang="en-US" altLang="zh-CN" sz="900" b="0" i="0" u="none" strike="noStrike" kern="1200" cap="none" spc="0" normalizeH="0" baseline="0" noProof="0" dirty="0">
                <a:ln>
                  <a:noFill/>
                </a:ln>
                <a:solidFill>
                  <a:srgbClr val="000000"/>
                </a:solidFill>
                <a:effectLst/>
                <a:uLnTx/>
                <a:uFillTx/>
                <a:latin typeface="微软雅黑"/>
                <a:ea typeface="微软雅黑"/>
                <a:cs typeface="Lato Light" charset="0"/>
                <a:sym typeface="Lato Light" charset="0"/>
              </a:endParaRPr>
            </a:p>
          </p:txBody>
        </p:sp>
        <p:sp>
          <p:nvSpPr>
            <p:cNvPr id="13" name="文本框 12"/>
            <p:cNvSpPr txBox="1"/>
            <p:nvPr/>
          </p:nvSpPr>
          <p:spPr bwMode="auto">
            <a:xfrm>
              <a:off x="2061936" y="5263650"/>
              <a:ext cx="2349784" cy="369332"/>
            </a:xfrm>
            <a:prstGeom prst="rect">
              <a:avLst/>
            </a:prstGeom>
            <a:noFill/>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75" normalizeH="0" baseline="0" noProof="0" dirty="0">
                  <a:ln>
                    <a:noFill/>
                  </a:ln>
                  <a:solidFill>
                    <a:srgbClr val="C00002"/>
                  </a:solidFill>
                  <a:effectLst/>
                  <a:uLnTx/>
                  <a:uFillTx/>
                  <a:latin typeface="微软雅黑"/>
                  <a:ea typeface="微软雅黑"/>
                  <a:cs typeface="+mn-cs"/>
                </a:rPr>
                <a:t>在此添加标题</a:t>
              </a:r>
            </a:p>
          </p:txBody>
        </p:sp>
      </p:grpSp>
      <p:cxnSp>
        <p:nvCxnSpPr>
          <p:cNvPr id="14" name="直接连接符 13"/>
          <p:cNvCxnSpPr/>
          <p:nvPr/>
        </p:nvCxnSpPr>
        <p:spPr>
          <a:xfrm>
            <a:off x="1867748" y="3081738"/>
            <a:ext cx="1224429"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5789200" y="1208043"/>
            <a:ext cx="1747199" cy="1747199"/>
            <a:chOff x="4184106" y="2952206"/>
            <a:chExt cx="3823790" cy="3823790"/>
          </a:xfrm>
        </p:grpSpPr>
        <p:sp>
          <p:nvSpPr>
            <p:cNvPr id="16" name="椭圆 15"/>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cs"/>
              </a:endParaRPr>
            </a:p>
          </p:txBody>
        </p:sp>
        <p:grpSp>
          <p:nvGrpSpPr>
            <p:cNvPr id="17" name="组合 16"/>
            <p:cNvGrpSpPr/>
            <p:nvPr/>
          </p:nvGrpSpPr>
          <p:grpSpPr>
            <a:xfrm>
              <a:off x="4710169" y="3478269"/>
              <a:ext cx="2771663" cy="2771663"/>
              <a:chOff x="2193191" y="1899415"/>
              <a:chExt cx="2421376" cy="2421376"/>
            </a:xfrm>
            <a:effectLst/>
          </p:grpSpPr>
          <p:sp>
            <p:nvSpPr>
              <p:cNvPr id="18" name="椭圆 17"/>
              <p:cNvSpPr/>
              <p:nvPr/>
            </p:nvSpPr>
            <p:spPr>
              <a:xfrm>
                <a:off x="2193191" y="1899415"/>
                <a:ext cx="2421376" cy="2421376"/>
              </a:xfrm>
              <a:prstGeom prst="ellipse">
                <a:avLst/>
              </a:prstGeom>
              <a:solidFill>
                <a:schemeClr val="accent3"/>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cs"/>
                </a:endParaRPr>
              </a:p>
            </p:txBody>
          </p:sp>
          <p:sp>
            <p:nvSpPr>
              <p:cNvPr id="19" name="椭圆 18"/>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3">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a:ea typeface="微软雅黑"/>
                  <a:cs typeface="+mn-cs"/>
                </a:endParaRPr>
              </a:p>
            </p:txBody>
          </p:sp>
        </p:grpSp>
      </p:grpSp>
      <p:grpSp>
        <p:nvGrpSpPr>
          <p:cNvPr id="20" name="组合 19"/>
          <p:cNvGrpSpPr/>
          <p:nvPr/>
        </p:nvGrpSpPr>
        <p:grpSpPr>
          <a:xfrm>
            <a:off x="5781631" y="3290528"/>
            <a:ext cx="1762338" cy="597477"/>
            <a:chOff x="2061936" y="5263650"/>
            <a:chExt cx="2349784" cy="796636"/>
          </a:xfrm>
        </p:grpSpPr>
        <p:sp>
          <p:nvSpPr>
            <p:cNvPr id="21" name="文本框 20"/>
            <p:cNvSpPr txBox="1"/>
            <p:nvPr/>
          </p:nvSpPr>
          <p:spPr bwMode="auto">
            <a:xfrm>
              <a:off x="2217364" y="5498594"/>
              <a:ext cx="2038928" cy="561692"/>
            </a:xfrm>
            <a:prstGeom prst="rect">
              <a:avLst/>
            </a:prstGeom>
            <a:noFill/>
          </p:spPr>
          <p:txBody>
            <a:bodyPr wrap="square">
              <a:spAutoFit/>
            </a:bodyPr>
            <a:lstStyle/>
            <a:p>
              <a:pPr marL="0" marR="0" lvl="0" indent="0" algn="l" defTabSz="914400" rtl="0" eaLnBrk="1" fontAlgn="base" latinLnBrk="0" hangingPunct="1">
                <a:lnSpc>
                  <a:spcPct val="125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微软雅黑"/>
                  <a:ea typeface="微软雅黑"/>
                  <a:cs typeface="Lato Light" charset="0"/>
                  <a:sym typeface="Lato Light" charset="0"/>
                </a:rPr>
                <a:t>此处添加详细文本描述，建议与标题相关并符合</a:t>
              </a:r>
              <a:endParaRPr kumimoji="0" lang="en-US" altLang="zh-CN" sz="900" b="0" i="0" u="none" strike="noStrike" kern="1200" cap="none" spc="0" normalizeH="0" baseline="0" noProof="0" dirty="0">
                <a:ln>
                  <a:noFill/>
                </a:ln>
                <a:solidFill>
                  <a:srgbClr val="000000"/>
                </a:solidFill>
                <a:effectLst/>
                <a:uLnTx/>
                <a:uFillTx/>
                <a:latin typeface="微软雅黑"/>
                <a:ea typeface="微软雅黑"/>
                <a:cs typeface="Lato Light" charset="0"/>
                <a:sym typeface="Lato Light" charset="0"/>
              </a:endParaRPr>
            </a:p>
          </p:txBody>
        </p:sp>
        <p:sp>
          <p:nvSpPr>
            <p:cNvPr id="22" name="文本框 21"/>
            <p:cNvSpPr txBox="1"/>
            <p:nvPr/>
          </p:nvSpPr>
          <p:spPr bwMode="auto">
            <a:xfrm>
              <a:off x="2061936" y="5263650"/>
              <a:ext cx="2349784" cy="369332"/>
            </a:xfrm>
            <a:prstGeom prst="rect">
              <a:avLst/>
            </a:prstGeom>
            <a:noFill/>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75" normalizeH="0" baseline="0" noProof="0" dirty="0">
                  <a:ln>
                    <a:noFill/>
                  </a:ln>
                  <a:solidFill>
                    <a:srgbClr val="C00002"/>
                  </a:solidFill>
                  <a:effectLst/>
                  <a:uLnTx/>
                  <a:uFillTx/>
                  <a:latin typeface="微软雅黑"/>
                  <a:ea typeface="微软雅黑"/>
                  <a:cs typeface="+mn-cs"/>
                </a:rPr>
                <a:t>在此添加标题</a:t>
              </a:r>
            </a:p>
          </p:txBody>
        </p:sp>
      </p:grpSp>
      <p:cxnSp>
        <p:nvCxnSpPr>
          <p:cNvPr id="23" name="直接连接符 22"/>
          <p:cNvCxnSpPr/>
          <p:nvPr/>
        </p:nvCxnSpPr>
        <p:spPr>
          <a:xfrm>
            <a:off x="6050585" y="3081738"/>
            <a:ext cx="1224429"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4" name="右箭头 23"/>
          <p:cNvSpPr/>
          <p:nvPr/>
        </p:nvSpPr>
        <p:spPr>
          <a:xfrm flipH="1">
            <a:off x="3679476" y="1932302"/>
            <a:ext cx="1785049" cy="255944"/>
          </a:xfrm>
          <a:prstGeom prst="rightArrow">
            <a:avLst>
              <a:gd name="adj1" fmla="val 55075"/>
              <a:gd name="adj2" fmla="val 6184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25" name="右箭头 24"/>
          <p:cNvSpPr/>
          <p:nvPr/>
        </p:nvSpPr>
        <p:spPr>
          <a:xfrm>
            <a:off x="3679476" y="3434971"/>
            <a:ext cx="1785049" cy="255944"/>
          </a:xfrm>
          <a:prstGeom prst="rightArrow">
            <a:avLst>
              <a:gd name="adj1" fmla="val 55075"/>
              <a:gd name="adj2" fmla="val 6184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微软雅黑"/>
              <a:ea typeface="微软雅黑"/>
              <a:cs typeface="+mn-cs"/>
            </a:endParaRPr>
          </a:p>
        </p:txBody>
      </p:sp>
      <p:grpSp>
        <p:nvGrpSpPr>
          <p:cNvPr id="26" name="组合 25"/>
          <p:cNvGrpSpPr/>
          <p:nvPr/>
        </p:nvGrpSpPr>
        <p:grpSpPr>
          <a:xfrm>
            <a:off x="3718963" y="2515806"/>
            <a:ext cx="1706075" cy="705029"/>
            <a:chOff x="1502659" y="4629752"/>
            <a:chExt cx="2067969" cy="940037"/>
          </a:xfrm>
        </p:grpSpPr>
        <p:sp>
          <p:nvSpPr>
            <p:cNvPr id="27" name="文本框 26"/>
            <p:cNvSpPr txBox="1"/>
            <p:nvPr/>
          </p:nvSpPr>
          <p:spPr bwMode="auto">
            <a:xfrm>
              <a:off x="1502659" y="5008098"/>
              <a:ext cx="2067969" cy="561691"/>
            </a:xfrm>
            <a:prstGeom prst="rect">
              <a:avLst/>
            </a:prstGeom>
            <a:noFill/>
          </p:spPr>
          <p:txBody>
            <a:bodyPr wrap="square">
              <a:spAutoFit/>
            </a:bodyPr>
            <a:lstStyle/>
            <a:p>
              <a:pPr marL="0" marR="0" lvl="0" indent="0" algn="ctr" defTabSz="914400" rtl="0" eaLnBrk="1" fontAlgn="base" latinLnBrk="0" hangingPunct="1">
                <a:lnSpc>
                  <a:spcPct val="125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srgbClr val="000000"/>
                  </a:solidFill>
                  <a:effectLst/>
                  <a:uLnTx/>
                  <a:uFillTx/>
                  <a:latin typeface="微软雅黑"/>
                  <a:ea typeface="微软雅黑"/>
                  <a:cs typeface="Lato Light" charset="0"/>
                  <a:sym typeface="Lato Light" charset="0"/>
                </a:rPr>
                <a:t>此处添加详细文本描述，建议与标题相关并符合</a:t>
              </a:r>
              <a:endParaRPr kumimoji="0" lang="en-US" altLang="zh-CN" sz="900" b="0" i="0" u="none" strike="noStrike" kern="1200" cap="none" spc="0" normalizeH="0" baseline="0" noProof="0" dirty="0">
                <a:ln>
                  <a:noFill/>
                </a:ln>
                <a:solidFill>
                  <a:srgbClr val="000000"/>
                </a:solidFill>
                <a:effectLst/>
                <a:uLnTx/>
                <a:uFillTx/>
                <a:latin typeface="微软雅黑"/>
                <a:ea typeface="微软雅黑"/>
                <a:cs typeface="Lato Light" charset="0"/>
                <a:sym typeface="Lato Light" charset="0"/>
              </a:endParaRPr>
            </a:p>
          </p:txBody>
        </p:sp>
        <p:sp>
          <p:nvSpPr>
            <p:cNvPr id="28" name="文本框 27"/>
            <p:cNvSpPr txBox="1"/>
            <p:nvPr/>
          </p:nvSpPr>
          <p:spPr bwMode="auto">
            <a:xfrm>
              <a:off x="1555947" y="4629752"/>
              <a:ext cx="1961390" cy="492442"/>
            </a:xfrm>
            <a:prstGeom prst="rect">
              <a:avLst/>
            </a:prstGeom>
            <a:noFill/>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75" normalizeH="0" baseline="0" noProof="0" dirty="0">
                  <a:ln>
                    <a:noFill/>
                  </a:ln>
                  <a:solidFill>
                    <a:prstClr val="black">
                      <a:lumMod val="65000"/>
                      <a:lumOff val="35000"/>
                    </a:prstClr>
                  </a:solidFill>
                  <a:effectLst/>
                  <a:uLnTx/>
                  <a:uFillTx/>
                  <a:latin typeface="微软雅黑"/>
                  <a:ea typeface="微软雅黑"/>
                  <a:cs typeface="+mn-cs"/>
                </a:rPr>
                <a:t>在此添加标题</a:t>
              </a:r>
            </a:p>
          </p:txBody>
        </p:sp>
      </p:grpSp>
      <p:grpSp>
        <p:nvGrpSpPr>
          <p:cNvPr id="29" name="组合 28"/>
          <p:cNvGrpSpPr/>
          <p:nvPr/>
        </p:nvGrpSpPr>
        <p:grpSpPr>
          <a:xfrm>
            <a:off x="6421995" y="1854435"/>
            <a:ext cx="481610" cy="454415"/>
            <a:chOff x="3098700" y="5569159"/>
            <a:chExt cx="642147" cy="605886"/>
          </a:xfrm>
          <a:solidFill>
            <a:schemeClr val="accent3"/>
          </a:solidFill>
        </p:grpSpPr>
        <p:sp>
          <p:nvSpPr>
            <p:cNvPr id="30" name="Freeform 349"/>
            <p:cNvSpPr>
              <a:spLocks/>
            </p:cNvSpPr>
            <p:nvPr/>
          </p:nvSpPr>
          <p:spPr bwMode="auto">
            <a:xfrm>
              <a:off x="3119543" y="5569159"/>
              <a:ext cx="621304" cy="392027"/>
            </a:xfrm>
            <a:custGeom>
              <a:avLst/>
              <a:gdLst>
                <a:gd name="T0" fmla="*/ 880 w 921"/>
                <a:gd name="T1" fmla="*/ 447 h 581"/>
                <a:gd name="T2" fmla="*/ 879 w 921"/>
                <a:gd name="T3" fmla="*/ 427 h 581"/>
                <a:gd name="T4" fmla="*/ 431 w 921"/>
                <a:gd name="T5" fmla="*/ 0 h 581"/>
                <a:gd name="T6" fmla="*/ 3 w 921"/>
                <a:gd name="T7" fmla="*/ 317 h 581"/>
                <a:gd name="T8" fmla="*/ 0 w 921"/>
                <a:gd name="T9" fmla="*/ 326 h 581"/>
                <a:gd name="T10" fmla="*/ 108 w 921"/>
                <a:gd name="T11" fmla="*/ 326 h 581"/>
                <a:gd name="T12" fmla="*/ 109 w 921"/>
                <a:gd name="T13" fmla="*/ 322 h 581"/>
                <a:gd name="T14" fmla="*/ 431 w 921"/>
                <a:gd name="T15" fmla="*/ 102 h 581"/>
                <a:gd name="T16" fmla="*/ 776 w 921"/>
                <a:gd name="T17" fmla="*/ 424 h 581"/>
                <a:gd name="T18" fmla="*/ 778 w 921"/>
                <a:gd name="T19" fmla="*/ 447 h 581"/>
                <a:gd name="T20" fmla="*/ 729 w 921"/>
                <a:gd name="T21" fmla="*/ 447 h 581"/>
                <a:gd name="T22" fmla="*/ 826 w 921"/>
                <a:gd name="T23" fmla="*/ 581 h 581"/>
                <a:gd name="T24" fmla="*/ 921 w 921"/>
                <a:gd name="T25" fmla="*/ 447 h 581"/>
                <a:gd name="T26" fmla="*/ 880 w 921"/>
                <a:gd name="T27" fmla="*/ 44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1" h="581">
                  <a:moveTo>
                    <a:pt x="880" y="447"/>
                  </a:moveTo>
                  <a:cubicBezTo>
                    <a:pt x="879" y="427"/>
                    <a:pt x="879" y="427"/>
                    <a:pt x="879" y="427"/>
                  </a:cubicBezTo>
                  <a:cubicBezTo>
                    <a:pt x="867" y="187"/>
                    <a:pt x="670" y="0"/>
                    <a:pt x="431" y="0"/>
                  </a:cubicBezTo>
                  <a:cubicBezTo>
                    <a:pt x="236" y="0"/>
                    <a:pt x="60" y="130"/>
                    <a:pt x="3" y="317"/>
                  </a:cubicBezTo>
                  <a:cubicBezTo>
                    <a:pt x="0" y="326"/>
                    <a:pt x="0" y="326"/>
                    <a:pt x="0" y="326"/>
                  </a:cubicBezTo>
                  <a:cubicBezTo>
                    <a:pt x="108" y="326"/>
                    <a:pt x="108" y="326"/>
                    <a:pt x="108" y="326"/>
                  </a:cubicBezTo>
                  <a:cubicBezTo>
                    <a:pt x="109" y="322"/>
                    <a:pt x="109" y="322"/>
                    <a:pt x="109" y="322"/>
                  </a:cubicBezTo>
                  <a:cubicBezTo>
                    <a:pt x="162" y="188"/>
                    <a:pt x="288" y="102"/>
                    <a:pt x="431" y="102"/>
                  </a:cubicBezTo>
                  <a:cubicBezTo>
                    <a:pt x="612" y="102"/>
                    <a:pt x="763" y="244"/>
                    <a:pt x="776" y="424"/>
                  </a:cubicBezTo>
                  <a:cubicBezTo>
                    <a:pt x="778" y="447"/>
                    <a:pt x="778" y="447"/>
                    <a:pt x="778" y="447"/>
                  </a:cubicBezTo>
                  <a:cubicBezTo>
                    <a:pt x="729" y="447"/>
                    <a:pt x="729" y="447"/>
                    <a:pt x="729" y="447"/>
                  </a:cubicBezTo>
                  <a:cubicBezTo>
                    <a:pt x="826" y="581"/>
                    <a:pt x="826" y="581"/>
                    <a:pt x="826" y="581"/>
                  </a:cubicBezTo>
                  <a:cubicBezTo>
                    <a:pt x="921" y="447"/>
                    <a:pt x="921" y="447"/>
                    <a:pt x="921" y="447"/>
                  </a:cubicBezTo>
                  <a:lnTo>
                    <a:pt x="880" y="4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微软雅黑"/>
                <a:ea typeface="微软雅黑"/>
                <a:cs typeface="+mn-cs"/>
              </a:endParaRPr>
            </a:p>
          </p:txBody>
        </p:sp>
        <p:sp>
          <p:nvSpPr>
            <p:cNvPr id="31" name="Freeform 350"/>
            <p:cNvSpPr>
              <a:spLocks/>
            </p:cNvSpPr>
            <p:nvPr/>
          </p:nvSpPr>
          <p:spPr bwMode="auto">
            <a:xfrm>
              <a:off x="3098700" y="5880953"/>
              <a:ext cx="565341" cy="294092"/>
            </a:xfrm>
            <a:custGeom>
              <a:avLst/>
              <a:gdLst>
                <a:gd name="T0" fmla="*/ 704 w 838"/>
                <a:gd name="T1" fmla="*/ 235 h 436"/>
                <a:gd name="T2" fmla="*/ 462 w 838"/>
                <a:gd name="T3" fmla="*/ 334 h 436"/>
                <a:gd name="T4" fmla="*/ 166 w 838"/>
                <a:gd name="T5" fmla="*/ 166 h 436"/>
                <a:gd name="T6" fmla="*/ 147 w 838"/>
                <a:gd name="T7" fmla="*/ 134 h 436"/>
                <a:gd name="T8" fmla="*/ 192 w 838"/>
                <a:gd name="T9" fmla="*/ 134 h 436"/>
                <a:gd name="T10" fmla="*/ 95 w 838"/>
                <a:gd name="T11" fmla="*/ 0 h 436"/>
                <a:gd name="T12" fmla="*/ 0 w 838"/>
                <a:gd name="T13" fmla="*/ 134 h 436"/>
                <a:gd name="T14" fmla="*/ 38 w 838"/>
                <a:gd name="T15" fmla="*/ 134 h 436"/>
                <a:gd name="T16" fmla="*/ 43 w 838"/>
                <a:gd name="T17" fmla="*/ 147 h 436"/>
                <a:gd name="T18" fmla="*/ 462 w 838"/>
                <a:gd name="T19" fmla="*/ 436 h 436"/>
                <a:gd name="T20" fmla="*/ 830 w 838"/>
                <a:gd name="T21" fmla="*/ 244 h 436"/>
                <a:gd name="T22" fmla="*/ 838 w 838"/>
                <a:gd name="T23" fmla="*/ 233 h 436"/>
                <a:gd name="T24" fmla="*/ 706 w 838"/>
                <a:gd name="T25" fmla="*/ 233 h 436"/>
                <a:gd name="T26" fmla="*/ 704 w 838"/>
                <a:gd name="T27" fmla="*/ 235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38" h="436">
                  <a:moveTo>
                    <a:pt x="704" y="235"/>
                  </a:moveTo>
                  <a:cubicBezTo>
                    <a:pt x="640" y="298"/>
                    <a:pt x="551" y="334"/>
                    <a:pt x="462" y="334"/>
                  </a:cubicBezTo>
                  <a:cubicBezTo>
                    <a:pt x="342" y="334"/>
                    <a:pt x="228" y="270"/>
                    <a:pt x="166" y="166"/>
                  </a:cubicBezTo>
                  <a:cubicBezTo>
                    <a:pt x="147" y="134"/>
                    <a:pt x="147" y="134"/>
                    <a:pt x="147" y="134"/>
                  </a:cubicBezTo>
                  <a:cubicBezTo>
                    <a:pt x="192" y="134"/>
                    <a:pt x="192" y="134"/>
                    <a:pt x="192" y="134"/>
                  </a:cubicBezTo>
                  <a:cubicBezTo>
                    <a:pt x="95" y="0"/>
                    <a:pt x="95" y="0"/>
                    <a:pt x="95" y="0"/>
                  </a:cubicBezTo>
                  <a:cubicBezTo>
                    <a:pt x="0" y="134"/>
                    <a:pt x="0" y="134"/>
                    <a:pt x="0" y="134"/>
                  </a:cubicBezTo>
                  <a:cubicBezTo>
                    <a:pt x="38" y="134"/>
                    <a:pt x="38" y="134"/>
                    <a:pt x="38" y="134"/>
                  </a:cubicBezTo>
                  <a:cubicBezTo>
                    <a:pt x="43" y="147"/>
                    <a:pt x="43" y="147"/>
                    <a:pt x="43" y="147"/>
                  </a:cubicBezTo>
                  <a:cubicBezTo>
                    <a:pt x="109" y="320"/>
                    <a:pt x="278" y="436"/>
                    <a:pt x="462" y="436"/>
                  </a:cubicBezTo>
                  <a:cubicBezTo>
                    <a:pt x="609" y="436"/>
                    <a:pt x="746" y="364"/>
                    <a:pt x="830" y="244"/>
                  </a:cubicBezTo>
                  <a:cubicBezTo>
                    <a:pt x="838" y="233"/>
                    <a:pt x="838" y="233"/>
                    <a:pt x="838" y="233"/>
                  </a:cubicBezTo>
                  <a:cubicBezTo>
                    <a:pt x="706" y="233"/>
                    <a:pt x="706" y="233"/>
                    <a:pt x="706" y="233"/>
                  </a:cubicBezTo>
                  <a:lnTo>
                    <a:pt x="704" y="2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微软雅黑"/>
                <a:ea typeface="微软雅黑"/>
                <a:cs typeface="+mn-cs"/>
              </a:endParaRPr>
            </a:p>
          </p:txBody>
        </p:sp>
        <p:sp>
          <p:nvSpPr>
            <p:cNvPr id="32" name="Freeform 351"/>
            <p:cNvSpPr>
              <a:spLocks noEditPoints="1"/>
            </p:cNvSpPr>
            <p:nvPr/>
          </p:nvSpPr>
          <p:spPr bwMode="auto">
            <a:xfrm>
              <a:off x="3217193" y="5689366"/>
              <a:ext cx="380606" cy="371184"/>
            </a:xfrm>
            <a:custGeom>
              <a:avLst/>
              <a:gdLst>
                <a:gd name="T0" fmla="*/ 0 w 564"/>
                <a:gd name="T1" fmla="*/ 227 h 550"/>
                <a:gd name="T2" fmla="*/ 0 w 564"/>
                <a:gd name="T3" fmla="*/ 327 h 550"/>
                <a:gd name="T4" fmla="*/ 46 w 564"/>
                <a:gd name="T5" fmla="*/ 327 h 550"/>
                <a:gd name="T6" fmla="*/ 80 w 564"/>
                <a:gd name="T7" fmla="*/ 407 h 550"/>
                <a:gd name="T8" fmla="*/ 48 w 564"/>
                <a:gd name="T9" fmla="*/ 439 h 550"/>
                <a:gd name="T10" fmla="*/ 119 w 564"/>
                <a:gd name="T11" fmla="*/ 510 h 550"/>
                <a:gd name="T12" fmla="*/ 151 w 564"/>
                <a:gd name="T13" fmla="*/ 478 h 550"/>
                <a:gd name="T14" fmla="*/ 230 w 564"/>
                <a:gd name="T15" fmla="*/ 511 h 550"/>
                <a:gd name="T16" fmla="*/ 230 w 564"/>
                <a:gd name="T17" fmla="*/ 550 h 550"/>
                <a:gd name="T18" fmla="*/ 330 w 564"/>
                <a:gd name="T19" fmla="*/ 550 h 550"/>
                <a:gd name="T20" fmla="*/ 330 w 564"/>
                <a:gd name="T21" fmla="*/ 512 h 550"/>
                <a:gd name="T22" fmla="*/ 414 w 564"/>
                <a:gd name="T23" fmla="*/ 478 h 550"/>
                <a:gd name="T24" fmla="*/ 444 w 564"/>
                <a:gd name="T25" fmla="*/ 509 h 550"/>
                <a:gd name="T26" fmla="*/ 515 w 564"/>
                <a:gd name="T27" fmla="*/ 438 h 550"/>
                <a:gd name="T28" fmla="*/ 485 w 564"/>
                <a:gd name="T29" fmla="*/ 408 h 550"/>
                <a:gd name="T30" fmla="*/ 520 w 564"/>
                <a:gd name="T31" fmla="*/ 327 h 550"/>
                <a:gd name="T32" fmla="*/ 564 w 564"/>
                <a:gd name="T33" fmla="*/ 327 h 550"/>
                <a:gd name="T34" fmla="*/ 564 w 564"/>
                <a:gd name="T35" fmla="*/ 227 h 550"/>
                <a:gd name="T36" fmla="*/ 521 w 564"/>
                <a:gd name="T37" fmla="*/ 227 h 550"/>
                <a:gd name="T38" fmla="*/ 486 w 564"/>
                <a:gd name="T39" fmla="*/ 143 h 550"/>
                <a:gd name="T40" fmla="*/ 518 w 564"/>
                <a:gd name="T41" fmla="*/ 111 h 550"/>
                <a:gd name="T42" fmla="*/ 447 w 564"/>
                <a:gd name="T43" fmla="*/ 40 h 550"/>
                <a:gd name="T44" fmla="*/ 415 w 564"/>
                <a:gd name="T45" fmla="*/ 72 h 550"/>
                <a:gd name="T46" fmla="*/ 330 w 564"/>
                <a:gd name="T47" fmla="*/ 38 h 550"/>
                <a:gd name="T48" fmla="*/ 330 w 564"/>
                <a:gd name="T49" fmla="*/ 0 h 550"/>
                <a:gd name="T50" fmla="*/ 230 w 564"/>
                <a:gd name="T51" fmla="*/ 0 h 550"/>
                <a:gd name="T52" fmla="*/ 230 w 564"/>
                <a:gd name="T53" fmla="*/ 39 h 550"/>
                <a:gd name="T54" fmla="*/ 150 w 564"/>
                <a:gd name="T55" fmla="*/ 73 h 550"/>
                <a:gd name="T56" fmla="*/ 116 w 564"/>
                <a:gd name="T57" fmla="*/ 39 h 550"/>
                <a:gd name="T58" fmla="*/ 45 w 564"/>
                <a:gd name="T59" fmla="*/ 110 h 550"/>
                <a:gd name="T60" fmla="*/ 79 w 564"/>
                <a:gd name="T61" fmla="*/ 144 h 550"/>
                <a:gd name="T62" fmla="*/ 45 w 564"/>
                <a:gd name="T63" fmla="*/ 227 h 550"/>
                <a:gd name="T64" fmla="*/ 0 w 564"/>
                <a:gd name="T65" fmla="*/ 227 h 550"/>
                <a:gd name="T66" fmla="*/ 283 w 564"/>
                <a:gd name="T67" fmla="*/ 104 h 550"/>
                <a:gd name="T68" fmla="*/ 456 w 564"/>
                <a:gd name="T69" fmla="*/ 275 h 550"/>
                <a:gd name="T70" fmla="*/ 283 w 564"/>
                <a:gd name="T71" fmla="*/ 446 h 550"/>
                <a:gd name="T72" fmla="*/ 110 w 564"/>
                <a:gd name="T73" fmla="*/ 275 h 550"/>
                <a:gd name="T74" fmla="*/ 283 w 564"/>
                <a:gd name="T75" fmla="*/ 104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4" h="550">
                  <a:moveTo>
                    <a:pt x="0" y="227"/>
                  </a:moveTo>
                  <a:cubicBezTo>
                    <a:pt x="0" y="327"/>
                    <a:pt x="0" y="327"/>
                    <a:pt x="0" y="327"/>
                  </a:cubicBezTo>
                  <a:cubicBezTo>
                    <a:pt x="46" y="327"/>
                    <a:pt x="46" y="327"/>
                    <a:pt x="46" y="327"/>
                  </a:cubicBezTo>
                  <a:cubicBezTo>
                    <a:pt x="52" y="356"/>
                    <a:pt x="64" y="383"/>
                    <a:pt x="80" y="407"/>
                  </a:cubicBezTo>
                  <a:cubicBezTo>
                    <a:pt x="48" y="439"/>
                    <a:pt x="48" y="439"/>
                    <a:pt x="48" y="439"/>
                  </a:cubicBezTo>
                  <a:cubicBezTo>
                    <a:pt x="119" y="510"/>
                    <a:pt x="119" y="510"/>
                    <a:pt x="119" y="510"/>
                  </a:cubicBezTo>
                  <a:cubicBezTo>
                    <a:pt x="151" y="478"/>
                    <a:pt x="151" y="478"/>
                    <a:pt x="151" y="478"/>
                  </a:cubicBezTo>
                  <a:cubicBezTo>
                    <a:pt x="175" y="493"/>
                    <a:pt x="202" y="504"/>
                    <a:pt x="230" y="511"/>
                  </a:cubicBezTo>
                  <a:cubicBezTo>
                    <a:pt x="230" y="550"/>
                    <a:pt x="230" y="550"/>
                    <a:pt x="230" y="550"/>
                  </a:cubicBezTo>
                  <a:cubicBezTo>
                    <a:pt x="330" y="550"/>
                    <a:pt x="330" y="550"/>
                    <a:pt x="330" y="550"/>
                  </a:cubicBezTo>
                  <a:cubicBezTo>
                    <a:pt x="330" y="512"/>
                    <a:pt x="330" y="512"/>
                    <a:pt x="330" y="512"/>
                  </a:cubicBezTo>
                  <a:cubicBezTo>
                    <a:pt x="360" y="506"/>
                    <a:pt x="389" y="494"/>
                    <a:pt x="414" y="478"/>
                  </a:cubicBezTo>
                  <a:cubicBezTo>
                    <a:pt x="444" y="509"/>
                    <a:pt x="444" y="509"/>
                    <a:pt x="444" y="509"/>
                  </a:cubicBezTo>
                  <a:cubicBezTo>
                    <a:pt x="515" y="438"/>
                    <a:pt x="515" y="438"/>
                    <a:pt x="515" y="438"/>
                  </a:cubicBezTo>
                  <a:cubicBezTo>
                    <a:pt x="485" y="408"/>
                    <a:pt x="485" y="408"/>
                    <a:pt x="485" y="408"/>
                  </a:cubicBezTo>
                  <a:cubicBezTo>
                    <a:pt x="502" y="384"/>
                    <a:pt x="514" y="356"/>
                    <a:pt x="520" y="327"/>
                  </a:cubicBezTo>
                  <a:cubicBezTo>
                    <a:pt x="564" y="327"/>
                    <a:pt x="564" y="327"/>
                    <a:pt x="564" y="327"/>
                  </a:cubicBezTo>
                  <a:cubicBezTo>
                    <a:pt x="564" y="227"/>
                    <a:pt x="564" y="227"/>
                    <a:pt x="564" y="227"/>
                  </a:cubicBezTo>
                  <a:cubicBezTo>
                    <a:pt x="521" y="227"/>
                    <a:pt x="521" y="227"/>
                    <a:pt x="521" y="227"/>
                  </a:cubicBezTo>
                  <a:cubicBezTo>
                    <a:pt x="515" y="196"/>
                    <a:pt x="503" y="168"/>
                    <a:pt x="486" y="143"/>
                  </a:cubicBezTo>
                  <a:cubicBezTo>
                    <a:pt x="518" y="111"/>
                    <a:pt x="518" y="111"/>
                    <a:pt x="518" y="111"/>
                  </a:cubicBezTo>
                  <a:cubicBezTo>
                    <a:pt x="447" y="40"/>
                    <a:pt x="447" y="40"/>
                    <a:pt x="447" y="40"/>
                  </a:cubicBezTo>
                  <a:cubicBezTo>
                    <a:pt x="415" y="72"/>
                    <a:pt x="415" y="72"/>
                    <a:pt x="415" y="72"/>
                  </a:cubicBezTo>
                  <a:cubicBezTo>
                    <a:pt x="389" y="56"/>
                    <a:pt x="361" y="44"/>
                    <a:pt x="330" y="38"/>
                  </a:cubicBezTo>
                  <a:cubicBezTo>
                    <a:pt x="330" y="0"/>
                    <a:pt x="330" y="0"/>
                    <a:pt x="330" y="0"/>
                  </a:cubicBezTo>
                  <a:cubicBezTo>
                    <a:pt x="230" y="0"/>
                    <a:pt x="230" y="0"/>
                    <a:pt x="230" y="0"/>
                  </a:cubicBezTo>
                  <a:cubicBezTo>
                    <a:pt x="230" y="39"/>
                    <a:pt x="230" y="39"/>
                    <a:pt x="230" y="39"/>
                  </a:cubicBezTo>
                  <a:cubicBezTo>
                    <a:pt x="201" y="46"/>
                    <a:pt x="174" y="57"/>
                    <a:pt x="150" y="73"/>
                  </a:cubicBezTo>
                  <a:cubicBezTo>
                    <a:pt x="116" y="39"/>
                    <a:pt x="116" y="39"/>
                    <a:pt x="116" y="39"/>
                  </a:cubicBezTo>
                  <a:cubicBezTo>
                    <a:pt x="45" y="110"/>
                    <a:pt x="45" y="110"/>
                    <a:pt x="45" y="110"/>
                  </a:cubicBezTo>
                  <a:cubicBezTo>
                    <a:pt x="79" y="144"/>
                    <a:pt x="79" y="144"/>
                    <a:pt x="79" y="144"/>
                  </a:cubicBezTo>
                  <a:cubicBezTo>
                    <a:pt x="63" y="169"/>
                    <a:pt x="51" y="197"/>
                    <a:pt x="45" y="227"/>
                  </a:cubicBezTo>
                  <a:lnTo>
                    <a:pt x="0" y="227"/>
                  </a:lnTo>
                  <a:close/>
                  <a:moveTo>
                    <a:pt x="283" y="104"/>
                  </a:moveTo>
                  <a:cubicBezTo>
                    <a:pt x="378" y="104"/>
                    <a:pt x="456" y="181"/>
                    <a:pt x="456" y="275"/>
                  </a:cubicBezTo>
                  <a:cubicBezTo>
                    <a:pt x="456" y="369"/>
                    <a:pt x="378" y="446"/>
                    <a:pt x="283" y="446"/>
                  </a:cubicBezTo>
                  <a:cubicBezTo>
                    <a:pt x="188" y="446"/>
                    <a:pt x="110" y="369"/>
                    <a:pt x="110" y="275"/>
                  </a:cubicBezTo>
                  <a:cubicBezTo>
                    <a:pt x="110" y="181"/>
                    <a:pt x="188" y="104"/>
                    <a:pt x="283"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微软雅黑"/>
                <a:ea typeface="微软雅黑"/>
                <a:cs typeface="+mn-cs"/>
              </a:endParaRPr>
            </a:p>
          </p:txBody>
        </p:sp>
        <p:sp>
          <p:nvSpPr>
            <p:cNvPr id="33" name="Freeform 352"/>
            <p:cNvSpPr>
              <a:spLocks noEditPoints="1"/>
            </p:cNvSpPr>
            <p:nvPr/>
          </p:nvSpPr>
          <p:spPr bwMode="auto">
            <a:xfrm>
              <a:off x="3319126" y="5787872"/>
              <a:ext cx="176170" cy="174742"/>
            </a:xfrm>
            <a:custGeom>
              <a:avLst/>
              <a:gdLst>
                <a:gd name="T0" fmla="*/ 131 w 261"/>
                <a:gd name="T1" fmla="*/ 259 h 259"/>
                <a:gd name="T2" fmla="*/ 261 w 261"/>
                <a:gd name="T3" fmla="*/ 129 h 259"/>
                <a:gd name="T4" fmla="*/ 131 w 261"/>
                <a:gd name="T5" fmla="*/ 0 h 259"/>
                <a:gd name="T6" fmla="*/ 0 w 261"/>
                <a:gd name="T7" fmla="*/ 129 h 259"/>
                <a:gd name="T8" fmla="*/ 131 w 261"/>
                <a:gd name="T9" fmla="*/ 259 h 259"/>
                <a:gd name="T10" fmla="*/ 131 w 261"/>
                <a:gd name="T11" fmla="*/ 42 h 259"/>
                <a:gd name="T12" fmla="*/ 219 w 261"/>
                <a:gd name="T13" fmla="*/ 129 h 259"/>
                <a:gd name="T14" fmla="*/ 131 w 261"/>
                <a:gd name="T15" fmla="*/ 217 h 259"/>
                <a:gd name="T16" fmla="*/ 42 w 261"/>
                <a:gd name="T17" fmla="*/ 129 h 259"/>
                <a:gd name="T18" fmla="*/ 131 w 261"/>
                <a:gd name="T19" fmla="*/ 4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59">
                  <a:moveTo>
                    <a:pt x="131" y="259"/>
                  </a:moveTo>
                  <a:cubicBezTo>
                    <a:pt x="203" y="259"/>
                    <a:pt x="261" y="201"/>
                    <a:pt x="261" y="129"/>
                  </a:cubicBezTo>
                  <a:cubicBezTo>
                    <a:pt x="261" y="58"/>
                    <a:pt x="203" y="0"/>
                    <a:pt x="131" y="0"/>
                  </a:cubicBezTo>
                  <a:cubicBezTo>
                    <a:pt x="58" y="0"/>
                    <a:pt x="0" y="58"/>
                    <a:pt x="0" y="129"/>
                  </a:cubicBezTo>
                  <a:cubicBezTo>
                    <a:pt x="0" y="201"/>
                    <a:pt x="58" y="259"/>
                    <a:pt x="131" y="259"/>
                  </a:cubicBezTo>
                  <a:close/>
                  <a:moveTo>
                    <a:pt x="131" y="42"/>
                  </a:moveTo>
                  <a:cubicBezTo>
                    <a:pt x="179" y="42"/>
                    <a:pt x="219" y="81"/>
                    <a:pt x="219" y="129"/>
                  </a:cubicBezTo>
                  <a:cubicBezTo>
                    <a:pt x="219" y="177"/>
                    <a:pt x="179" y="217"/>
                    <a:pt x="131" y="217"/>
                  </a:cubicBezTo>
                  <a:cubicBezTo>
                    <a:pt x="82" y="217"/>
                    <a:pt x="42" y="177"/>
                    <a:pt x="42" y="129"/>
                  </a:cubicBezTo>
                  <a:cubicBezTo>
                    <a:pt x="42" y="81"/>
                    <a:pt x="82" y="42"/>
                    <a:pt x="131"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微软雅黑"/>
                <a:ea typeface="微软雅黑"/>
                <a:cs typeface="+mn-cs"/>
              </a:endParaRPr>
            </a:p>
          </p:txBody>
        </p:sp>
        <p:sp>
          <p:nvSpPr>
            <p:cNvPr id="34" name="Oval 353"/>
            <p:cNvSpPr>
              <a:spLocks noChangeArrowheads="1"/>
            </p:cNvSpPr>
            <p:nvPr/>
          </p:nvSpPr>
          <p:spPr bwMode="auto">
            <a:xfrm>
              <a:off x="3375945" y="5844406"/>
              <a:ext cx="62530" cy="608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微软雅黑"/>
                <a:ea typeface="微软雅黑"/>
                <a:cs typeface="+mn-cs"/>
              </a:endParaRPr>
            </a:p>
          </p:txBody>
        </p:sp>
      </p:grpSp>
      <p:grpSp>
        <p:nvGrpSpPr>
          <p:cNvPr id="35" name="组合 34"/>
          <p:cNvGrpSpPr/>
          <p:nvPr/>
        </p:nvGrpSpPr>
        <p:grpSpPr>
          <a:xfrm>
            <a:off x="2306391" y="1863987"/>
            <a:ext cx="387965" cy="435313"/>
            <a:chOff x="3199776" y="780891"/>
            <a:chExt cx="470261" cy="527652"/>
          </a:xfrm>
          <a:solidFill>
            <a:schemeClr val="accent1"/>
          </a:solidFill>
        </p:grpSpPr>
        <p:sp>
          <p:nvSpPr>
            <p:cNvPr id="36" name="Freeform 433"/>
            <p:cNvSpPr>
              <a:spLocks noEditPoints="1"/>
            </p:cNvSpPr>
            <p:nvPr/>
          </p:nvSpPr>
          <p:spPr bwMode="auto">
            <a:xfrm>
              <a:off x="3262591" y="927080"/>
              <a:ext cx="64814" cy="65671"/>
            </a:xfrm>
            <a:custGeom>
              <a:avLst/>
              <a:gdLst>
                <a:gd name="T0" fmla="*/ 96 w 96"/>
                <a:gd name="T1" fmla="*/ 48 h 97"/>
                <a:gd name="T2" fmla="*/ 48 w 96"/>
                <a:gd name="T3" fmla="*/ 0 h 97"/>
                <a:gd name="T4" fmla="*/ 0 w 96"/>
                <a:gd name="T5" fmla="*/ 48 h 97"/>
                <a:gd name="T6" fmla="*/ 48 w 96"/>
                <a:gd name="T7" fmla="*/ 97 h 97"/>
                <a:gd name="T8" fmla="*/ 96 w 96"/>
                <a:gd name="T9" fmla="*/ 48 h 97"/>
                <a:gd name="T10" fmla="*/ 28 w 96"/>
                <a:gd name="T11" fmla="*/ 71 h 97"/>
                <a:gd name="T12" fmla="*/ 31 w 96"/>
                <a:gd name="T13" fmla="*/ 61 h 97"/>
                <a:gd name="T14" fmla="*/ 45 w 96"/>
                <a:gd name="T15" fmla="*/ 65 h 97"/>
                <a:gd name="T16" fmla="*/ 53 w 96"/>
                <a:gd name="T17" fmla="*/ 60 h 97"/>
                <a:gd name="T18" fmla="*/ 44 w 96"/>
                <a:gd name="T19" fmla="*/ 52 h 97"/>
                <a:gd name="T20" fmla="*/ 29 w 96"/>
                <a:gd name="T21" fmla="*/ 37 h 97"/>
                <a:gd name="T22" fmla="*/ 43 w 96"/>
                <a:gd name="T23" fmla="*/ 21 h 97"/>
                <a:gd name="T24" fmla="*/ 43 w 96"/>
                <a:gd name="T25" fmla="*/ 13 h 97"/>
                <a:gd name="T26" fmla="*/ 52 w 96"/>
                <a:gd name="T27" fmla="*/ 13 h 97"/>
                <a:gd name="T28" fmla="*/ 52 w 96"/>
                <a:gd name="T29" fmla="*/ 21 h 97"/>
                <a:gd name="T30" fmla="*/ 64 w 96"/>
                <a:gd name="T31" fmla="*/ 24 h 97"/>
                <a:gd name="T32" fmla="*/ 62 w 96"/>
                <a:gd name="T33" fmla="*/ 33 h 97"/>
                <a:gd name="T34" fmla="*/ 49 w 96"/>
                <a:gd name="T35" fmla="*/ 30 h 97"/>
                <a:gd name="T36" fmla="*/ 42 w 96"/>
                <a:gd name="T37" fmla="*/ 35 h 97"/>
                <a:gd name="T38" fmla="*/ 52 w 96"/>
                <a:gd name="T39" fmla="*/ 42 h 97"/>
                <a:gd name="T40" fmla="*/ 66 w 96"/>
                <a:gd name="T41" fmla="*/ 58 h 97"/>
                <a:gd name="T42" fmla="*/ 51 w 96"/>
                <a:gd name="T43" fmla="*/ 74 h 97"/>
                <a:gd name="T44" fmla="*/ 51 w 96"/>
                <a:gd name="T45" fmla="*/ 83 h 97"/>
                <a:gd name="T46" fmla="*/ 43 w 96"/>
                <a:gd name="T47" fmla="*/ 83 h 97"/>
                <a:gd name="T48" fmla="*/ 43 w 96"/>
                <a:gd name="T49" fmla="*/ 75 h 97"/>
                <a:gd name="T50" fmla="*/ 28 w 96"/>
                <a:gd name="T51" fmla="*/ 7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97">
                  <a:moveTo>
                    <a:pt x="96" y="48"/>
                  </a:moveTo>
                  <a:cubicBezTo>
                    <a:pt x="96" y="21"/>
                    <a:pt x="75" y="0"/>
                    <a:pt x="48" y="0"/>
                  </a:cubicBezTo>
                  <a:cubicBezTo>
                    <a:pt x="22" y="0"/>
                    <a:pt x="0" y="21"/>
                    <a:pt x="0" y="48"/>
                  </a:cubicBezTo>
                  <a:cubicBezTo>
                    <a:pt x="0" y="75"/>
                    <a:pt x="22" y="97"/>
                    <a:pt x="48" y="97"/>
                  </a:cubicBezTo>
                  <a:cubicBezTo>
                    <a:pt x="75" y="97"/>
                    <a:pt x="96" y="75"/>
                    <a:pt x="96" y="48"/>
                  </a:cubicBezTo>
                  <a:close/>
                  <a:moveTo>
                    <a:pt x="28" y="71"/>
                  </a:moveTo>
                  <a:cubicBezTo>
                    <a:pt x="31" y="61"/>
                    <a:pt x="31" y="61"/>
                    <a:pt x="31" y="61"/>
                  </a:cubicBezTo>
                  <a:cubicBezTo>
                    <a:pt x="34" y="63"/>
                    <a:pt x="39" y="65"/>
                    <a:pt x="45" y="65"/>
                  </a:cubicBezTo>
                  <a:cubicBezTo>
                    <a:pt x="50" y="65"/>
                    <a:pt x="53" y="63"/>
                    <a:pt x="53" y="60"/>
                  </a:cubicBezTo>
                  <a:cubicBezTo>
                    <a:pt x="53" y="56"/>
                    <a:pt x="51" y="54"/>
                    <a:pt x="44" y="52"/>
                  </a:cubicBezTo>
                  <a:cubicBezTo>
                    <a:pt x="35" y="49"/>
                    <a:pt x="29" y="45"/>
                    <a:pt x="29" y="37"/>
                  </a:cubicBezTo>
                  <a:cubicBezTo>
                    <a:pt x="29" y="29"/>
                    <a:pt x="34" y="23"/>
                    <a:pt x="43" y="21"/>
                  </a:cubicBezTo>
                  <a:cubicBezTo>
                    <a:pt x="43" y="13"/>
                    <a:pt x="43" y="13"/>
                    <a:pt x="43" y="13"/>
                  </a:cubicBezTo>
                  <a:cubicBezTo>
                    <a:pt x="52" y="13"/>
                    <a:pt x="52" y="13"/>
                    <a:pt x="52" y="13"/>
                  </a:cubicBezTo>
                  <a:cubicBezTo>
                    <a:pt x="52" y="21"/>
                    <a:pt x="52" y="21"/>
                    <a:pt x="52" y="21"/>
                  </a:cubicBezTo>
                  <a:cubicBezTo>
                    <a:pt x="57" y="21"/>
                    <a:pt x="61" y="22"/>
                    <a:pt x="64" y="24"/>
                  </a:cubicBezTo>
                  <a:cubicBezTo>
                    <a:pt x="62" y="33"/>
                    <a:pt x="62" y="33"/>
                    <a:pt x="62" y="33"/>
                  </a:cubicBezTo>
                  <a:cubicBezTo>
                    <a:pt x="59" y="32"/>
                    <a:pt x="55" y="30"/>
                    <a:pt x="49" y="30"/>
                  </a:cubicBezTo>
                  <a:cubicBezTo>
                    <a:pt x="44" y="30"/>
                    <a:pt x="42" y="33"/>
                    <a:pt x="42" y="35"/>
                  </a:cubicBezTo>
                  <a:cubicBezTo>
                    <a:pt x="42" y="38"/>
                    <a:pt x="45" y="40"/>
                    <a:pt x="52" y="42"/>
                  </a:cubicBezTo>
                  <a:cubicBezTo>
                    <a:pt x="62" y="46"/>
                    <a:pt x="66" y="51"/>
                    <a:pt x="66" y="58"/>
                  </a:cubicBezTo>
                  <a:cubicBezTo>
                    <a:pt x="66" y="66"/>
                    <a:pt x="61" y="73"/>
                    <a:pt x="51" y="74"/>
                  </a:cubicBezTo>
                  <a:cubicBezTo>
                    <a:pt x="51" y="83"/>
                    <a:pt x="51" y="83"/>
                    <a:pt x="51" y="83"/>
                  </a:cubicBezTo>
                  <a:cubicBezTo>
                    <a:pt x="43" y="83"/>
                    <a:pt x="43" y="83"/>
                    <a:pt x="43" y="83"/>
                  </a:cubicBezTo>
                  <a:cubicBezTo>
                    <a:pt x="43" y="75"/>
                    <a:pt x="43" y="75"/>
                    <a:pt x="43" y="75"/>
                  </a:cubicBezTo>
                  <a:cubicBezTo>
                    <a:pt x="37" y="75"/>
                    <a:pt x="32" y="73"/>
                    <a:pt x="28"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微软雅黑"/>
                <a:ea typeface="微软雅黑"/>
                <a:cs typeface="+mn-cs"/>
              </a:endParaRPr>
            </a:p>
          </p:txBody>
        </p:sp>
        <p:sp>
          <p:nvSpPr>
            <p:cNvPr id="37" name="Freeform 434"/>
            <p:cNvSpPr>
              <a:spLocks noEditPoints="1"/>
            </p:cNvSpPr>
            <p:nvPr/>
          </p:nvSpPr>
          <p:spPr bwMode="auto">
            <a:xfrm>
              <a:off x="3367094" y="867120"/>
              <a:ext cx="140479" cy="141621"/>
            </a:xfrm>
            <a:custGeom>
              <a:avLst/>
              <a:gdLst>
                <a:gd name="T0" fmla="*/ 104 w 208"/>
                <a:gd name="T1" fmla="*/ 0 h 210"/>
                <a:gd name="T2" fmla="*/ 0 w 208"/>
                <a:gd name="T3" fmla="*/ 105 h 210"/>
                <a:gd name="T4" fmla="*/ 104 w 208"/>
                <a:gd name="T5" fmla="*/ 210 h 210"/>
                <a:gd name="T6" fmla="*/ 208 w 208"/>
                <a:gd name="T7" fmla="*/ 105 h 210"/>
                <a:gd name="T8" fmla="*/ 104 w 208"/>
                <a:gd name="T9" fmla="*/ 0 h 210"/>
                <a:gd name="T10" fmla="*/ 111 w 208"/>
                <a:gd name="T11" fmla="*/ 161 h 210"/>
                <a:gd name="T12" fmla="*/ 111 w 208"/>
                <a:gd name="T13" fmla="*/ 180 h 210"/>
                <a:gd name="T14" fmla="*/ 92 w 208"/>
                <a:gd name="T15" fmla="*/ 180 h 210"/>
                <a:gd name="T16" fmla="*/ 92 w 208"/>
                <a:gd name="T17" fmla="*/ 163 h 210"/>
                <a:gd name="T18" fmla="*/ 61 w 208"/>
                <a:gd name="T19" fmla="*/ 155 h 210"/>
                <a:gd name="T20" fmla="*/ 66 w 208"/>
                <a:gd name="T21" fmla="*/ 133 h 210"/>
                <a:gd name="T22" fmla="*/ 97 w 208"/>
                <a:gd name="T23" fmla="*/ 141 h 210"/>
                <a:gd name="T24" fmla="*/ 115 w 208"/>
                <a:gd name="T25" fmla="*/ 130 h 210"/>
                <a:gd name="T26" fmla="*/ 95 w 208"/>
                <a:gd name="T27" fmla="*/ 114 h 210"/>
                <a:gd name="T28" fmla="*/ 62 w 208"/>
                <a:gd name="T29" fmla="*/ 80 h 210"/>
                <a:gd name="T30" fmla="*/ 93 w 208"/>
                <a:gd name="T31" fmla="*/ 47 h 210"/>
                <a:gd name="T32" fmla="*/ 93 w 208"/>
                <a:gd name="T33" fmla="*/ 30 h 210"/>
                <a:gd name="T34" fmla="*/ 111 w 208"/>
                <a:gd name="T35" fmla="*/ 30 h 210"/>
                <a:gd name="T36" fmla="*/ 111 w 208"/>
                <a:gd name="T37" fmla="*/ 46 h 210"/>
                <a:gd name="T38" fmla="*/ 138 w 208"/>
                <a:gd name="T39" fmla="*/ 52 h 210"/>
                <a:gd name="T40" fmla="*/ 133 w 208"/>
                <a:gd name="T41" fmla="*/ 73 h 210"/>
                <a:gd name="T42" fmla="*/ 106 w 208"/>
                <a:gd name="T43" fmla="*/ 66 h 210"/>
                <a:gd name="T44" fmla="*/ 90 w 208"/>
                <a:gd name="T45" fmla="*/ 77 h 210"/>
                <a:gd name="T46" fmla="*/ 113 w 208"/>
                <a:gd name="T47" fmla="*/ 93 h 210"/>
                <a:gd name="T48" fmla="*/ 143 w 208"/>
                <a:gd name="T49" fmla="*/ 127 h 210"/>
                <a:gd name="T50" fmla="*/ 111 w 208"/>
                <a:gd name="T51" fmla="*/ 16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8" h="210">
                  <a:moveTo>
                    <a:pt x="104" y="0"/>
                  </a:moveTo>
                  <a:cubicBezTo>
                    <a:pt x="47" y="0"/>
                    <a:pt x="0" y="47"/>
                    <a:pt x="0" y="105"/>
                  </a:cubicBezTo>
                  <a:cubicBezTo>
                    <a:pt x="0" y="163"/>
                    <a:pt x="47" y="210"/>
                    <a:pt x="104" y="210"/>
                  </a:cubicBezTo>
                  <a:cubicBezTo>
                    <a:pt x="162" y="210"/>
                    <a:pt x="208" y="163"/>
                    <a:pt x="208" y="105"/>
                  </a:cubicBezTo>
                  <a:cubicBezTo>
                    <a:pt x="208" y="47"/>
                    <a:pt x="162" y="0"/>
                    <a:pt x="104" y="0"/>
                  </a:cubicBezTo>
                  <a:close/>
                  <a:moveTo>
                    <a:pt x="111" y="161"/>
                  </a:moveTo>
                  <a:cubicBezTo>
                    <a:pt x="111" y="180"/>
                    <a:pt x="111" y="180"/>
                    <a:pt x="111" y="180"/>
                  </a:cubicBezTo>
                  <a:cubicBezTo>
                    <a:pt x="92" y="180"/>
                    <a:pt x="92" y="180"/>
                    <a:pt x="92" y="180"/>
                  </a:cubicBezTo>
                  <a:cubicBezTo>
                    <a:pt x="92" y="163"/>
                    <a:pt x="92" y="163"/>
                    <a:pt x="92" y="163"/>
                  </a:cubicBezTo>
                  <a:cubicBezTo>
                    <a:pt x="80" y="162"/>
                    <a:pt x="68" y="159"/>
                    <a:pt x="61" y="155"/>
                  </a:cubicBezTo>
                  <a:cubicBezTo>
                    <a:pt x="66" y="133"/>
                    <a:pt x="66" y="133"/>
                    <a:pt x="66" y="133"/>
                  </a:cubicBezTo>
                  <a:cubicBezTo>
                    <a:pt x="74" y="138"/>
                    <a:pt x="85" y="141"/>
                    <a:pt x="97" y="141"/>
                  </a:cubicBezTo>
                  <a:cubicBezTo>
                    <a:pt x="108" y="141"/>
                    <a:pt x="115" y="137"/>
                    <a:pt x="115" y="130"/>
                  </a:cubicBezTo>
                  <a:cubicBezTo>
                    <a:pt x="115" y="123"/>
                    <a:pt x="109" y="118"/>
                    <a:pt x="95" y="114"/>
                  </a:cubicBezTo>
                  <a:cubicBezTo>
                    <a:pt x="76" y="107"/>
                    <a:pt x="62" y="98"/>
                    <a:pt x="62" y="80"/>
                  </a:cubicBezTo>
                  <a:cubicBezTo>
                    <a:pt x="62" y="64"/>
                    <a:pt x="74" y="51"/>
                    <a:pt x="93" y="47"/>
                  </a:cubicBezTo>
                  <a:cubicBezTo>
                    <a:pt x="93" y="30"/>
                    <a:pt x="93" y="30"/>
                    <a:pt x="93" y="30"/>
                  </a:cubicBezTo>
                  <a:cubicBezTo>
                    <a:pt x="111" y="30"/>
                    <a:pt x="111" y="30"/>
                    <a:pt x="111" y="30"/>
                  </a:cubicBezTo>
                  <a:cubicBezTo>
                    <a:pt x="111" y="46"/>
                    <a:pt x="111" y="46"/>
                    <a:pt x="111" y="46"/>
                  </a:cubicBezTo>
                  <a:cubicBezTo>
                    <a:pt x="124" y="46"/>
                    <a:pt x="132" y="49"/>
                    <a:pt x="138" y="52"/>
                  </a:cubicBezTo>
                  <a:cubicBezTo>
                    <a:pt x="133" y="73"/>
                    <a:pt x="133" y="73"/>
                    <a:pt x="133" y="73"/>
                  </a:cubicBezTo>
                  <a:cubicBezTo>
                    <a:pt x="128" y="71"/>
                    <a:pt x="120" y="66"/>
                    <a:pt x="106" y="66"/>
                  </a:cubicBezTo>
                  <a:cubicBezTo>
                    <a:pt x="94" y="66"/>
                    <a:pt x="90" y="72"/>
                    <a:pt x="90" y="77"/>
                  </a:cubicBezTo>
                  <a:cubicBezTo>
                    <a:pt x="90" y="83"/>
                    <a:pt x="97" y="87"/>
                    <a:pt x="113" y="93"/>
                  </a:cubicBezTo>
                  <a:cubicBezTo>
                    <a:pt x="135" y="100"/>
                    <a:pt x="143" y="111"/>
                    <a:pt x="143" y="127"/>
                  </a:cubicBezTo>
                  <a:cubicBezTo>
                    <a:pt x="143" y="144"/>
                    <a:pt x="132" y="158"/>
                    <a:pt x="111" y="1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微软雅黑"/>
                <a:ea typeface="微软雅黑"/>
                <a:cs typeface="+mn-cs"/>
              </a:endParaRPr>
            </a:p>
          </p:txBody>
        </p:sp>
        <p:sp>
          <p:nvSpPr>
            <p:cNvPr id="38" name="Freeform 435"/>
            <p:cNvSpPr>
              <a:spLocks noEditPoints="1"/>
            </p:cNvSpPr>
            <p:nvPr/>
          </p:nvSpPr>
          <p:spPr bwMode="auto">
            <a:xfrm>
              <a:off x="3282007" y="1022446"/>
              <a:ext cx="89941" cy="91083"/>
            </a:xfrm>
            <a:custGeom>
              <a:avLst/>
              <a:gdLst>
                <a:gd name="T0" fmla="*/ 67 w 133"/>
                <a:gd name="T1" fmla="*/ 0 h 135"/>
                <a:gd name="T2" fmla="*/ 0 w 133"/>
                <a:gd name="T3" fmla="*/ 68 h 135"/>
                <a:gd name="T4" fmla="*/ 67 w 133"/>
                <a:gd name="T5" fmla="*/ 135 h 135"/>
                <a:gd name="T6" fmla="*/ 133 w 133"/>
                <a:gd name="T7" fmla="*/ 68 h 135"/>
                <a:gd name="T8" fmla="*/ 67 w 133"/>
                <a:gd name="T9" fmla="*/ 0 h 135"/>
                <a:gd name="T10" fmla="*/ 71 w 133"/>
                <a:gd name="T11" fmla="*/ 104 h 135"/>
                <a:gd name="T12" fmla="*/ 71 w 133"/>
                <a:gd name="T13" fmla="*/ 116 h 135"/>
                <a:gd name="T14" fmla="*/ 59 w 133"/>
                <a:gd name="T15" fmla="*/ 116 h 135"/>
                <a:gd name="T16" fmla="*/ 59 w 133"/>
                <a:gd name="T17" fmla="*/ 105 h 135"/>
                <a:gd name="T18" fmla="*/ 39 w 133"/>
                <a:gd name="T19" fmla="*/ 100 h 135"/>
                <a:gd name="T20" fmla="*/ 43 w 133"/>
                <a:gd name="T21" fmla="*/ 86 h 135"/>
                <a:gd name="T22" fmla="*/ 62 w 133"/>
                <a:gd name="T23" fmla="*/ 91 h 135"/>
                <a:gd name="T24" fmla="*/ 74 w 133"/>
                <a:gd name="T25" fmla="*/ 84 h 135"/>
                <a:gd name="T26" fmla="*/ 61 w 133"/>
                <a:gd name="T27" fmla="*/ 73 h 135"/>
                <a:gd name="T28" fmla="*/ 40 w 133"/>
                <a:gd name="T29" fmla="*/ 52 h 135"/>
                <a:gd name="T30" fmla="*/ 60 w 133"/>
                <a:gd name="T31" fmla="*/ 31 h 135"/>
                <a:gd name="T32" fmla="*/ 60 w 133"/>
                <a:gd name="T33" fmla="*/ 20 h 135"/>
                <a:gd name="T34" fmla="*/ 72 w 133"/>
                <a:gd name="T35" fmla="*/ 20 h 135"/>
                <a:gd name="T36" fmla="*/ 72 w 133"/>
                <a:gd name="T37" fmla="*/ 30 h 135"/>
                <a:gd name="T38" fmla="*/ 89 w 133"/>
                <a:gd name="T39" fmla="*/ 34 h 135"/>
                <a:gd name="T40" fmla="*/ 85 w 133"/>
                <a:gd name="T41" fmla="*/ 47 h 135"/>
                <a:gd name="T42" fmla="*/ 68 w 133"/>
                <a:gd name="T43" fmla="*/ 43 h 135"/>
                <a:gd name="T44" fmla="*/ 58 w 133"/>
                <a:gd name="T45" fmla="*/ 50 h 135"/>
                <a:gd name="T46" fmla="*/ 72 w 133"/>
                <a:gd name="T47" fmla="*/ 60 h 135"/>
                <a:gd name="T48" fmla="*/ 92 w 133"/>
                <a:gd name="T49" fmla="*/ 82 h 135"/>
                <a:gd name="T50" fmla="*/ 71 w 133"/>
                <a:gd name="T51" fmla="*/ 10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3" h="135">
                  <a:moveTo>
                    <a:pt x="67" y="0"/>
                  </a:moveTo>
                  <a:cubicBezTo>
                    <a:pt x="30" y="0"/>
                    <a:pt x="0" y="31"/>
                    <a:pt x="0" y="68"/>
                  </a:cubicBezTo>
                  <a:cubicBezTo>
                    <a:pt x="0" y="105"/>
                    <a:pt x="30" y="135"/>
                    <a:pt x="67" y="135"/>
                  </a:cubicBezTo>
                  <a:cubicBezTo>
                    <a:pt x="104" y="135"/>
                    <a:pt x="133" y="105"/>
                    <a:pt x="133" y="68"/>
                  </a:cubicBezTo>
                  <a:cubicBezTo>
                    <a:pt x="133" y="31"/>
                    <a:pt x="104" y="0"/>
                    <a:pt x="67" y="0"/>
                  </a:cubicBezTo>
                  <a:close/>
                  <a:moveTo>
                    <a:pt x="71" y="104"/>
                  </a:moveTo>
                  <a:cubicBezTo>
                    <a:pt x="71" y="116"/>
                    <a:pt x="71" y="116"/>
                    <a:pt x="71" y="116"/>
                  </a:cubicBezTo>
                  <a:cubicBezTo>
                    <a:pt x="59" y="116"/>
                    <a:pt x="59" y="116"/>
                    <a:pt x="59" y="116"/>
                  </a:cubicBezTo>
                  <a:cubicBezTo>
                    <a:pt x="59" y="105"/>
                    <a:pt x="59" y="105"/>
                    <a:pt x="59" y="105"/>
                  </a:cubicBezTo>
                  <a:cubicBezTo>
                    <a:pt x="51" y="104"/>
                    <a:pt x="44" y="102"/>
                    <a:pt x="39" y="100"/>
                  </a:cubicBezTo>
                  <a:cubicBezTo>
                    <a:pt x="43" y="86"/>
                    <a:pt x="43" y="86"/>
                    <a:pt x="43" y="86"/>
                  </a:cubicBezTo>
                  <a:cubicBezTo>
                    <a:pt x="48" y="88"/>
                    <a:pt x="55" y="91"/>
                    <a:pt x="62" y="91"/>
                  </a:cubicBezTo>
                  <a:cubicBezTo>
                    <a:pt x="69" y="91"/>
                    <a:pt x="74" y="88"/>
                    <a:pt x="74" y="84"/>
                  </a:cubicBezTo>
                  <a:cubicBezTo>
                    <a:pt x="74" y="79"/>
                    <a:pt x="70" y="76"/>
                    <a:pt x="61" y="73"/>
                  </a:cubicBezTo>
                  <a:cubicBezTo>
                    <a:pt x="49" y="69"/>
                    <a:pt x="40" y="63"/>
                    <a:pt x="40" y="52"/>
                  </a:cubicBezTo>
                  <a:cubicBezTo>
                    <a:pt x="40" y="41"/>
                    <a:pt x="47" y="33"/>
                    <a:pt x="60" y="31"/>
                  </a:cubicBezTo>
                  <a:cubicBezTo>
                    <a:pt x="60" y="20"/>
                    <a:pt x="60" y="20"/>
                    <a:pt x="60" y="20"/>
                  </a:cubicBezTo>
                  <a:cubicBezTo>
                    <a:pt x="72" y="20"/>
                    <a:pt x="72" y="20"/>
                    <a:pt x="72" y="20"/>
                  </a:cubicBezTo>
                  <a:cubicBezTo>
                    <a:pt x="72" y="30"/>
                    <a:pt x="72" y="30"/>
                    <a:pt x="72" y="30"/>
                  </a:cubicBezTo>
                  <a:cubicBezTo>
                    <a:pt x="79" y="30"/>
                    <a:pt x="85" y="32"/>
                    <a:pt x="89" y="34"/>
                  </a:cubicBezTo>
                  <a:cubicBezTo>
                    <a:pt x="85" y="47"/>
                    <a:pt x="85" y="47"/>
                    <a:pt x="85" y="47"/>
                  </a:cubicBezTo>
                  <a:cubicBezTo>
                    <a:pt x="82" y="46"/>
                    <a:pt x="77" y="43"/>
                    <a:pt x="68" y="43"/>
                  </a:cubicBezTo>
                  <a:cubicBezTo>
                    <a:pt x="61" y="43"/>
                    <a:pt x="58" y="46"/>
                    <a:pt x="58" y="50"/>
                  </a:cubicBezTo>
                  <a:cubicBezTo>
                    <a:pt x="58" y="54"/>
                    <a:pt x="62" y="56"/>
                    <a:pt x="72" y="60"/>
                  </a:cubicBezTo>
                  <a:cubicBezTo>
                    <a:pt x="86" y="65"/>
                    <a:pt x="92" y="71"/>
                    <a:pt x="92" y="82"/>
                  </a:cubicBezTo>
                  <a:cubicBezTo>
                    <a:pt x="92" y="93"/>
                    <a:pt x="85" y="101"/>
                    <a:pt x="71"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微软雅黑"/>
                <a:ea typeface="微软雅黑"/>
                <a:cs typeface="+mn-cs"/>
              </a:endParaRPr>
            </a:p>
          </p:txBody>
        </p:sp>
        <p:sp>
          <p:nvSpPr>
            <p:cNvPr id="39" name="Freeform 436"/>
            <p:cNvSpPr>
              <a:spLocks noEditPoints="1"/>
            </p:cNvSpPr>
            <p:nvPr/>
          </p:nvSpPr>
          <p:spPr bwMode="auto">
            <a:xfrm>
              <a:off x="3199776" y="780891"/>
              <a:ext cx="470261" cy="527652"/>
            </a:xfrm>
            <a:custGeom>
              <a:avLst/>
              <a:gdLst>
                <a:gd name="T0" fmla="*/ 652 w 697"/>
                <a:gd name="T1" fmla="*/ 426 h 782"/>
                <a:gd name="T2" fmla="*/ 601 w 697"/>
                <a:gd name="T3" fmla="*/ 366 h 782"/>
                <a:gd name="T4" fmla="*/ 603 w 697"/>
                <a:gd name="T5" fmla="*/ 267 h 782"/>
                <a:gd name="T6" fmla="*/ 585 w 697"/>
                <a:gd name="T7" fmla="*/ 182 h 782"/>
                <a:gd name="T8" fmla="*/ 509 w 697"/>
                <a:gd name="T9" fmla="*/ 80 h 782"/>
                <a:gd name="T10" fmla="*/ 298 w 697"/>
                <a:gd name="T11" fmla="*/ 0 h 782"/>
                <a:gd name="T12" fmla="*/ 0 w 697"/>
                <a:gd name="T13" fmla="*/ 273 h 782"/>
                <a:gd name="T14" fmla="*/ 2 w 697"/>
                <a:gd name="T15" fmla="*/ 302 h 782"/>
                <a:gd name="T16" fmla="*/ 82 w 697"/>
                <a:gd name="T17" fmla="*/ 533 h 782"/>
                <a:gd name="T18" fmla="*/ 0 w 697"/>
                <a:gd name="T19" fmla="*/ 781 h 782"/>
                <a:gd name="T20" fmla="*/ 362 w 697"/>
                <a:gd name="T21" fmla="*/ 782 h 782"/>
                <a:gd name="T22" fmla="*/ 433 w 697"/>
                <a:gd name="T23" fmla="*/ 674 h 782"/>
                <a:gd name="T24" fmla="*/ 545 w 697"/>
                <a:gd name="T25" fmla="*/ 675 h 782"/>
                <a:gd name="T26" fmla="*/ 563 w 697"/>
                <a:gd name="T27" fmla="*/ 673 h 782"/>
                <a:gd name="T28" fmla="*/ 564 w 697"/>
                <a:gd name="T29" fmla="*/ 673 h 782"/>
                <a:gd name="T30" fmla="*/ 564 w 697"/>
                <a:gd name="T31" fmla="*/ 673 h 782"/>
                <a:gd name="T32" fmla="*/ 571 w 697"/>
                <a:gd name="T33" fmla="*/ 601 h 782"/>
                <a:gd name="T34" fmla="*/ 595 w 697"/>
                <a:gd name="T35" fmla="*/ 577 h 782"/>
                <a:gd name="T36" fmla="*/ 595 w 697"/>
                <a:gd name="T37" fmla="*/ 575 h 782"/>
                <a:gd name="T38" fmla="*/ 561 w 697"/>
                <a:gd name="T39" fmla="*/ 554 h 782"/>
                <a:gd name="T40" fmla="*/ 570 w 697"/>
                <a:gd name="T41" fmla="*/ 554 h 782"/>
                <a:gd name="T42" fmla="*/ 598 w 697"/>
                <a:gd name="T43" fmla="*/ 536 h 782"/>
                <a:gd name="T44" fmla="*/ 598 w 697"/>
                <a:gd name="T45" fmla="*/ 535 h 782"/>
                <a:gd name="T46" fmla="*/ 595 w 697"/>
                <a:gd name="T47" fmla="*/ 527 h 782"/>
                <a:gd name="T48" fmla="*/ 611 w 697"/>
                <a:gd name="T49" fmla="*/ 461 h 782"/>
                <a:gd name="T50" fmla="*/ 652 w 697"/>
                <a:gd name="T51" fmla="*/ 426 h 782"/>
                <a:gd name="T52" fmla="*/ 78 w 697"/>
                <a:gd name="T53" fmla="*/ 265 h 782"/>
                <a:gd name="T54" fmla="*/ 141 w 697"/>
                <a:gd name="T55" fmla="*/ 201 h 782"/>
                <a:gd name="T56" fmla="*/ 205 w 697"/>
                <a:gd name="T57" fmla="*/ 265 h 782"/>
                <a:gd name="T58" fmla="*/ 141 w 697"/>
                <a:gd name="T59" fmla="*/ 329 h 782"/>
                <a:gd name="T60" fmla="*/ 78 w 697"/>
                <a:gd name="T61" fmla="*/ 265 h 782"/>
                <a:gd name="T62" fmla="*/ 189 w 697"/>
                <a:gd name="T63" fmla="*/ 514 h 782"/>
                <a:gd name="T64" fmla="*/ 101 w 697"/>
                <a:gd name="T65" fmla="*/ 426 h 782"/>
                <a:gd name="T66" fmla="*/ 189 w 697"/>
                <a:gd name="T67" fmla="*/ 337 h 782"/>
                <a:gd name="T68" fmla="*/ 276 w 697"/>
                <a:gd name="T69" fmla="*/ 426 h 782"/>
                <a:gd name="T70" fmla="*/ 189 w 697"/>
                <a:gd name="T71" fmla="*/ 514 h 782"/>
                <a:gd name="T72" fmla="*/ 352 w 697"/>
                <a:gd name="T73" fmla="*/ 371 h 782"/>
                <a:gd name="T74" fmla="*/ 215 w 697"/>
                <a:gd name="T75" fmla="*/ 233 h 782"/>
                <a:gd name="T76" fmla="*/ 352 w 697"/>
                <a:gd name="T77" fmla="*/ 95 h 782"/>
                <a:gd name="T78" fmla="*/ 489 w 697"/>
                <a:gd name="T79" fmla="*/ 233 h 782"/>
                <a:gd name="T80" fmla="*/ 352 w 697"/>
                <a:gd name="T81" fmla="*/ 371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97" h="782">
                  <a:moveTo>
                    <a:pt x="652" y="426"/>
                  </a:moveTo>
                  <a:cubicBezTo>
                    <a:pt x="636" y="408"/>
                    <a:pt x="611" y="388"/>
                    <a:pt x="601" y="366"/>
                  </a:cubicBezTo>
                  <a:cubicBezTo>
                    <a:pt x="587" y="333"/>
                    <a:pt x="603" y="301"/>
                    <a:pt x="603" y="267"/>
                  </a:cubicBezTo>
                  <a:cubicBezTo>
                    <a:pt x="602" y="240"/>
                    <a:pt x="594" y="207"/>
                    <a:pt x="585" y="182"/>
                  </a:cubicBezTo>
                  <a:cubicBezTo>
                    <a:pt x="570" y="141"/>
                    <a:pt x="543" y="107"/>
                    <a:pt x="509" y="80"/>
                  </a:cubicBezTo>
                  <a:cubicBezTo>
                    <a:pt x="456" y="31"/>
                    <a:pt x="381" y="0"/>
                    <a:pt x="298" y="0"/>
                  </a:cubicBezTo>
                  <a:cubicBezTo>
                    <a:pt x="133" y="0"/>
                    <a:pt x="0" y="122"/>
                    <a:pt x="0" y="273"/>
                  </a:cubicBezTo>
                  <a:cubicBezTo>
                    <a:pt x="0" y="283"/>
                    <a:pt x="1" y="293"/>
                    <a:pt x="2" y="302"/>
                  </a:cubicBezTo>
                  <a:cubicBezTo>
                    <a:pt x="3" y="368"/>
                    <a:pt x="23" y="446"/>
                    <a:pt x="82" y="533"/>
                  </a:cubicBezTo>
                  <a:cubicBezTo>
                    <a:pt x="82" y="533"/>
                    <a:pt x="164" y="697"/>
                    <a:pt x="0" y="781"/>
                  </a:cubicBezTo>
                  <a:cubicBezTo>
                    <a:pt x="362" y="782"/>
                    <a:pt x="362" y="782"/>
                    <a:pt x="362" y="782"/>
                  </a:cubicBezTo>
                  <a:cubicBezTo>
                    <a:pt x="362" y="782"/>
                    <a:pt x="389" y="674"/>
                    <a:pt x="433" y="674"/>
                  </a:cubicBezTo>
                  <a:cubicBezTo>
                    <a:pt x="470" y="674"/>
                    <a:pt x="508" y="677"/>
                    <a:pt x="545" y="675"/>
                  </a:cubicBezTo>
                  <a:cubicBezTo>
                    <a:pt x="553" y="676"/>
                    <a:pt x="558" y="675"/>
                    <a:pt x="563" y="673"/>
                  </a:cubicBezTo>
                  <a:cubicBezTo>
                    <a:pt x="564" y="673"/>
                    <a:pt x="564" y="673"/>
                    <a:pt x="564" y="673"/>
                  </a:cubicBezTo>
                  <a:cubicBezTo>
                    <a:pt x="564" y="673"/>
                    <a:pt x="564" y="673"/>
                    <a:pt x="564" y="673"/>
                  </a:cubicBezTo>
                  <a:cubicBezTo>
                    <a:pt x="589" y="660"/>
                    <a:pt x="571" y="601"/>
                    <a:pt x="571" y="601"/>
                  </a:cubicBezTo>
                  <a:cubicBezTo>
                    <a:pt x="586" y="595"/>
                    <a:pt x="595" y="585"/>
                    <a:pt x="595" y="577"/>
                  </a:cubicBezTo>
                  <a:cubicBezTo>
                    <a:pt x="595" y="575"/>
                    <a:pt x="595" y="575"/>
                    <a:pt x="595" y="575"/>
                  </a:cubicBezTo>
                  <a:cubicBezTo>
                    <a:pt x="595" y="565"/>
                    <a:pt x="581" y="557"/>
                    <a:pt x="561" y="554"/>
                  </a:cubicBezTo>
                  <a:cubicBezTo>
                    <a:pt x="570" y="554"/>
                    <a:pt x="570" y="554"/>
                    <a:pt x="570" y="554"/>
                  </a:cubicBezTo>
                  <a:cubicBezTo>
                    <a:pt x="585" y="554"/>
                    <a:pt x="598" y="546"/>
                    <a:pt x="598" y="536"/>
                  </a:cubicBezTo>
                  <a:cubicBezTo>
                    <a:pt x="598" y="535"/>
                    <a:pt x="598" y="535"/>
                    <a:pt x="598" y="535"/>
                  </a:cubicBezTo>
                  <a:cubicBezTo>
                    <a:pt x="598" y="532"/>
                    <a:pt x="597" y="529"/>
                    <a:pt x="595" y="527"/>
                  </a:cubicBezTo>
                  <a:cubicBezTo>
                    <a:pt x="598" y="514"/>
                    <a:pt x="609" y="461"/>
                    <a:pt x="611" y="461"/>
                  </a:cubicBezTo>
                  <a:cubicBezTo>
                    <a:pt x="697" y="457"/>
                    <a:pt x="652" y="426"/>
                    <a:pt x="652" y="426"/>
                  </a:cubicBezTo>
                  <a:close/>
                  <a:moveTo>
                    <a:pt x="78" y="265"/>
                  </a:moveTo>
                  <a:cubicBezTo>
                    <a:pt x="78" y="230"/>
                    <a:pt x="106" y="201"/>
                    <a:pt x="141" y="201"/>
                  </a:cubicBezTo>
                  <a:cubicBezTo>
                    <a:pt x="176" y="201"/>
                    <a:pt x="205" y="230"/>
                    <a:pt x="205" y="265"/>
                  </a:cubicBezTo>
                  <a:cubicBezTo>
                    <a:pt x="205" y="300"/>
                    <a:pt x="176" y="329"/>
                    <a:pt x="141" y="329"/>
                  </a:cubicBezTo>
                  <a:cubicBezTo>
                    <a:pt x="106" y="329"/>
                    <a:pt x="78" y="300"/>
                    <a:pt x="78" y="265"/>
                  </a:cubicBezTo>
                  <a:close/>
                  <a:moveTo>
                    <a:pt x="189" y="514"/>
                  </a:moveTo>
                  <a:cubicBezTo>
                    <a:pt x="141" y="514"/>
                    <a:pt x="101" y="474"/>
                    <a:pt x="101" y="426"/>
                  </a:cubicBezTo>
                  <a:cubicBezTo>
                    <a:pt x="101" y="377"/>
                    <a:pt x="141" y="337"/>
                    <a:pt x="189" y="337"/>
                  </a:cubicBezTo>
                  <a:cubicBezTo>
                    <a:pt x="237" y="337"/>
                    <a:pt x="276" y="377"/>
                    <a:pt x="276" y="426"/>
                  </a:cubicBezTo>
                  <a:cubicBezTo>
                    <a:pt x="276" y="474"/>
                    <a:pt x="237" y="514"/>
                    <a:pt x="189" y="514"/>
                  </a:cubicBezTo>
                  <a:close/>
                  <a:moveTo>
                    <a:pt x="352" y="371"/>
                  </a:moveTo>
                  <a:cubicBezTo>
                    <a:pt x="276" y="371"/>
                    <a:pt x="215" y="309"/>
                    <a:pt x="215" y="233"/>
                  </a:cubicBezTo>
                  <a:cubicBezTo>
                    <a:pt x="215" y="157"/>
                    <a:pt x="276" y="95"/>
                    <a:pt x="352" y="95"/>
                  </a:cubicBezTo>
                  <a:cubicBezTo>
                    <a:pt x="428" y="95"/>
                    <a:pt x="489" y="157"/>
                    <a:pt x="489" y="233"/>
                  </a:cubicBezTo>
                  <a:cubicBezTo>
                    <a:pt x="489" y="309"/>
                    <a:pt x="428" y="371"/>
                    <a:pt x="352" y="3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013" b="0" i="0" u="none" strike="noStrike" kern="1200" cap="none" spc="0" normalizeH="0" baseline="0" noProof="0">
                <a:ln>
                  <a:noFill/>
                </a:ln>
                <a:solidFill>
                  <a:srgbClr val="000000"/>
                </a:solidFill>
                <a:effectLst/>
                <a:uLnTx/>
                <a:uFillTx/>
                <a:latin typeface="微软雅黑"/>
                <a:ea typeface="微软雅黑"/>
                <a:cs typeface="+mn-cs"/>
              </a:endParaRPr>
            </a:p>
          </p:txBody>
        </p:sp>
      </p:grpSp>
    </p:spTree>
    <p:extLst>
      <p:ext uri="{BB962C8B-B14F-4D97-AF65-F5344CB8AC3E}">
        <p14:creationId xmlns:p14="http://schemas.microsoft.com/office/powerpoint/2010/main" val="3381722951"/>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0000" fill="hold" grpId="0" nodeType="after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500" fill="hold"/>
                                            <p:tgtEl>
                                              <p:spTgt spid="4"/>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accel="60000" fill="hold" grpId="0" nodeType="withEffect" p14:presetBounceEnd="40000">
                                      <p:stCondLst>
                                        <p:cond delay="300"/>
                                      </p:stCondLst>
                                      <p:childTnLst>
                                        <p:set>
                                          <p:cBhvr>
                                            <p:cTn id="10" dur="1" fill="hold">
                                              <p:stCondLst>
                                                <p:cond delay="0"/>
                                              </p:stCondLst>
                                            </p:cTn>
                                            <p:tgtEl>
                                              <p:spTgt spid="5"/>
                                            </p:tgtEl>
                                            <p:attrNameLst>
                                              <p:attrName>style.visibility</p:attrName>
                                            </p:attrNameLst>
                                          </p:cBhvr>
                                          <p:to>
                                            <p:strVal val="visible"/>
                                          </p:to>
                                        </p:set>
                                        <p:anim calcmode="lin" valueType="num" p14:bounceEnd="40000">
                                          <p:cBhvr additive="base">
                                            <p:cTn id="11" dur="500" fill="hold"/>
                                            <p:tgtEl>
                                              <p:spTgt spid="5"/>
                                            </p:tgtEl>
                                            <p:attrNameLst>
                                              <p:attrName>ppt_x</p:attrName>
                                            </p:attrNameLst>
                                          </p:cBhvr>
                                          <p:tavLst>
                                            <p:tav tm="0">
                                              <p:val>
                                                <p:strVal val="#ppt_x"/>
                                              </p:val>
                                            </p:tav>
                                            <p:tav tm="100000">
                                              <p:val>
                                                <p:strVal val="#ppt_x"/>
                                              </p:val>
                                            </p:tav>
                                          </p:tavLst>
                                        </p:anim>
                                        <p:anim calcmode="lin" valueType="num" p14:bounceEnd="40000">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par>
                              <p:cTn id="13" fill="hold">
                                <p:stCondLst>
                                  <p:cond delay="800"/>
                                </p:stCondLst>
                                <p:childTnLst>
                                  <p:par>
                                    <p:cTn id="14" presetID="53" presetClass="entr" presetSubtype="16"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Effect transition="in" filter="fade">
                                          <p:cBhvr>
                                            <p:cTn id="18" dur="500"/>
                                            <p:tgtEl>
                                              <p:spTgt spid="6"/>
                                            </p:tgtEl>
                                          </p:cBhvr>
                                        </p:animEffect>
                                      </p:childTnLst>
                                    </p:cTn>
                                  </p:par>
                                </p:childTnLst>
                              </p:cTn>
                            </p:par>
                            <p:par>
                              <p:cTn id="19" fill="hold">
                                <p:stCondLst>
                                  <p:cond delay="1300"/>
                                </p:stCondLst>
                                <p:childTnLst>
                                  <p:par>
                                    <p:cTn id="20" presetID="45" presetClass="entr" presetSubtype="0" fill="hold" nodeType="after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500"/>
                                            <p:tgtEl>
                                              <p:spTgt spid="35"/>
                                            </p:tgtEl>
                                          </p:cBhvr>
                                        </p:animEffect>
                                        <p:anim calcmode="lin" valueType="num">
                                          <p:cBhvr>
                                            <p:cTn id="23" dur="500" fill="hold"/>
                                            <p:tgtEl>
                                              <p:spTgt spid="35"/>
                                            </p:tgtEl>
                                            <p:attrNameLst>
                                              <p:attrName>ppt_w</p:attrName>
                                            </p:attrNameLst>
                                          </p:cBhvr>
                                          <p:tavLst>
                                            <p:tav tm="0" fmla="#ppt_w*sin(2.5*pi*$)">
                                              <p:val>
                                                <p:fltVal val="0"/>
                                              </p:val>
                                            </p:tav>
                                            <p:tav tm="100000">
                                              <p:val>
                                                <p:fltVal val="1"/>
                                              </p:val>
                                            </p:tav>
                                          </p:tavLst>
                                        </p:anim>
                                        <p:anim calcmode="lin" valueType="num">
                                          <p:cBhvr>
                                            <p:cTn id="24" dur="500" fill="hold"/>
                                            <p:tgtEl>
                                              <p:spTgt spid="35"/>
                                            </p:tgtEl>
                                            <p:attrNameLst>
                                              <p:attrName>ppt_h</p:attrName>
                                            </p:attrNameLst>
                                          </p:cBhvr>
                                          <p:tavLst>
                                            <p:tav tm="0">
                                              <p:val>
                                                <p:strVal val="#ppt_h"/>
                                              </p:val>
                                            </p:tav>
                                            <p:tav tm="100000">
                                              <p:val>
                                                <p:strVal val="#ppt_h"/>
                                              </p:val>
                                            </p:tav>
                                          </p:tavLst>
                                        </p:anim>
                                      </p:childTnLst>
                                    </p:cTn>
                                  </p:par>
                                  <p:par>
                                    <p:cTn id="25" presetID="22" presetClass="entr" presetSubtype="8"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1800"/>
                                </p:stCondLst>
                                <p:childTnLst>
                                  <p:par>
                                    <p:cTn id="29" presetID="16" presetClass="entr" presetSubtype="37"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barn(outVertical)">
                                          <p:cBhvr>
                                            <p:cTn id="31" dur="500"/>
                                            <p:tgtEl>
                                              <p:spTgt spid="11"/>
                                            </p:tgtEl>
                                          </p:cBhvr>
                                        </p:animEffect>
                                      </p:childTnLst>
                                    </p:cTn>
                                  </p:par>
                                </p:childTnLst>
                              </p:cTn>
                            </p:par>
                            <p:par>
                              <p:cTn id="32" fill="hold">
                                <p:stCondLst>
                                  <p:cond delay="2300"/>
                                </p:stCondLst>
                                <p:childTnLst>
                                  <p:par>
                                    <p:cTn id="33" presetID="53" presetClass="entr" presetSubtype="16"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ppt_w</p:attrName>
                                            </p:attrNameLst>
                                          </p:cBhvr>
                                          <p:tavLst>
                                            <p:tav tm="0">
                                              <p:val>
                                                <p:fltVal val="0"/>
                                              </p:val>
                                            </p:tav>
                                            <p:tav tm="100000">
                                              <p:val>
                                                <p:strVal val="#ppt_w"/>
                                              </p:val>
                                            </p:tav>
                                          </p:tavLst>
                                        </p:anim>
                                        <p:anim calcmode="lin" valueType="num">
                                          <p:cBhvr>
                                            <p:cTn id="36" dur="500" fill="hold"/>
                                            <p:tgtEl>
                                              <p:spTgt spid="15"/>
                                            </p:tgtEl>
                                            <p:attrNameLst>
                                              <p:attrName>ppt_h</p:attrName>
                                            </p:attrNameLst>
                                          </p:cBhvr>
                                          <p:tavLst>
                                            <p:tav tm="0">
                                              <p:val>
                                                <p:fltVal val="0"/>
                                              </p:val>
                                            </p:tav>
                                            <p:tav tm="100000">
                                              <p:val>
                                                <p:strVal val="#ppt_h"/>
                                              </p:val>
                                            </p:tav>
                                          </p:tavLst>
                                        </p:anim>
                                        <p:animEffect transition="in" filter="fade">
                                          <p:cBhvr>
                                            <p:cTn id="37" dur="500"/>
                                            <p:tgtEl>
                                              <p:spTgt spid="15"/>
                                            </p:tgtEl>
                                          </p:cBhvr>
                                        </p:animEffect>
                                      </p:childTnLst>
                                    </p:cTn>
                                  </p:par>
                                </p:childTnLst>
                              </p:cTn>
                            </p:par>
                            <p:par>
                              <p:cTn id="38" fill="hold">
                                <p:stCondLst>
                                  <p:cond delay="2800"/>
                                </p:stCondLst>
                                <p:childTnLst>
                                  <p:par>
                                    <p:cTn id="39" presetID="45" presetClass="entr" presetSubtype="0" fill="hold" nodeType="after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fade">
                                          <p:cBhvr>
                                            <p:cTn id="41" dur="500"/>
                                            <p:tgtEl>
                                              <p:spTgt spid="29"/>
                                            </p:tgtEl>
                                          </p:cBhvr>
                                        </p:animEffect>
                                        <p:anim calcmode="lin" valueType="num">
                                          <p:cBhvr>
                                            <p:cTn id="42" dur="500" fill="hold"/>
                                            <p:tgtEl>
                                              <p:spTgt spid="29"/>
                                            </p:tgtEl>
                                            <p:attrNameLst>
                                              <p:attrName>ppt_w</p:attrName>
                                            </p:attrNameLst>
                                          </p:cBhvr>
                                          <p:tavLst>
                                            <p:tav tm="0" fmla="#ppt_w*sin(2.5*pi*$)">
                                              <p:val>
                                                <p:fltVal val="0"/>
                                              </p:val>
                                            </p:tav>
                                            <p:tav tm="100000">
                                              <p:val>
                                                <p:fltVal val="1"/>
                                              </p:val>
                                            </p:tav>
                                          </p:tavLst>
                                        </p:anim>
                                        <p:anim calcmode="lin" valueType="num">
                                          <p:cBhvr>
                                            <p:cTn id="43" dur="500" fill="hold"/>
                                            <p:tgtEl>
                                              <p:spTgt spid="29"/>
                                            </p:tgtEl>
                                            <p:attrNameLst>
                                              <p:attrName>ppt_h</p:attrName>
                                            </p:attrNameLst>
                                          </p:cBhvr>
                                          <p:tavLst>
                                            <p:tav tm="0">
                                              <p:val>
                                                <p:strVal val="#ppt_h"/>
                                              </p:val>
                                            </p:tav>
                                            <p:tav tm="100000">
                                              <p:val>
                                                <p:strVal val="#ppt_h"/>
                                              </p:val>
                                            </p:tav>
                                          </p:tavLst>
                                        </p:anim>
                                      </p:childTnLst>
                                    </p:cTn>
                                  </p:par>
                                  <p:par>
                                    <p:cTn id="44" presetID="22" presetClass="entr" presetSubtype="8" fill="hold" nodeType="with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wipe(left)">
                                          <p:cBhvr>
                                            <p:cTn id="46" dur="500"/>
                                            <p:tgtEl>
                                              <p:spTgt spid="23"/>
                                            </p:tgtEl>
                                          </p:cBhvr>
                                        </p:animEffect>
                                      </p:childTnLst>
                                    </p:cTn>
                                  </p:par>
                                </p:childTnLst>
                              </p:cTn>
                            </p:par>
                            <p:par>
                              <p:cTn id="47" fill="hold">
                                <p:stCondLst>
                                  <p:cond delay="3300"/>
                                </p:stCondLst>
                                <p:childTnLst>
                                  <p:par>
                                    <p:cTn id="48" presetID="16" presetClass="entr" presetSubtype="37" fill="hold" nodeType="after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barn(outVertical)">
                                          <p:cBhvr>
                                            <p:cTn id="50" dur="500"/>
                                            <p:tgtEl>
                                              <p:spTgt spid="20"/>
                                            </p:tgtEl>
                                          </p:cBhvr>
                                        </p:animEffect>
                                      </p:childTnLst>
                                    </p:cTn>
                                  </p:par>
                                </p:childTnLst>
                              </p:cTn>
                            </p:par>
                            <p:par>
                              <p:cTn id="51" fill="hold">
                                <p:stCondLst>
                                  <p:cond delay="3800"/>
                                </p:stCondLst>
                                <p:childTnLst>
                                  <p:par>
                                    <p:cTn id="52" presetID="22" presetClass="entr" presetSubtype="2" fill="hold" grpId="0" nodeType="after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wipe(right)">
                                          <p:cBhvr>
                                            <p:cTn id="54" dur="500"/>
                                            <p:tgtEl>
                                              <p:spTgt spid="24"/>
                                            </p:tgtEl>
                                          </p:cBhvr>
                                        </p:animEffect>
                                      </p:childTnLst>
                                    </p:cTn>
                                  </p:par>
                                  <p:par>
                                    <p:cTn id="55" presetID="22" presetClass="entr" presetSubtype="8" fill="hold" grpId="0" nodeType="withEffect">
                                      <p:stCondLst>
                                        <p:cond delay="300"/>
                                      </p:stCondLst>
                                      <p:childTnLst>
                                        <p:set>
                                          <p:cBhvr>
                                            <p:cTn id="56" dur="1" fill="hold">
                                              <p:stCondLst>
                                                <p:cond delay="0"/>
                                              </p:stCondLst>
                                            </p:cTn>
                                            <p:tgtEl>
                                              <p:spTgt spid="25"/>
                                            </p:tgtEl>
                                            <p:attrNameLst>
                                              <p:attrName>style.visibility</p:attrName>
                                            </p:attrNameLst>
                                          </p:cBhvr>
                                          <p:to>
                                            <p:strVal val="visible"/>
                                          </p:to>
                                        </p:set>
                                        <p:animEffect transition="in" filter="wipe(left)">
                                          <p:cBhvr>
                                            <p:cTn id="57" dur="500"/>
                                            <p:tgtEl>
                                              <p:spTgt spid="25"/>
                                            </p:tgtEl>
                                          </p:cBhvr>
                                        </p:animEffect>
                                      </p:childTnLst>
                                    </p:cTn>
                                  </p:par>
                                </p:childTnLst>
                              </p:cTn>
                            </p:par>
                            <p:par>
                              <p:cTn id="58" fill="hold">
                                <p:stCondLst>
                                  <p:cond delay="4600"/>
                                </p:stCondLst>
                                <p:childTnLst>
                                  <p:par>
                                    <p:cTn id="59" presetID="22" presetClass="entr" presetSubtype="1" fill="hold" nodeType="after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wipe(up)">
                                          <p:cBhvr>
                                            <p:cTn id="6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24" grpId="0" animBg="1"/>
          <p:bldP spid="2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accel="60000" fill="hold" grpId="0" nodeType="withEffect">
                                      <p:stCondLst>
                                        <p:cond delay="3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par>
                              <p:cTn id="13" fill="hold">
                                <p:stCondLst>
                                  <p:cond delay="800"/>
                                </p:stCondLst>
                                <p:childTnLst>
                                  <p:par>
                                    <p:cTn id="14" presetID="53" presetClass="entr" presetSubtype="16"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Effect transition="in" filter="fade">
                                          <p:cBhvr>
                                            <p:cTn id="18" dur="500"/>
                                            <p:tgtEl>
                                              <p:spTgt spid="6"/>
                                            </p:tgtEl>
                                          </p:cBhvr>
                                        </p:animEffect>
                                      </p:childTnLst>
                                    </p:cTn>
                                  </p:par>
                                </p:childTnLst>
                              </p:cTn>
                            </p:par>
                            <p:par>
                              <p:cTn id="19" fill="hold">
                                <p:stCondLst>
                                  <p:cond delay="1300"/>
                                </p:stCondLst>
                                <p:childTnLst>
                                  <p:par>
                                    <p:cTn id="20" presetID="45" presetClass="entr" presetSubtype="0" fill="hold" nodeType="after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500"/>
                                            <p:tgtEl>
                                              <p:spTgt spid="35"/>
                                            </p:tgtEl>
                                          </p:cBhvr>
                                        </p:animEffect>
                                        <p:anim calcmode="lin" valueType="num">
                                          <p:cBhvr>
                                            <p:cTn id="23" dur="500" fill="hold"/>
                                            <p:tgtEl>
                                              <p:spTgt spid="35"/>
                                            </p:tgtEl>
                                            <p:attrNameLst>
                                              <p:attrName>ppt_w</p:attrName>
                                            </p:attrNameLst>
                                          </p:cBhvr>
                                          <p:tavLst>
                                            <p:tav tm="0" fmla="#ppt_w*sin(2.5*pi*$)">
                                              <p:val>
                                                <p:fltVal val="0"/>
                                              </p:val>
                                            </p:tav>
                                            <p:tav tm="100000">
                                              <p:val>
                                                <p:fltVal val="1"/>
                                              </p:val>
                                            </p:tav>
                                          </p:tavLst>
                                        </p:anim>
                                        <p:anim calcmode="lin" valueType="num">
                                          <p:cBhvr>
                                            <p:cTn id="24" dur="500" fill="hold"/>
                                            <p:tgtEl>
                                              <p:spTgt spid="35"/>
                                            </p:tgtEl>
                                            <p:attrNameLst>
                                              <p:attrName>ppt_h</p:attrName>
                                            </p:attrNameLst>
                                          </p:cBhvr>
                                          <p:tavLst>
                                            <p:tav tm="0">
                                              <p:val>
                                                <p:strVal val="#ppt_h"/>
                                              </p:val>
                                            </p:tav>
                                            <p:tav tm="100000">
                                              <p:val>
                                                <p:strVal val="#ppt_h"/>
                                              </p:val>
                                            </p:tav>
                                          </p:tavLst>
                                        </p:anim>
                                      </p:childTnLst>
                                    </p:cTn>
                                  </p:par>
                                  <p:par>
                                    <p:cTn id="25" presetID="22" presetClass="entr" presetSubtype="8"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1800"/>
                                </p:stCondLst>
                                <p:childTnLst>
                                  <p:par>
                                    <p:cTn id="29" presetID="16" presetClass="entr" presetSubtype="37"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barn(outVertical)">
                                          <p:cBhvr>
                                            <p:cTn id="31" dur="500"/>
                                            <p:tgtEl>
                                              <p:spTgt spid="11"/>
                                            </p:tgtEl>
                                          </p:cBhvr>
                                        </p:animEffect>
                                      </p:childTnLst>
                                    </p:cTn>
                                  </p:par>
                                </p:childTnLst>
                              </p:cTn>
                            </p:par>
                            <p:par>
                              <p:cTn id="32" fill="hold">
                                <p:stCondLst>
                                  <p:cond delay="2300"/>
                                </p:stCondLst>
                                <p:childTnLst>
                                  <p:par>
                                    <p:cTn id="33" presetID="53" presetClass="entr" presetSubtype="16"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ppt_w</p:attrName>
                                            </p:attrNameLst>
                                          </p:cBhvr>
                                          <p:tavLst>
                                            <p:tav tm="0">
                                              <p:val>
                                                <p:fltVal val="0"/>
                                              </p:val>
                                            </p:tav>
                                            <p:tav tm="100000">
                                              <p:val>
                                                <p:strVal val="#ppt_w"/>
                                              </p:val>
                                            </p:tav>
                                          </p:tavLst>
                                        </p:anim>
                                        <p:anim calcmode="lin" valueType="num">
                                          <p:cBhvr>
                                            <p:cTn id="36" dur="500" fill="hold"/>
                                            <p:tgtEl>
                                              <p:spTgt spid="15"/>
                                            </p:tgtEl>
                                            <p:attrNameLst>
                                              <p:attrName>ppt_h</p:attrName>
                                            </p:attrNameLst>
                                          </p:cBhvr>
                                          <p:tavLst>
                                            <p:tav tm="0">
                                              <p:val>
                                                <p:fltVal val="0"/>
                                              </p:val>
                                            </p:tav>
                                            <p:tav tm="100000">
                                              <p:val>
                                                <p:strVal val="#ppt_h"/>
                                              </p:val>
                                            </p:tav>
                                          </p:tavLst>
                                        </p:anim>
                                        <p:animEffect transition="in" filter="fade">
                                          <p:cBhvr>
                                            <p:cTn id="37" dur="500"/>
                                            <p:tgtEl>
                                              <p:spTgt spid="15"/>
                                            </p:tgtEl>
                                          </p:cBhvr>
                                        </p:animEffect>
                                      </p:childTnLst>
                                    </p:cTn>
                                  </p:par>
                                </p:childTnLst>
                              </p:cTn>
                            </p:par>
                            <p:par>
                              <p:cTn id="38" fill="hold">
                                <p:stCondLst>
                                  <p:cond delay="2800"/>
                                </p:stCondLst>
                                <p:childTnLst>
                                  <p:par>
                                    <p:cTn id="39" presetID="45" presetClass="entr" presetSubtype="0" fill="hold" nodeType="after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fade">
                                          <p:cBhvr>
                                            <p:cTn id="41" dur="500"/>
                                            <p:tgtEl>
                                              <p:spTgt spid="29"/>
                                            </p:tgtEl>
                                          </p:cBhvr>
                                        </p:animEffect>
                                        <p:anim calcmode="lin" valueType="num">
                                          <p:cBhvr>
                                            <p:cTn id="42" dur="500" fill="hold"/>
                                            <p:tgtEl>
                                              <p:spTgt spid="29"/>
                                            </p:tgtEl>
                                            <p:attrNameLst>
                                              <p:attrName>ppt_w</p:attrName>
                                            </p:attrNameLst>
                                          </p:cBhvr>
                                          <p:tavLst>
                                            <p:tav tm="0" fmla="#ppt_w*sin(2.5*pi*$)">
                                              <p:val>
                                                <p:fltVal val="0"/>
                                              </p:val>
                                            </p:tav>
                                            <p:tav tm="100000">
                                              <p:val>
                                                <p:fltVal val="1"/>
                                              </p:val>
                                            </p:tav>
                                          </p:tavLst>
                                        </p:anim>
                                        <p:anim calcmode="lin" valueType="num">
                                          <p:cBhvr>
                                            <p:cTn id="43" dur="500" fill="hold"/>
                                            <p:tgtEl>
                                              <p:spTgt spid="29"/>
                                            </p:tgtEl>
                                            <p:attrNameLst>
                                              <p:attrName>ppt_h</p:attrName>
                                            </p:attrNameLst>
                                          </p:cBhvr>
                                          <p:tavLst>
                                            <p:tav tm="0">
                                              <p:val>
                                                <p:strVal val="#ppt_h"/>
                                              </p:val>
                                            </p:tav>
                                            <p:tav tm="100000">
                                              <p:val>
                                                <p:strVal val="#ppt_h"/>
                                              </p:val>
                                            </p:tav>
                                          </p:tavLst>
                                        </p:anim>
                                      </p:childTnLst>
                                    </p:cTn>
                                  </p:par>
                                  <p:par>
                                    <p:cTn id="44" presetID="22" presetClass="entr" presetSubtype="8" fill="hold" nodeType="with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wipe(left)">
                                          <p:cBhvr>
                                            <p:cTn id="46" dur="500"/>
                                            <p:tgtEl>
                                              <p:spTgt spid="23"/>
                                            </p:tgtEl>
                                          </p:cBhvr>
                                        </p:animEffect>
                                      </p:childTnLst>
                                    </p:cTn>
                                  </p:par>
                                </p:childTnLst>
                              </p:cTn>
                            </p:par>
                            <p:par>
                              <p:cTn id="47" fill="hold">
                                <p:stCondLst>
                                  <p:cond delay="3300"/>
                                </p:stCondLst>
                                <p:childTnLst>
                                  <p:par>
                                    <p:cTn id="48" presetID="16" presetClass="entr" presetSubtype="37" fill="hold" nodeType="after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barn(outVertical)">
                                          <p:cBhvr>
                                            <p:cTn id="50" dur="500"/>
                                            <p:tgtEl>
                                              <p:spTgt spid="20"/>
                                            </p:tgtEl>
                                          </p:cBhvr>
                                        </p:animEffect>
                                      </p:childTnLst>
                                    </p:cTn>
                                  </p:par>
                                </p:childTnLst>
                              </p:cTn>
                            </p:par>
                            <p:par>
                              <p:cTn id="51" fill="hold">
                                <p:stCondLst>
                                  <p:cond delay="3800"/>
                                </p:stCondLst>
                                <p:childTnLst>
                                  <p:par>
                                    <p:cTn id="52" presetID="22" presetClass="entr" presetSubtype="2" fill="hold" grpId="0" nodeType="after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wipe(right)">
                                          <p:cBhvr>
                                            <p:cTn id="54" dur="500"/>
                                            <p:tgtEl>
                                              <p:spTgt spid="24"/>
                                            </p:tgtEl>
                                          </p:cBhvr>
                                        </p:animEffect>
                                      </p:childTnLst>
                                    </p:cTn>
                                  </p:par>
                                  <p:par>
                                    <p:cTn id="55" presetID="22" presetClass="entr" presetSubtype="8" fill="hold" grpId="0" nodeType="withEffect">
                                      <p:stCondLst>
                                        <p:cond delay="300"/>
                                      </p:stCondLst>
                                      <p:childTnLst>
                                        <p:set>
                                          <p:cBhvr>
                                            <p:cTn id="56" dur="1" fill="hold">
                                              <p:stCondLst>
                                                <p:cond delay="0"/>
                                              </p:stCondLst>
                                            </p:cTn>
                                            <p:tgtEl>
                                              <p:spTgt spid="25"/>
                                            </p:tgtEl>
                                            <p:attrNameLst>
                                              <p:attrName>style.visibility</p:attrName>
                                            </p:attrNameLst>
                                          </p:cBhvr>
                                          <p:to>
                                            <p:strVal val="visible"/>
                                          </p:to>
                                        </p:set>
                                        <p:animEffect transition="in" filter="wipe(left)">
                                          <p:cBhvr>
                                            <p:cTn id="57" dur="500"/>
                                            <p:tgtEl>
                                              <p:spTgt spid="25"/>
                                            </p:tgtEl>
                                          </p:cBhvr>
                                        </p:animEffect>
                                      </p:childTnLst>
                                    </p:cTn>
                                  </p:par>
                                </p:childTnLst>
                              </p:cTn>
                            </p:par>
                            <p:par>
                              <p:cTn id="58" fill="hold">
                                <p:stCondLst>
                                  <p:cond delay="4600"/>
                                </p:stCondLst>
                                <p:childTnLst>
                                  <p:par>
                                    <p:cTn id="59" presetID="22" presetClass="entr" presetSubtype="1" fill="hold" nodeType="after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wipe(up)">
                                          <p:cBhvr>
                                            <p:cTn id="6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24" grpId="0" animBg="1"/>
          <p:bldP spid="25" grpId="0" animBg="1"/>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7"/>
          <p:cNvSpPr>
            <a:spLocks/>
          </p:cNvSpPr>
          <p:nvPr/>
        </p:nvSpPr>
        <p:spPr bwMode="auto">
          <a:xfrm>
            <a:off x="3136775" y="1205985"/>
            <a:ext cx="1005569" cy="3174831"/>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nvGrpSpPr>
          <p:cNvPr id="5" name="组合 4"/>
          <p:cNvGrpSpPr/>
          <p:nvPr/>
        </p:nvGrpSpPr>
        <p:grpSpPr>
          <a:xfrm>
            <a:off x="3136616" y="967751"/>
            <a:ext cx="1149740" cy="1149740"/>
            <a:chOff x="2342140" y="893355"/>
            <a:chExt cx="1149740" cy="1149740"/>
          </a:xfrm>
        </p:grpSpPr>
        <p:grpSp>
          <p:nvGrpSpPr>
            <p:cNvPr id="6" name="组合 5"/>
            <p:cNvGrpSpPr/>
            <p:nvPr/>
          </p:nvGrpSpPr>
          <p:grpSpPr>
            <a:xfrm>
              <a:off x="2342140" y="893355"/>
              <a:ext cx="1149740" cy="1149740"/>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9" name="椭圆 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7" name="KSO_Shape"/>
            <p:cNvSpPr>
              <a:spLocks/>
            </p:cNvSpPr>
            <p:nvPr/>
          </p:nvSpPr>
          <p:spPr bwMode="auto">
            <a:xfrm>
              <a:off x="2678413" y="1165965"/>
              <a:ext cx="489748" cy="56947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chemeClr val="accent1"/>
            </a:solidFill>
            <a:ln>
              <a:noFill/>
            </a:ln>
            <a:extLst/>
          </p:spPr>
          <p:txBody>
            <a:bodyPr anchor="ctr">
              <a:scene3d>
                <a:camera prst="orthographicFront"/>
                <a:lightRig rig="threePt" dir="t"/>
              </a:scene3d>
              <a:sp3d>
                <a:contourClr>
                  <a:srgbClr val="FFFFFF"/>
                </a:contourClr>
              </a:sp3d>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a:ea typeface="微软雅黑"/>
                <a:cs typeface="+mn-cs"/>
              </a:endParaRPr>
            </a:p>
          </p:txBody>
        </p:sp>
      </p:grpSp>
      <p:grpSp>
        <p:nvGrpSpPr>
          <p:cNvPr id="10" name="组合 9"/>
          <p:cNvGrpSpPr/>
          <p:nvPr/>
        </p:nvGrpSpPr>
        <p:grpSpPr>
          <a:xfrm>
            <a:off x="2630172" y="2286104"/>
            <a:ext cx="1149740" cy="1149740"/>
            <a:chOff x="1835696" y="2211710"/>
            <a:chExt cx="1149740" cy="1149740"/>
          </a:xfrm>
        </p:grpSpPr>
        <p:grpSp>
          <p:nvGrpSpPr>
            <p:cNvPr id="11" name="组合 10"/>
            <p:cNvGrpSpPr/>
            <p:nvPr/>
          </p:nvGrpSpPr>
          <p:grpSpPr>
            <a:xfrm>
              <a:off x="1835696" y="2211710"/>
              <a:ext cx="1149740" cy="1149740"/>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lumMod val="75000"/>
                      <a:lumOff val="25000"/>
                    </a:prstClr>
                  </a:solidFill>
                  <a:effectLst/>
                  <a:uLnTx/>
                  <a:uFillTx/>
                  <a:latin typeface="微软雅黑"/>
                  <a:ea typeface="微软雅黑"/>
                  <a:cs typeface="+mn-cs"/>
                </a:endParaRPr>
              </a:p>
            </p:txBody>
          </p:sp>
          <p:sp>
            <p:nvSpPr>
              <p:cNvPr id="14" name="椭圆 1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lumMod val="75000"/>
                      <a:lumOff val="25000"/>
                    </a:prstClr>
                  </a:solidFill>
                  <a:effectLst/>
                  <a:uLnTx/>
                  <a:uFillTx/>
                  <a:latin typeface="微软雅黑"/>
                  <a:ea typeface="微软雅黑"/>
                  <a:cs typeface="+mn-cs"/>
                </a:endParaRPr>
              </a:p>
            </p:txBody>
          </p:sp>
        </p:grpSp>
        <p:sp>
          <p:nvSpPr>
            <p:cNvPr id="12" name="KSO_Shape"/>
            <p:cNvSpPr>
              <a:spLocks/>
            </p:cNvSpPr>
            <p:nvPr/>
          </p:nvSpPr>
          <p:spPr bwMode="auto">
            <a:xfrm>
              <a:off x="2089100" y="2562390"/>
              <a:ext cx="649486" cy="48603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accent3"/>
            </a:solidFill>
            <a:ln>
              <a:noFill/>
            </a:ln>
            <a:extLst/>
          </p:spPr>
          <p:txBody>
            <a:bodyPr bIns="360000" anchor="ctr">
              <a:scene3d>
                <a:camera prst="orthographicFront"/>
                <a:lightRig rig="threePt" dir="t"/>
              </a:scene3d>
              <a:sp3d>
                <a:contourClr>
                  <a:srgbClr val="FFFFFF"/>
                </a:contourClr>
              </a:sp3d>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p:txBody>
        </p:sp>
      </p:grpSp>
      <p:grpSp>
        <p:nvGrpSpPr>
          <p:cNvPr id="15" name="组合 14"/>
          <p:cNvGrpSpPr/>
          <p:nvPr/>
        </p:nvGrpSpPr>
        <p:grpSpPr>
          <a:xfrm>
            <a:off x="3278244" y="3510242"/>
            <a:ext cx="1149740" cy="1149740"/>
            <a:chOff x="2483768" y="3435846"/>
            <a:chExt cx="1149740" cy="1149740"/>
          </a:xfrm>
        </p:grpSpPr>
        <p:grpSp>
          <p:nvGrpSpPr>
            <p:cNvPr id="16" name="组合 15"/>
            <p:cNvGrpSpPr/>
            <p:nvPr/>
          </p:nvGrpSpPr>
          <p:grpSpPr>
            <a:xfrm>
              <a:off x="2483768" y="3435846"/>
              <a:ext cx="1149740" cy="1149740"/>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9" name="椭圆 1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17" name="KSO_Shape"/>
            <p:cNvSpPr>
              <a:spLocks/>
            </p:cNvSpPr>
            <p:nvPr/>
          </p:nvSpPr>
          <p:spPr bwMode="auto">
            <a:xfrm>
              <a:off x="2802446" y="3812214"/>
              <a:ext cx="521267" cy="439601"/>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accent2"/>
            </a:solidFill>
            <a:ln>
              <a:noFill/>
            </a:ln>
            <a:extLst/>
          </p:spPr>
          <p:txBody>
            <a:bodyPr anchor="ctr">
              <a:scene3d>
                <a:camera prst="orthographicFront"/>
                <a:lightRig rig="threePt" dir="t"/>
              </a:scene3d>
              <a:sp3d>
                <a:contourClr>
                  <a:srgbClr val="FFFFFF"/>
                </a:contourClr>
              </a:sp3d>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a:ea typeface="微软雅黑"/>
                <a:cs typeface="+mn-cs"/>
              </a:endParaRPr>
            </a:p>
          </p:txBody>
        </p:sp>
      </p:grpSp>
      <p:sp>
        <p:nvSpPr>
          <p:cNvPr id="20" name="TextBox 18"/>
          <p:cNvSpPr txBox="1"/>
          <p:nvPr/>
        </p:nvSpPr>
        <p:spPr>
          <a:xfrm>
            <a:off x="1455919" y="1327789"/>
            <a:ext cx="1036867" cy="215444"/>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填加标题</a:t>
            </a:r>
            <a:endParaRPr kumimoji="0" lang="zh-CN" altLang="en-US" sz="1400" b="1"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p:txBody>
      </p:sp>
      <p:sp>
        <p:nvSpPr>
          <p:cNvPr id="21" name="TextBox 19"/>
          <p:cNvSpPr txBox="1"/>
          <p:nvPr/>
        </p:nvSpPr>
        <p:spPr>
          <a:xfrm>
            <a:off x="1455915" y="1640560"/>
            <a:ext cx="1203316" cy="169277"/>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点击输入说明文字</a:t>
            </a:r>
          </a:p>
        </p:txBody>
      </p:sp>
      <p:sp>
        <p:nvSpPr>
          <p:cNvPr id="22" name="TextBox 20"/>
          <p:cNvSpPr txBox="1"/>
          <p:nvPr/>
        </p:nvSpPr>
        <p:spPr>
          <a:xfrm>
            <a:off x="1082930" y="2658381"/>
            <a:ext cx="1331318" cy="215444"/>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填加标题</a:t>
            </a:r>
          </a:p>
        </p:txBody>
      </p:sp>
      <p:sp>
        <p:nvSpPr>
          <p:cNvPr id="23" name="TextBox 21"/>
          <p:cNvSpPr txBox="1"/>
          <p:nvPr/>
        </p:nvSpPr>
        <p:spPr>
          <a:xfrm>
            <a:off x="1182823" y="2980826"/>
            <a:ext cx="1166506" cy="169277"/>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点击输入说明文字</a:t>
            </a:r>
          </a:p>
        </p:txBody>
      </p:sp>
      <p:sp>
        <p:nvSpPr>
          <p:cNvPr id="24" name="TextBox 22"/>
          <p:cNvSpPr txBox="1"/>
          <p:nvPr/>
        </p:nvSpPr>
        <p:spPr>
          <a:xfrm>
            <a:off x="1763688" y="4064093"/>
            <a:ext cx="1166506" cy="215444"/>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填加标题</a:t>
            </a:r>
          </a:p>
        </p:txBody>
      </p:sp>
      <p:sp>
        <p:nvSpPr>
          <p:cNvPr id="25" name="TextBox 23"/>
          <p:cNvSpPr txBox="1"/>
          <p:nvPr/>
        </p:nvSpPr>
        <p:spPr>
          <a:xfrm>
            <a:off x="1777275" y="4380817"/>
            <a:ext cx="1166506" cy="169277"/>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点击输入说明文字</a:t>
            </a:r>
          </a:p>
        </p:txBody>
      </p:sp>
      <p:sp>
        <p:nvSpPr>
          <p:cNvPr id="26" name="Line 39"/>
          <p:cNvSpPr>
            <a:spLocks noChangeShapeType="1"/>
          </p:cNvSpPr>
          <p:nvPr/>
        </p:nvSpPr>
        <p:spPr bwMode="auto">
          <a:xfrm>
            <a:off x="4591540" y="1820702"/>
            <a:ext cx="915275" cy="450074"/>
          </a:xfrm>
          <a:prstGeom prst="line">
            <a:avLst/>
          </a:prstGeom>
          <a:noFill/>
          <a:ln w="57150" cap="rnd">
            <a:solidFill>
              <a:schemeClr val="tx1">
                <a:lumMod val="50000"/>
                <a:lumOff val="50000"/>
              </a:schemeClr>
            </a:solidFill>
            <a:prstDash val="sysDot"/>
            <a:round/>
            <a:headEnd/>
            <a:tailEnd type="triangle" w="med" len="med"/>
          </a:ln>
          <a:scene3d>
            <a:camera prst="orthographicFront">
              <a:rot lat="0" lon="0" rev="300000"/>
            </a:camera>
            <a:lightRig rig="threePt" dir="t"/>
          </a:scene3d>
          <a:extLst>
            <a:ext uri="{909E8E84-426E-40DD-AFC4-6F175D3DCCD1}">
              <a14:hiddenFill xmlns:a14="http://schemas.microsoft.com/office/drawing/2010/main">
                <a:noFill/>
              </a14:hiddenFill>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7" name="Line 40"/>
          <p:cNvSpPr>
            <a:spLocks noChangeShapeType="1"/>
          </p:cNvSpPr>
          <p:nvPr/>
        </p:nvSpPr>
        <p:spPr bwMode="auto">
          <a:xfrm>
            <a:off x="4118193" y="2813883"/>
            <a:ext cx="1241799" cy="1261"/>
          </a:xfrm>
          <a:prstGeom prst="line">
            <a:avLst/>
          </a:prstGeom>
          <a:noFill/>
          <a:ln w="57150" cap="rnd">
            <a:solidFill>
              <a:schemeClr val="tx1">
                <a:lumMod val="50000"/>
                <a:lumOff val="50000"/>
              </a:schemeClr>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8" name="Line 41"/>
          <p:cNvSpPr>
            <a:spLocks noChangeShapeType="1"/>
          </p:cNvSpPr>
          <p:nvPr/>
        </p:nvSpPr>
        <p:spPr bwMode="auto">
          <a:xfrm flipV="1">
            <a:off x="4548270" y="3359378"/>
            <a:ext cx="954357" cy="383256"/>
          </a:xfrm>
          <a:prstGeom prst="line">
            <a:avLst/>
          </a:prstGeom>
          <a:noFill/>
          <a:ln w="57150" cap="rnd">
            <a:solidFill>
              <a:schemeClr val="tx1">
                <a:lumMod val="50000"/>
                <a:lumOff val="50000"/>
              </a:schemeClr>
            </a:solidFill>
            <a:prstDash val="sysDot"/>
            <a:round/>
            <a:headEnd/>
            <a:tailEnd type="triangle" w="med" len="med"/>
          </a:ln>
          <a:scene3d>
            <a:camera prst="orthographicFront">
              <a:rot lat="0" lon="0" rev="21299999"/>
            </a:camera>
            <a:lightRig rig="threePt" dir="t"/>
          </a:scene3d>
          <a:extLst>
            <a:ext uri="{909E8E84-426E-40DD-AFC4-6F175D3DCCD1}">
              <a14:hiddenFill xmlns:a14="http://schemas.microsoft.com/office/drawing/2010/main">
                <a:noFill/>
              </a14:hiddenFill>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nvGrpSpPr>
          <p:cNvPr id="29" name="组合 28"/>
          <p:cNvGrpSpPr/>
          <p:nvPr/>
        </p:nvGrpSpPr>
        <p:grpSpPr>
          <a:xfrm>
            <a:off x="5674990" y="1658514"/>
            <a:ext cx="2281386" cy="2281386"/>
            <a:chOff x="1403648" y="1115468"/>
            <a:chExt cx="1294414" cy="1294414"/>
          </a:xfrm>
        </p:grpSpPr>
        <p:sp>
          <p:nvSpPr>
            <p:cNvPr id="30" name="椭圆 29"/>
            <p:cNvSpPr/>
            <p:nvPr/>
          </p:nvSpPr>
          <p:spPr>
            <a:xfrm>
              <a:off x="1539485" y="1259632"/>
              <a:ext cx="1022740" cy="102274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3200" b="0" i="0" u="none" strike="noStrike" kern="1200" cap="none" spc="0" normalizeH="0" baseline="0" noProof="0" dirty="0">
                <a:ln>
                  <a:noFill/>
                </a:ln>
                <a:solidFill>
                  <a:prstClr val="white"/>
                </a:solidFill>
                <a:effectLst/>
                <a:uLnTx/>
                <a:uFillTx/>
                <a:latin typeface="微软雅黑"/>
                <a:ea typeface="微软雅黑"/>
                <a:cs typeface="+mn-cs"/>
              </a:endParaRPr>
            </a:p>
          </p:txBody>
        </p:sp>
        <p:grpSp>
          <p:nvGrpSpPr>
            <p:cNvPr id="31" name="组合 30"/>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33" name="同心圆 32"/>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32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4" name="同心圆 33"/>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3200" b="0" i="0" u="none" strike="noStrike" kern="1200" cap="none" spc="0" normalizeH="0" baseline="0" noProof="0">
                  <a:ln>
                    <a:noFill/>
                  </a:ln>
                  <a:solidFill>
                    <a:prstClr val="black"/>
                  </a:solidFill>
                  <a:effectLst/>
                  <a:uLnTx/>
                  <a:uFillTx/>
                  <a:latin typeface="微软雅黑"/>
                  <a:ea typeface="微软雅黑"/>
                  <a:cs typeface="+mn-cs"/>
                </a:endParaRPr>
              </a:p>
            </p:txBody>
          </p:sp>
        </p:grpSp>
        <p:sp>
          <p:nvSpPr>
            <p:cNvPr id="32" name="TextBox 30"/>
            <p:cNvSpPr txBox="1"/>
            <p:nvPr/>
          </p:nvSpPr>
          <p:spPr>
            <a:xfrm>
              <a:off x="1687876" y="1485936"/>
              <a:ext cx="725958" cy="541342"/>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800" b="1" i="0" u="none" strike="noStrike" kern="1200" cap="none" spc="0" normalizeH="0" baseline="0" noProof="0" dirty="0" smtClean="0">
                  <a:ln>
                    <a:noFill/>
                  </a:ln>
                  <a:solidFill>
                    <a:prstClr val="white"/>
                  </a:solidFill>
                  <a:effectLst/>
                  <a:uLnTx/>
                  <a:uFillTx/>
                  <a:latin typeface="微软雅黑"/>
                  <a:ea typeface="微软雅黑"/>
                  <a:cs typeface="+mn-cs"/>
                </a:rPr>
                <a:t>标题</a:t>
              </a:r>
              <a:endParaRPr kumimoji="0" lang="en-US" altLang="zh-CN" sz="2800" b="1" i="0" u="none" strike="noStrike" kern="1200" cap="none" spc="0" normalizeH="0" baseline="0" noProof="0" dirty="0" smtClean="0">
                <a:ln>
                  <a:noFill/>
                </a:ln>
                <a:solidFill>
                  <a:prstClr val="white"/>
                </a:solidFill>
                <a:effectLst/>
                <a:uLnTx/>
                <a:uFillTx/>
                <a:latin typeface="微软雅黑"/>
                <a:ea typeface="微软雅黑"/>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800" b="1" i="0" u="none" strike="noStrike" kern="1200" cap="none" spc="0" normalizeH="0" baseline="0" noProof="0" dirty="0" smtClean="0">
                  <a:ln>
                    <a:noFill/>
                  </a:ln>
                  <a:solidFill>
                    <a:prstClr val="white"/>
                  </a:solidFill>
                  <a:effectLst/>
                  <a:uLnTx/>
                  <a:uFillTx/>
                  <a:latin typeface="微软雅黑"/>
                  <a:ea typeface="微软雅黑"/>
                  <a:cs typeface="+mn-cs"/>
                </a:rPr>
                <a:t>内容</a:t>
              </a:r>
              <a:endParaRPr kumimoji="0" lang="zh-CN" altLang="en-US" sz="2800" b="1" i="0" u="none" strike="noStrike" kern="1200" cap="none" spc="0" normalizeH="0" baseline="0" noProof="0" dirty="0">
                <a:ln>
                  <a:noFill/>
                </a:ln>
                <a:solidFill>
                  <a:prstClr val="white"/>
                </a:solidFill>
                <a:effectLst/>
                <a:uLnTx/>
                <a:uFillTx/>
                <a:latin typeface="微软雅黑"/>
                <a:ea typeface="微软雅黑"/>
                <a:cs typeface="+mn-cs"/>
              </a:endParaRPr>
            </a:p>
          </p:txBody>
        </p:sp>
      </p:grpSp>
    </p:spTree>
    <p:extLst>
      <p:ext uri="{BB962C8B-B14F-4D97-AF65-F5344CB8AC3E}">
        <p14:creationId xmlns:p14="http://schemas.microsoft.com/office/powerpoint/2010/main" val="939870378"/>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61000" fill="hold" nodeType="clickEffect" p14:presetBounceEnd="65000">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14:bounceEnd="65000">
                                          <p:cBhvr additive="base">
                                            <p:cTn id="7" dur="1500" fill="hold"/>
                                            <p:tgtEl>
                                              <p:spTgt spid="10"/>
                                            </p:tgtEl>
                                            <p:attrNameLst>
                                              <p:attrName>ppt_x</p:attrName>
                                            </p:attrNameLst>
                                          </p:cBhvr>
                                          <p:tavLst>
                                            <p:tav tm="0">
                                              <p:val>
                                                <p:strVal val="0-#ppt_w/2"/>
                                              </p:val>
                                            </p:tav>
                                            <p:tav tm="100000">
                                              <p:val>
                                                <p:strVal val="#ppt_x"/>
                                              </p:val>
                                            </p:tav>
                                          </p:tavLst>
                                        </p:anim>
                                        <p:anim calcmode="lin" valueType="num" p14:bounceEnd="65000">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1" accel="61000" fill="hold" nodeType="withEffect" p14:presetBounceEnd="65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65000">
                                          <p:cBhvr additive="base">
                                            <p:cTn id="11" dur="1500" fill="hold"/>
                                            <p:tgtEl>
                                              <p:spTgt spid="5"/>
                                            </p:tgtEl>
                                            <p:attrNameLst>
                                              <p:attrName>ppt_x</p:attrName>
                                            </p:attrNameLst>
                                          </p:cBhvr>
                                          <p:tavLst>
                                            <p:tav tm="0">
                                              <p:val>
                                                <p:strVal val="#ppt_x"/>
                                              </p:val>
                                            </p:tav>
                                            <p:tav tm="100000">
                                              <p:val>
                                                <p:strVal val="#ppt_x"/>
                                              </p:val>
                                            </p:tav>
                                          </p:tavLst>
                                        </p:anim>
                                        <p:anim calcmode="lin" valueType="num" p14:bounceEnd="65000">
                                          <p:cBhvr additive="base">
                                            <p:cTn id="12" dur="1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4" accel="61000" fill="hold" nodeType="withEffect" p14:presetBounceEnd="65000">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14:bounceEnd="65000">
                                          <p:cBhvr additive="base">
                                            <p:cTn id="15" dur="1500" fill="hold"/>
                                            <p:tgtEl>
                                              <p:spTgt spid="15"/>
                                            </p:tgtEl>
                                            <p:attrNameLst>
                                              <p:attrName>ppt_x</p:attrName>
                                            </p:attrNameLst>
                                          </p:cBhvr>
                                          <p:tavLst>
                                            <p:tav tm="0">
                                              <p:val>
                                                <p:strVal val="#ppt_x"/>
                                              </p:val>
                                            </p:tav>
                                            <p:tav tm="100000">
                                              <p:val>
                                                <p:strVal val="#ppt_x"/>
                                              </p:val>
                                            </p:tav>
                                          </p:tavLst>
                                        </p:anim>
                                        <p:anim calcmode="lin" valueType="num" p14:bounceEnd="65000">
                                          <p:cBhvr additive="base">
                                            <p:cTn id="16" dur="1500" fill="hold"/>
                                            <p:tgtEl>
                                              <p:spTgt spid="15"/>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up)">
                                          <p:cBhvr>
                                            <p:cTn id="20" dur="500"/>
                                            <p:tgtEl>
                                              <p:spTgt spid="4"/>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500"/>
                                            <p:tgtEl>
                                              <p:spTgt spid="22"/>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500"/>
                                            <p:tgtEl>
                                              <p:spTgt spid="2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500"/>
                                            <p:tgtEl>
                                              <p:spTgt spid="25"/>
                                            </p:tgtEl>
                                          </p:cBhvr>
                                        </p:animEffect>
                                      </p:childTnLst>
                                    </p:cTn>
                                  </p:par>
                                </p:childTnLst>
                              </p:cTn>
                            </p:par>
                            <p:par>
                              <p:cTn id="40" fill="hold">
                                <p:stCondLst>
                                  <p:cond delay="2500"/>
                                </p:stCondLst>
                                <p:childTnLst>
                                  <p:par>
                                    <p:cTn id="41" presetID="22" presetClass="entr" presetSubtype="8"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left)">
                                          <p:cBhvr>
                                            <p:cTn id="43" dur="500"/>
                                            <p:tgtEl>
                                              <p:spTgt spid="26"/>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wipe(left)">
                                          <p:cBhvr>
                                            <p:cTn id="46" dur="500"/>
                                            <p:tgtEl>
                                              <p:spTgt spid="27"/>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wipe(left)">
                                          <p:cBhvr>
                                            <p:cTn id="49" dur="500"/>
                                            <p:tgtEl>
                                              <p:spTgt spid="28"/>
                                            </p:tgtEl>
                                          </p:cBhvr>
                                        </p:animEffect>
                                      </p:childTnLst>
                                    </p:cTn>
                                  </p:par>
                                </p:childTnLst>
                              </p:cTn>
                            </p:par>
                            <p:par>
                              <p:cTn id="50" fill="hold">
                                <p:stCondLst>
                                  <p:cond delay="3000"/>
                                </p:stCondLst>
                                <p:childTnLst>
                                  <p:par>
                                    <p:cTn id="51" presetID="53" presetClass="entr" presetSubtype="16" fill="hold" nodeType="afterEffect">
                                      <p:stCondLst>
                                        <p:cond delay="0"/>
                                      </p:stCondLst>
                                      <p:childTnLst>
                                        <p:set>
                                          <p:cBhvr>
                                            <p:cTn id="52" dur="1" fill="hold">
                                              <p:stCondLst>
                                                <p:cond delay="0"/>
                                              </p:stCondLst>
                                            </p:cTn>
                                            <p:tgtEl>
                                              <p:spTgt spid="29"/>
                                            </p:tgtEl>
                                            <p:attrNameLst>
                                              <p:attrName>style.visibility</p:attrName>
                                            </p:attrNameLst>
                                          </p:cBhvr>
                                          <p:to>
                                            <p:strVal val="visible"/>
                                          </p:to>
                                        </p:set>
                                        <p:anim calcmode="lin" valueType="num">
                                          <p:cBhvr>
                                            <p:cTn id="53" dur="500" fill="hold"/>
                                            <p:tgtEl>
                                              <p:spTgt spid="29"/>
                                            </p:tgtEl>
                                            <p:attrNameLst>
                                              <p:attrName>ppt_w</p:attrName>
                                            </p:attrNameLst>
                                          </p:cBhvr>
                                          <p:tavLst>
                                            <p:tav tm="0">
                                              <p:val>
                                                <p:fltVal val="0"/>
                                              </p:val>
                                            </p:tav>
                                            <p:tav tm="100000">
                                              <p:val>
                                                <p:strVal val="#ppt_w"/>
                                              </p:val>
                                            </p:tav>
                                          </p:tavLst>
                                        </p:anim>
                                        <p:anim calcmode="lin" valueType="num">
                                          <p:cBhvr>
                                            <p:cTn id="54" dur="500" fill="hold"/>
                                            <p:tgtEl>
                                              <p:spTgt spid="29"/>
                                            </p:tgtEl>
                                            <p:attrNameLst>
                                              <p:attrName>ppt_h</p:attrName>
                                            </p:attrNameLst>
                                          </p:cBhvr>
                                          <p:tavLst>
                                            <p:tav tm="0">
                                              <p:val>
                                                <p:fltVal val="0"/>
                                              </p:val>
                                            </p:tav>
                                            <p:tav tm="100000">
                                              <p:val>
                                                <p:strVal val="#ppt_h"/>
                                              </p:val>
                                            </p:tav>
                                          </p:tavLst>
                                        </p:anim>
                                        <p:animEffect transition="in" filter="fade">
                                          <p:cBhvr>
                                            <p:cTn id="5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0" grpId="0"/>
          <p:bldP spid="21" grpId="0"/>
          <p:bldP spid="22" grpId="0"/>
          <p:bldP spid="23" grpId="0"/>
          <p:bldP spid="24" grpId="0"/>
          <p:bldP spid="25" grpId="0"/>
          <p:bldP spid="26" grpId="0" animBg="1"/>
          <p:bldP spid="27" grpId="0" animBg="1"/>
          <p:bldP spid="28"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6100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1" accel="6100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500" fill="hold"/>
                                            <p:tgtEl>
                                              <p:spTgt spid="5"/>
                                            </p:tgtEl>
                                            <p:attrNameLst>
                                              <p:attrName>ppt_x</p:attrName>
                                            </p:attrNameLst>
                                          </p:cBhvr>
                                          <p:tavLst>
                                            <p:tav tm="0">
                                              <p:val>
                                                <p:strVal val="#ppt_x"/>
                                              </p:val>
                                            </p:tav>
                                            <p:tav tm="100000">
                                              <p:val>
                                                <p:strVal val="#ppt_x"/>
                                              </p:val>
                                            </p:tav>
                                          </p:tavLst>
                                        </p:anim>
                                        <p:anim calcmode="lin" valueType="num">
                                          <p:cBhvr additive="base">
                                            <p:cTn id="12" dur="1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4" accel="6100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500" fill="hold"/>
                                            <p:tgtEl>
                                              <p:spTgt spid="15"/>
                                            </p:tgtEl>
                                            <p:attrNameLst>
                                              <p:attrName>ppt_x</p:attrName>
                                            </p:attrNameLst>
                                          </p:cBhvr>
                                          <p:tavLst>
                                            <p:tav tm="0">
                                              <p:val>
                                                <p:strVal val="#ppt_x"/>
                                              </p:val>
                                            </p:tav>
                                            <p:tav tm="100000">
                                              <p:val>
                                                <p:strVal val="#ppt_x"/>
                                              </p:val>
                                            </p:tav>
                                          </p:tavLst>
                                        </p:anim>
                                        <p:anim calcmode="lin" valueType="num">
                                          <p:cBhvr additive="base">
                                            <p:cTn id="16" dur="1500" fill="hold"/>
                                            <p:tgtEl>
                                              <p:spTgt spid="15"/>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up)">
                                          <p:cBhvr>
                                            <p:cTn id="20" dur="500"/>
                                            <p:tgtEl>
                                              <p:spTgt spid="4"/>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500"/>
                                            <p:tgtEl>
                                              <p:spTgt spid="22"/>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500"/>
                                            <p:tgtEl>
                                              <p:spTgt spid="2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500"/>
                                            <p:tgtEl>
                                              <p:spTgt spid="25"/>
                                            </p:tgtEl>
                                          </p:cBhvr>
                                        </p:animEffect>
                                      </p:childTnLst>
                                    </p:cTn>
                                  </p:par>
                                </p:childTnLst>
                              </p:cTn>
                            </p:par>
                            <p:par>
                              <p:cTn id="40" fill="hold">
                                <p:stCondLst>
                                  <p:cond delay="2500"/>
                                </p:stCondLst>
                                <p:childTnLst>
                                  <p:par>
                                    <p:cTn id="41" presetID="22" presetClass="entr" presetSubtype="8"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left)">
                                          <p:cBhvr>
                                            <p:cTn id="43" dur="500"/>
                                            <p:tgtEl>
                                              <p:spTgt spid="26"/>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wipe(left)">
                                          <p:cBhvr>
                                            <p:cTn id="46" dur="500"/>
                                            <p:tgtEl>
                                              <p:spTgt spid="27"/>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wipe(left)">
                                          <p:cBhvr>
                                            <p:cTn id="49" dur="500"/>
                                            <p:tgtEl>
                                              <p:spTgt spid="28"/>
                                            </p:tgtEl>
                                          </p:cBhvr>
                                        </p:animEffect>
                                      </p:childTnLst>
                                    </p:cTn>
                                  </p:par>
                                </p:childTnLst>
                              </p:cTn>
                            </p:par>
                            <p:par>
                              <p:cTn id="50" fill="hold">
                                <p:stCondLst>
                                  <p:cond delay="3000"/>
                                </p:stCondLst>
                                <p:childTnLst>
                                  <p:par>
                                    <p:cTn id="51" presetID="53" presetClass="entr" presetSubtype="16" fill="hold" nodeType="afterEffect">
                                      <p:stCondLst>
                                        <p:cond delay="0"/>
                                      </p:stCondLst>
                                      <p:childTnLst>
                                        <p:set>
                                          <p:cBhvr>
                                            <p:cTn id="52" dur="1" fill="hold">
                                              <p:stCondLst>
                                                <p:cond delay="0"/>
                                              </p:stCondLst>
                                            </p:cTn>
                                            <p:tgtEl>
                                              <p:spTgt spid="29"/>
                                            </p:tgtEl>
                                            <p:attrNameLst>
                                              <p:attrName>style.visibility</p:attrName>
                                            </p:attrNameLst>
                                          </p:cBhvr>
                                          <p:to>
                                            <p:strVal val="visible"/>
                                          </p:to>
                                        </p:set>
                                        <p:anim calcmode="lin" valueType="num">
                                          <p:cBhvr>
                                            <p:cTn id="53" dur="500" fill="hold"/>
                                            <p:tgtEl>
                                              <p:spTgt spid="29"/>
                                            </p:tgtEl>
                                            <p:attrNameLst>
                                              <p:attrName>ppt_w</p:attrName>
                                            </p:attrNameLst>
                                          </p:cBhvr>
                                          <p:tavLst>
                                            <p:tav tm="0">
                                              <p:val>
                                                <p:fltVal val="0"/>
                                              </p:val>
                                            </p:tav>
                                            <p:tav tm="100000">
                                              <p:val>
                                                <p:strVal val="#ppt_w"/>
                                              </p:val>
                                            </p:tav>
                                          </p:tavLst>
                                        </p:anim>
                                        <p:anim calcmode="lin" valueType="num">
                                          <p:cBhvr>
                                            <p:cTn id="54" dur="500" fill="hold"/>
                                            <p:tgtEl>
                                              <p:spTgt spid="29"/>
                                            </p:tgtEl>
                                            <p:attrNameLst>
                                              <p:attrName>ppt_h</p:attrName>
                                            </p:attrNameLst>
                                          </p:cBhvr>
                                          <p:tavLst>
                                            <p:tav tm="0">
                                              <p:val>
                                                <p:fltVal val="0"/>
                                              </p:val>
                                            </p:tav>
                                            <p:tav tm="100000">
                                              <p:val>
                                                <p:strVal val="#ppt_h"/>
                                              </p:val>
                                            </p:tav>
                                          </p:tavLst>
                                        </p:anim>
                                        <p:animEffect transition="in" filter="fade">
                                          <p:cBhvr>
                                            <p:cTn id="5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0" grpId="0"/>
          <p:bldP spid="21" grpId="0"/>
          <p:bldP spid="22" grpId="0"/>
          <p:bldP spid="23" grpId="0"/>
          <p:bldP spid="24" grpId="0"/>
          <p:bldP spid="25" grpId="0"/>
          <p:bldP spid="26" grpId="0" animBg="1"/>
          <p:bldP spid="27" grpId="0" animBg="1"/>
          <p:bldP spid="28" grpId="0" animBg="1"/>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971600" y="2050687"/>
            <a:ext cx="1423450" cy="1423450"/>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grpSp>
        <p:nvGrpSpPr>
          <p:cNvPr id="5" name="组合 4"/>
          <p:cNvGrpSpPr/>
          <p:nvPr/>
        </p:nvGrpSpPr>
        <p:grpSpPr>
          <a:xfrm>
            <a:off x="3004805" y="1381576"/>
            <a:ext cx="2846358" cy="2846358"/>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7" name="椭圆 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8" name="组合 7"/>
          <p:cNvGrpSpPr/>
          <p:nvPr/>
        </p:nvGrpSpPr>
        <p:grpSpPr>
          <a:xfrm>
            <a:off x="4932040" y="1410570"/>
            <a:ext cx="623903" cy="623903"/>
            <a:chOff x="304800" y="673100"/>
            <a:chExt cx="4000500" cy="4000500"/>
          </a:xfrm>
          <a:effectLst>
            <a:outerShdw blurRad="317500" dist="190500" dir="8100000" algn="tr" rotWithShape="0">
              <a:prstClr val="black">
                <a:alpha val="50000"/>
              </a:prstClr>
            </a:outerShdw>
          </a:effectLst>
        </p:grpSpPr>
        <p:sp>
          <p:nvSpPr>
            <p:cNvPr id="9" name="同心圆 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2500" b="1" i="0" u="none" strike="noStrike" kern="1200" cap="none" spc="0" normalizeH="0" baseline="0" noProof="0">
                <a:ln>
                  <a:noFill/>
                </a:ln>
                <a:solidFill>
                  <a:srgbClr val="C00002"/>
                </a:solidFill>
                <a:effectLst/>
                <a:uLnTx/>
                <a:uFillTx/>
                <a:latin typeface="微软雅黑"/>
                <a:ea typeface="微软雅黑"/>
                <a:cs typeface="+mn-cs"/>
              </a:endParaRPr>
            </a:p>
          </p:txBody>
        </p:sp>
        <p:sp>
          <p:nvSpPr>
            <p:cNvPr id="10" name="椭圆 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500" b="1" i="0" u="none" strike="noStrike" kern="1200" cap="none" spc="0" normalizeH="0" baseline="0" noProof="0" dirty="0" smtClean="0">
                  <a:ln>
                    <a:noFill/>
                  </a:ln>
                  <a:solidFill>
                    <a:srgbClr val="C00002"/>
                  </a:solidFill>
                  <a:effectLst/>
                  <a:uLnTx/>
                  <a:uFillTx/>
                  <a:latin typeface="微软雅黑"/>
                  <a:ea typeface="微软雅黑"/>
                  <a:cs typeface="+mn-cs"/>
                </a:rPr>
                <a:t>1</a:t>
              </a:r>
              <a:endParaRPr kumimoji="0" lang="zh-CN" altLang="en-US" sz="2500" b="1" i="0" u="none" strike="noStrike" kern="1200" cap="none" spc="0" normalizeH="0" baseline="0" noProof="0" dirty="0">
                <a:ln>
                  <a:noFill/>
                </a:ln>
                <a:solidFill>
                  <a:srgbClr val="C00002"/>
                </a:solidFill>
                <a:effectLst/>
                <a:uLnTx/>
                <a:uFillTx/>
                <a:latin typeface="微软雅黑"/>
                <a:ea typeface="微软雅黑"/>
                <a:cs typeface="+mn-cs"/>
              </a:endParaRPr>
            </a:p>
          </p:txBody>
        </p:sp>
      </p:grpSp>
      <p:grpSp>
        <p:nvGrpSpPr>
          <p:cNvPr id="11" name="组合 10"/>
          <p:cNvGrpSpPr/>
          <p:nvPr/>
        </p:nvGrpSpPr>
        <p:grpSpPr>
          <a:xfrm>
            <a:off x="5477088" y="2450460"/>
            <a:ext cx="623903" cy="623903"/>
            <a:chOff x="304800" y="673100"/>
            <a:chExt cx="4000500" cy="4000500"/>
          </a:xfrm>
          <a:effectLst>
            <a:outerShdw blurRad="317500" dist="1905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2500" b="1" i="0" u="none" strike="noStrike" kern="1200" cap="none" spc="0" normalizeH="0" baseline="0" noProof="0">
                <a:ln>
                  <a:noFill/>
                </a:ln>
                <a:solidFill>
                  <a:srgbClr val="C00002"/>
                </a:solidFill>
                <a:effectLst/>
                <a:uLnTx/>
                <a:uFillTx/>
                <a:latin typeface="微软雅黑"/>
                <a:ea typeface="微软雅黑"/>
                <a:cs typeface="+mn-cs"/>
              </a:endParaRPr>
            </a:p>
          </p:txBody>
        </p:sp>
        <p:sp>
          <p:nvSpPr>
            <p:cNvPr id="13" name="椭圆 1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500" b="1" i="0" u="none" strike="noStrike" kern="1200" cap="none" spc="0" normalizeH="0" baseline="0" noProof="0" dirty="0" smtClean="0">
                  <a:ln>
                    <a:noFill/>
                  </a:ln>
                  <a:solidFill>
                    <a:srgbClr val="C00002"/>
                  </a:solidFill>
                  <a:effectLst/>
                  <a:uLnTx/>
                  <a:uFillTx/>
                  <a:latin typeface="微软雅黑"/>
                  <a:ea typeface="微软雅黑"/>
                  <a:cs typeface="+mn-cs"/>
                </a:rPr>
                <a:t>2</a:t>
              </a:r>
              <a:endParaRPr kumimoji="0" lang="zh-CN" altLang="en-US" sz="2500" b="1" i="0" u="none" strike="noStrike" kern="1200" cap="none" spc="0" normalizeH="0" baseline="0" noProof="0" dirty="0">
                <a:ln>
                  <a:noFill/>
                </a:ln>
                <a:solidFill>
                  <a:srgbClr val="C00002"/>
                </a:solidFill>
                <a:effectLst/>
                <a:uLnTx/>
                <a:uFillTx/>
                <a:latin typeface="微软雅黑"/>
                <a:ea typeface="微软雅黑"/>
                <a:cs typeface="+mn-cs"/>
              </a:endParaRPr>
            </a:p>
          </p:txBody>
        </p:sp>
      </p:grpSp>
      <p:grpSp>
        <p:nvGrpSpPr>
          <p:cNvPr id="14" name="组合 13"/>
          <p:cNvGrpSpPr/>
          <p:nvPr/>
        </p:nvGrpSpPr>
        <p:grpSpPr>
          <a:xfrm>
            <a:off x="4932040" y="3541908"/>
            <a:ext cx="623903" cy="623903"/>
            <a:chOff x="304800" y="673100"/>
            <a:chExt cx="4000500" cy="4000500"/>
          </a:xfrm>
          <a:effectLst>
            <a:outerShdw blurRad="317500" dist="1905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2500" b="1" i="0" u="none" strike="noStrike" kern="1200" cap="none" spc="0" normalizeH="0" baseline="0" noProof="0">
                <a:ln>
                  <a:noFill/>
                </a:ln>
                <a:solidFill>
                  <a:srgbClr val="C00002"/>
                </a:solidFill>
                <a:effectLst/>
                <a:uLnTx/>
                <a:uFillTx/>
                <a:latin typeface="微软雅黑"/>
                <a:ea typeface="微软雅黑"/>
                <a:cs typeface="+mn-cs"/>
              </a:endParaRPr>
            </a:p>
          </p:txBody>
        </p:sp>
        <p:sp>
          <p:nvSpPr>
            <p:cNvPr id="16" name="椭圆 1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500" b="1" i="0" u="none" strike="noStrike" kern="1200" cap="none" spc="0" normalizeH="0" baseline="0" noProof="0" dirty="0" smtClean="0">
                  <a:ln>
                    <a:noFill/>
                  </a:ln>
                  <a:solidFill>
                    <a:srgbClr val="C00002"/>
                  </a:solidFill>
                  <a:effectLst/>
                  <a:uLnTx/>
                  <a:uFillTx/>
                  <a:latin typeface="微软雅黑"/>
                  <a:ea typeface="微软雅黑"/>
                  <a:cs typeface="+mn-cs"/>
                </a:rPr>
                <a:t>3</a:t>
              </a:r>
              <a:endParaRPr kumimoji="0" lang="zh-CN" altLang="en-US" sz="2500" b="1" i="0" u="none" strike="noStrike" kern="1200" cap="none" spc="0" normalizeH="0" baseline="0" noProof="0" dirty="0">
                <a:ln>
                  <a:noFill/>
                </a:ln>
                <a:solidFill>
                  <a:srgbClr val="C00002"/>
                </a:solidFill>
                <a:effectLst/>
                <a:uLnTx/>
                <a:uFillTx/>
                <a:latin typeface="微软雅黑"/>
                <a:ea typeface="微软雅黑"/>
                <a:cs typeface="+mn-cs"/>
              </a:endParaRPr>
            </a:p>
          </p:txBody>
        </p:sp>
      </p:grpSp>
      <p:sp>
        <p:nvSpPr>
          <p:cNvPr id="17" name="TextBox 15"/>
          <p:cNvSpPr txBox="1"/>
          <p:nvPr/>
        </p:nvSpPr>
        <p:spPr>
          <a:xfrm>
            <a:off x="1426843" y="2460253"/>
            <a:ext cx="512961" cy="615553"/>
          </a:xfrm>
          <a:prstGeom prst="rect">
            <a:avLst/>
          </a:prstGeom>
          <a:noFill/>
        </p:spPr>
        <p:txBody>
          <a:bodyPr wrap="non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微软雅黑"/>
                <a:ea typeface="微软雅黑"/>
                <a:cs typeface="+mn-cs"/>
              </a:rPr>
              <a:t>标题</a:t>
            </a:r>
            <a:endParaRPr kumimoji="0" lang="en-US" altLang="zh-CN" sz="2000" b="1" i="0" u="none" strike="noStrike" kern="1200" cap="none" spc="0" normalizeH="0" baseline="0" noProof="0" dirty="0" smtClean="0">
              <a:ln>
                <a:noFill/>
              </a:ln>
              <a:solidFill>
                <a:prstClr val="white"/>
              </a:solidFill>
              <a:effectLst/>
              <a:uLnTx/>
              <a:uFillTx/>
              <a:latin typeface="微软雅黑"/>
              <a:ea typeface="微软雅黑"/>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微软雅黑"/>
                <a:ea typeface="微软雅黑"/>
                <a:cs typeface="+mn-cs"/>
              </a:rPr>
              <a:t>内容</a:t>
            </a:r>
          </a:p>
        </p:txBody>
      </p:sp>
      <p:sp>
        <p:nvSpPr>
          <p:cNvPr id="18" name="TextBox 16"/>
          <p:cNvSpPr txBox="1"/>
          <p:nvPr/>
        </p:nvSpPr>
        <p:spPr>
          <a:xfrm>
            <a:off x="5827796" y="1438817"/>
            <a:ext cx="2200588" cy="577081"/>
          </a:xfrm>
          <a:prstGeom prst="rect">
            <a:avLst/>
          </a:prstGeom>
          <a:noFill/>
        </p:spPr>
        <p:txBody>
          <a:bodyPr wrap="square" lIns="0" tIns="0" rIns="0" bIns="0" rtlCol="0">
            <a:spAutoFit/>
          </a:bodyPr>
          <a:lstStyle/>
          <a:p>
            <a:pPr marL="0" marR="0" lvl="0" indent="0" algn="just" defTabSz="914400" rtl="0" eaLnBrk="1" fontAlgn="base" latinLnBrk="0" hangingPunct="1">
              <a:lnSpc>
                <a:spcPts val="15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点击输入简要文字内容，文字内容需概括精炼，不用多余的文字修饰，言简意赅的说明分项内容</a:t>
            </a:r>
            <a:r>
              <a:rPr kumimoji="0" lang="en-US" altLang="zh-CN" sz="1000" b="0" i="0" u="none" strike="noStrike" kern="1200" cap="none" spc="0" normalizeH="0" baseline="0" noProof="0" dirty="0" smtClean="0">
                <a:ln>
                  <a:noFill/>
                </a:ln>
                <a:solidFill>
                  <a:prstClr val="black"/>
                </a:solidFill>
                <a:effectLst/>
                <a:uLnTx/>
                <a:uFillTx/>
                <a:latin typeface="微软雅黑"/>
                <a:ea typeface="微软雅黑"/>
                <a:cs typeface="+mn-cs"/>
              </a:rPr>
              <a:t>……</a:t>
            </a: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a:t>
            </a:r>
            <a:endParaRPr kumimoji="0" lang="en-US" altLang="zh-CN" sz="1000" b="0" i="0" u="none" strike="noStrike" kern="1200" cap="none" spc="0" normalizeH="0" baseline="0" noProof="0" dirty="0" smtClean="0">
              <a:ln>
                <a:noFill/>
              </a:ln>
              <a:solidFill>
                <a:prstClr val="black"/>
              </a:solidFill>
              <a:effectLst/>
              <a:uLnTx/>
              <a:uFillTx/>
              <a:latin typeface="微软雅黑"/>
              <a:ea typeface="微软雅黑"/>
              <a:cs typeface="+mn-cs"/>
            </a:endParaRPr>
          </a:p>
        </p:txBody>
      </p:sp>
      <p:sp>
        <p:nvSpPr>
          <p:cNvPr id="19" name="TextBox 17"/>
          <p:cNvSpPr txBox="1"/>
          <p:nvPr/>
        </p:nvSpPr>
        <p:spPr>
          <a:xfrm>
            <a:off x="6259844" y="2478885"/>
            <a:ext cx="2200588" cy="577081"/>
          </a:xfrm>
          <a:prstGeom prst="rect">
            <a:avLst/>
          </a:prstGeom>
          <a:noFill/>
        </p:spPr>
        <p:txBody>
          <a:bodyPr wrap="square" lIns="0" tIns="0" rIns="0" bIns="0" rtlCol="0">
            <a:spAutoFit/>
          </a:bodyPr>
          <a:lstStyle/>
          <a:p>
            <a:pPr marL="0" marR="0" lvl="0" indent="0" algn="just" defTabSz="914400" rtl="0" eaLnBrk="1" fontAlgn="base" latinLnBrk="0" hangingPunct="1">
              <a:lnSpc>
                <a:spcPts val="15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点击输入简要文字内容，文字内容需概括精炼，不用多余的文字修饰，言简意赅的说明分项内容</a:t>
            </a:r>
            <a:r>
              <a:rPr kumimoji="0" lang="en-US" altLang="zh-CN" sz="1000" b="0" i="0" u="none" strike="noStrike" kern="1200" cap="none" spc="0" normalizeH="0" baseline="0" noProof="0" dirty="0" smtClean="0">
                <a:ln>
                  <a:noFill/>
                </a:ln>
                <a:solidFill>
                  <a:prstClr val="black"/>
                </a:solidFill>
                <a:effectLst/>
                <a:uLnTx/>
                <a:uFillTx/>
                <a:latin typeface="微软雅黑"/>
                <a:ea typeface="微软雅黑"/>
                <a:cs typeface="+mn-cs"/>
              </a:rPr>
              <a:t>……</a:t>
            </a: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a:t>
            </a:r>
            <a:endParaRPr kumimoji="0" lang="en-US" altLang="zh-CN" sz="1000" b="0" i="0" u="none" strike="noStrike" kern="1200" cap="none" spc="0" normalizeH="0" baseline="0" noProof="0" dirty="0" smtClean="0">
              <a:ln>
                <a:noFill/>
              </a:ln>
              <a:solidFill>
                <a:prstClr val="black"/>
              </a:solidFill>
              <a:effectLst/>
              <a:uLnTx/>
              <a:uFillTx/>
              <a:latin typeface="微软雅黑"/>
              <a:ea typeface="微软雅黑"/>
              <a:cs typeface="+mn-cs"/>
            </a:endParaRPr>
          </a:p>
        </p:txBody>
      </p:sp>
      <p:sp>
        <p:nvSpPr>
          <p:cNvPr id="20" name="TextBox 18"/>
          <p:cNvSpPr txBox="1"/>
          <p:nvPr/>
        </p:nvSpPr>
        <p:spPr>
          <a:xfrm>
            <a:off x="5774440" y="3593199"/>
            <a:ext cx="2200588" cy="577081"/>
          </a:xfrm>
          <a:prstGeom prst="rect">
            <a:avLst/>
          </a:prstGeom>
          <a:noFill/>
        </p:spPr>
        <p:txBody>
          <a:bodyPr wrap="square" lIns="0" tIns="0" rIns="0" bIns="0" rtlCol="0">
            <a:spAutoFit/>
          </a:bodyPr>
          <a:lstStyle/>
          <a:p>
            <a:pPr marL="0" marR="0" lvl="0" indent="0" algn="just" defTabSz="914400" rtl="0" eaLnBrk="1" fontAlgn="base" latinLnBrk="0" hangingPunct="1">
              <a:lnSpc>
                <a:spcPts val="1500"/>
              </a:lnSpc>
              <a:spcBef>
                <a:spcPct val="0"/>
              </a:spcBef>
              <a:spcAft>
                <a:spcPct val="0"/>
              </a:spcAft>
              <a:buClrTx/>
              <a:buSzTx/>
              <a:buFontTx/>
              <a:buNone/>
              <a:tabLst/>
              <a:defRPr/>
            </a:pP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点击输入简要文字内容，文字内容需概括精炼，不用多余的文字修饰，言简意赅的说明分项内容</a:t>
            </a:r>
            <a:r>
              <a:rPr kumimoji="0" lang="en-US" altLang="zh-CN" sz="1000" b="0" i="0" u="none" strike="noStrike" kern="1200" cap="none" spc="0" normalizeH="0" baseline="0" noProof="0" dirty="0" smtClean="0">
                <a:ln>
                  <a:noFill/>
                </a:ln>
                <a:solidFill>
                  <a:prstClr val="black"/>
                </a:solidFill>
                <a:effectLst/>
                <a:uLnTx/>
                <a:uFillTx/>
                <a:latin typeface="微软雅黑"/>
                <a:ea typeface="微软雅黑"/>
                <a:cs typeface="+mn-cs"/>
              </a:rPr>
              <a:t>……</a:t>
            </a:r>
            <a:r>
              <a:rPr kumimoji="0" lang="zh-CN" altLang="en-US" sz="1000" b="0" i="0" u="none" strike="noStrike" kern="1200" cap="none" spc="0" normalizeH="0" baseline="0" noProof="0" dirty="0" smtClean="0">
                <a:ln>
                  <a:noFill/>
                </a:ln>
                <a:solidFill>
                  <a:prstClr val="black"/>
                </a:solidFill>
                <a:effectLst/>
                <a:uLnTx/>
                <a:uFillTx/>
                <a:latin typeface="微软雅黑"/>
                <a:ea typeface="微软雅黑"/>
                <a:cs typeface="+mn-cs"/>
              </a:rPr>
              <a:t>。</a:t>
            </a:r>
            <a:endParaRPr kumimoji="0" lang="en-US" altLang="zh-CN" sz="1000" b="0" i="0" u="none" strike="noStrike" kern="1200" cap="none" spc="0" normalizeH="0" baseline="0" noProof="0" dirty="0" smtClean="0">
              <a:ln>
                <a:noFill/>
              </a:ln>
              <a:solidFill>
                <a:prstClr val="black"/>
              </a:solidFill>
              <a:effectLst/>
              <a:uLnTx/>
              <a:uFillTx/>
              <a:latin typeface="微软雅黑"/>
              <a:ea typeface="微软雅黑"/>
              <a:cs typeface="+mn-cs"/>
            </a:endParaRPr>
          </a:p>
        </p:txBody>
      </p:sp>
      <p:sp>
        <p:nvSpPr>
          <p:cNvPr id="21" name="TextBox 19"/>
          <p:cNvSpPr txBox="1"/>
          <p:nvPr/>
        </p:nvSpPr>
        <p:spPr>
          <a:xfrm>
            <a:off x="3491879" y="2069425"/>
            <a:ext cx="1752111" cy="1373068"/>
          </a:xfrm>
          <a:prstGeom prst="rect">
            <a:avLst/>
          </a:prstGeom>
          <a:noFill/>
        </p:spPr>
        <p:txBody>
          <a:bodyPr wrap="square" lIns="0" tIns="0" rIns="0" bIns="0" rtlCol="0">
            <a:spAutoFit/>
          </a:bodyPr>
          <a:lstStyle/>
          <a:p>
            <a:pPr marL="0" marR="0" lvl="0" indent="0" algn="just" defTabSz="914400" rtl="0" eaLnBrk="1" fontAlgn="base" latinLnBrk="0" hangingPunct="1">
              <a:lnSpc>
                <a:spcPct val="130000"/>
              </a:lnSpc>
              <a:spcBef>
                <a:spcPct val="0"/>
              </a:spcBef>
              <a:spcAft>
                <a:spcPct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点击输入简要文字内容，文字内容需概括精炼，不用多余的文字修饰，言简意赅的说明分项内容</a:t>
            </a:r>
            <a:r>
              <a:rPr kumimoji="0" lang="en-US" altLang="zh-CN" sz="1400" b="0" i="0" u="none" strike="noStrike" kern="1200" cap="none" spc="0" normalizeH="0" baseline="0" noProof="0" dirty="0" smtClean="0">
                <a:ln>
                  <a:noFill/>
                </a:ln>
                <a:solidFill>
                  <a:prstClr val="black"/>
                </a:solidFill>
                <a:effectLst/>
                <a:uLnTx/>
                <a:uFillTx/>
                <a:latin typeface="微软雅黑"/>
                <a:ea typeface="微软雅黑"/>
                <a:cs typeface="+mn-cs"/>
              </a:rPr>
              <a:t>……</a:t>
            </a:r>
            <a:endParaRPr kumimoji="0" lang="en-US" altLang="zh-CN" sz="14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2" name="Half Frame 12"/>
          <p:cNvSpPr/>
          <p:nvPr/>
        </p:nvSpPr>
        <p:spPr>
          <a:xfrm rot="8097294">
            <a:off x="2428709" y="2569527"/>
            <a:ext cx="360168" cy="395798"/>
          </a:xfrm>
          <a:prstGeom prst="halfFrame">
            <a:avLst/>
          </a:prstGeom>
          <a:solidFill>
            <a:schemeClr val="accent1"/>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Tree>
    <p:extLst>
      <p:ext uri="{BB962C8B-B14F-4D97-AF65-F5344CB8AC3E}">
        <p14:creationId xmlns:p14="http://schemas.microsoft.com/office/powerpoint/2010/main" val="441577285"/>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2000" fill="hold" grpId="0" nodeType="afterEffect" p14:presetBounceEnd="44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4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44000">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left)">
                                          <p:cBhvr>
                                            <p:cTn id="12" dur="500"/>
                                            <p:tgtEl>
                                              <p:spTgt spid="22"/>
                                            </p:tgtEl>
                                          </p:cBhvr>
                                        </p:animEffect>
                                      </p:childTnLst>
                                    </p:cTn>
                                  </p:par>
                                </p:childTnLst>
                              </p:cTn>
                            </p:par>
                            <p:par>
                              <p:cTn id="13" fill="hold">
                                <p:stCondLst>
                                  <p:cond delay="1500"/>
                                </p:stCondLst>
                                <p:childTnLst>
                                  <p:par>
                                    <p:cTn id="14" presetID="53" presetClass="entr" presetSubtype="16"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p:cTn id="16" dur="500" fill="hold"/>
                                            <p:tgtEl>
                                              <p:spTgt spid="17"/>
                                            </p:tgtEl>
                                            <p:attrNameLst>
                                              <p:attrName>ppt_w</p:attrName>
                                            </p:attrNameLst>
                                          </p:cBhvr>
                                          <p:tavLst>
                                            <p:tav tm="0">
                                              <p:val>
                                                <p:fltVal val="0"/>
                                              </p:val>
                                            </p:tav>
                                            <p:tav tm="100000">
                                              <p:val>
                                                <p:strVal val="#ppt_w"/>
                                              </p:val>
                                            </p:tav>
                                          </p:tavLst>
                                        </p:anim>
                                        <p:anim calcmode="lin" valueType="num">
                                          <p:cBhvr>
                                            <p:cTn id="17" dur="500" fill="hold"/>
                                            <p:tgtEl>
                                              <p:spTgt spid="17"/>
                                            </p:tgtEl>
                                            <p:attrNameLst>
                                              <p:attrName>ppt_h</p:attrName>
                                            </p:attrNameLst>
                                          </p:cBhvr>
                                          <p:tavLst>
                                            <p:tav tm="0">
                                              <p:val>
                                                <p:fltVal val="0"/>
                                              </p:val>
                                            </p:tav>
                                            <p:tav tm="100000">
                                              <p:val>
                                                <p:strVal val="#ppt_h"/>
                                              </p:val>
                                            </p:tav>
                                          </p:tavLst>
                                        </p:anim>
                                        <p:animEffect transition="in" filter="fade">
                                          <p:cBhvr>
                                            <p:cTn id="18" dur="500"/>
                                            <p:tgtEl>
                                              <p:spTgt spid="17"/>
                                            </p:tgtEl>
                                          </p:cBhvr>
                                        </p:animEffect>
                                      </p:childTnLst>
                                    </p:cTn>
                                  </p:par>
                                </p:childTnLst>
                              </p:cTn>
                            </p:par>
                            <p:par>
                              <p:cTn id="19" fill="hold">
                                <p:stCondLst>
                                  <p:cond delay="2000"/>
                                </p:stCondLst>
                                <p:childTnLst>
                                  <p:par>
                                    <p:cTn id="20" presetID="2" presetClass="entr" presetSubtype="4" accel="42000" fill="hold" nodeType="afterEffect" p14:presetBounceEnd="44000">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14:bounceEnd="44000">
                                          <p:cBhvr additive="base">
                                            <p:cTn id="22" dur="1000" fill="hold"/>
                                            <p:tgtEl>
                                              <p:spTgt spid="5"/>
                                            </p:tgtEl>
                                            <p:attrNameLst>
                                              <p:attrName>ppt_x</p:attrName>
                                            </p:attrNameLst>
                                          </p:cBhvr>
                                          <p:tavLst>
                                            <p:tav tm="0">
                                              <p:val>
                                                <p:strVal val="#ppt_x"/>
                                              </p:val>
                                            </p:tav>
                                            <p:tav tm="100000">
                                              <p:val>
                                                <p:strVal val="#ppt_x"/>
                                              </p:val>
                                            </p:tav>
                                          </p:tavLst>
                                        </p:anim>
                                        <p:anim calcmode="lin" valueType="num" p14:bounceEnd="44000">
                                          <p:cBhvr additive="base">
                                            <p:cTn id="23" dur="1000" fill="hold"/>
                                            <p:tgtEl>
                                              <p:spTgt spid="5"/>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22" presetClass="entr" presetSubtype="1"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up)">
                                          <p:cBhvr>
                                            <p:cTn id="27" dur="500"/>
                                            <p:tgtEl>
                                              <p:spTgt spid="21"/>
                                            </p:tgtEl>
                                          </p:cBhvr>
                                        </p:animEffect>
                                      </p:childTnLst>
                                    </p:cTn>
                                  </p:par>
                                </p:childTnLst>
                              </p:cTn>
                            </p:par>
                            <p:par>
                              <p:cTn id="28" fill="hold">
                                <p:stCondLst>
                                  <p:cond delay="3500"/>
                                </p:stCondLst>
                                <p:childTnLst>
                                  <p:par>
                                    <p:cTn id="29" presetID="2" presetClass="entr" presetSubtype="3" accel="52000" fill="hold" nodeType="afterEffect" p14:presetBounceEnd="55000">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14:bounceEnd="55000">
                                          <p:cBhvr additive="base">
                                            <p:cTn id="31" dur="1600" fill="hold"/>
                                            <p:tgtEl>
                                              <p:spTgt spid="8"/>
                                            </p:tgtEl>
                                            <p:attrNameLst>
                                              <p:attrName>ppt_x</p:attrName>
                                            </p:attrNameLst>
                                          </p:cBhvr>
                                          <p:tavLst>
                                            <p:tav tm="0">
                                              <p:val>
                                                <p:strVal val="1+#ppt_w/2"/>
                                              </p:val>
                                            </p:tav>
                                            <p:tav tm="100000">
                                              <p:val>
                                                <p:strVal val="#ppt_x"/>
                                              </p:val>
                                            </p:tav>
                                          </p:tavLst>
                                        </p:anim>
                                        <p:anim calcmode="lin" valueType="num" p14:bounceEnd="55000">
                                          <p:cBhvr additive="base">
                                            <p:cTn id="32" dur="1600" fill="hold"/>
                                            <p:tgtEl>
                                              <p:spTgt spid="8"/>
                                            </p:tgtEl>
                                            <p:attrNameLst>
                                              <p:attrName>ppt_y</p:attrName>
                                            </p:attrNameLst>
                                          </p:cBhvr>
                                          <p:tavLst>
                                            <p:tav tm="0">
                                              <p:val>
                                                <p:strVal val="0-#ppt_h/2"/>
                                              </p:val>
                                            </p:tav>
                                            <p:tav tm="100000">
                                              <p:val>
                                                <p:strVal val="#ppt_y"/>
                                              </p:val>
                                            </p:tav>
                                          </p:tavLst>
                                        </p:anim>
                                      </p:childTnLst>
                                    </p:cTn>
                                  </p:par>
                                  <p:par>
                                    <p:cTn id="33" presetID="2" presetClass="entr" presetSubtype="2" accel="52000" fill="hold" nodeType="withEffect" p14:presetBounceEnd="55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5000">
                                          <p:cBhvr additive="base">
                                            <p:cTn id="35" dur="1600" fill="hold"/>
                                            <p:tgtEl>
                                              <p:spTgt spid="11"/>
                                            </p:tgtEl>
                                            <p:attrNameLst>
                                              <p:attrName>ppt_x</p:attrName>
                                            </p:attrNameLst>
                                          </p:cBhvr>
                                          <p:tavLst>
                                            <p:tav tm="0">
                                              <p:val>
                                                <p:strVal val="1+#ppt_w/2"/>
                                              </p:val>
                                            </p:tav>
                                            <p:tav tm="100000">
                                              <p:val>
                                                <p:strVal val="#ppt_x"/>
                                              </p:val>
                                            </p:tav>
                                          </p:tavLst>
                                        </p:anim>
                                        <p:anim calcmode="lin" valueType="num" p14:bounceEnd="55000">
                                          <p:cBhvr additive="base">
                                            <p:cTn id="36" dur="16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6" accel="52000" fill="hold" nodeType="withEffect" p14:presetBounceEnd="55000">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14:bounceEnd="55000">
                                          <p:cBhvr additive="base">
                                            <p:cTn id="39" dur="1600" fill="hold"/>
                                            <p:tgtEl>
                                              <p:spTgt spid="14"/>
                                            </p:tgtEl>
                                            <p:attrNameLst>
                                              <p:attrName>ppt_x</p:attrName>
                                            </p:attrNameLst>
                                          </p:cBhvr>
                                          <p:tavLst>
                                            <p:tav tm="0">
                                              <p:val>
                                                <p:strVal val="1+#ppt_w/2"/>
                                              </p:val>
                                            </p:tav>
                                            <p:tav tm="100000">
                                              <p:val>
                                                <p:strVal val="#ppt_x"/>
                                              </p:val>
                                            </p:tav>
                                          </p:tavLst>
                                        </p:anim>
                                        <p:anim calcmode="lin" valueType="num" p14:bounceEnd="55000">
                                          <p:cBhvr additive="base">
                                            <p:cTn id="40" dur="1600" fill="hold"/>
                                            <p:tgtEl>
                                              <p:spTgt spid="14"/>
                                            </p:tgtEl>
                                            <p:attrNameLst>
                                              <p:attrName>ppt_y</p:attrName>
                                            </p:attrNameLst>
                                          </p:cBhvr>
                                          <p:tavLst>
                                            <p:tav tm="0">
                                              <p:val>
                                                <p:strVal val="1+#ppt_h/2"/>
                                              </p:val>
                                            </p:tav>
                                            <p:tav tm="100000">
                                              <p:val>
                                                <p:strVal val="#ppt_y"/>
                                              </p:val>
                                            </p:tav>
                                          </p:tavLst>
                                        </p:anim>
                                      </p:childTnLst>
                                    </p:cTn>
                                  </p:par>
                                </p:childTnLst>
                              </p:cTn>
                            </p:par>
                            <p:par>
                              <p:cTn id="41" fill="hold">
                                <p:stCondLst>
                                  <p:cond delay="5100"/>
                                </p:stCondLst>
                                <p:childTnLst>
                                  <p:par>
                                    <p:cTn id="42" presetID="22" presetClass="entr" presetSubtype="8"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wipe(left)">
                                          <p:cBhvr>
                                            <p:cTn id="44" dur="500"/>
                                            <p:tgtEl>
                                              <p:spTgt spid="18"/>
                                            </p:tgtEl>
                                          </p:cBhvr>
                                        </p:animEffect>
                                      </p:childTnLst>
                                    </p:cTn>
                                  </p:par>
                                  <p:par>
                                    <p:cTn id="45" presetID="22" presetClass="entr" presetSubtype="8" fill="hold" grpId="0" nodeType="withEffect">
                                      <p:stCondLst>
                                        <p:cond delay="200"/>
                                      </p:stCondLst>
                                      <p:childTnLst>
                                        <p:set>
                                          <p:cBhvr>
                                            <p:cTn id="46" dur="1" fill="hold">
                                              <p:stCondLst>
                                                <p:cond delay="0"/>
                                              </p:stCondLst>
                                            </p:cTn>
                                            <p:tgtEl>
                                              <p:spTgt spid="19"/>
                                            </p:tgtEl>
                                            <p:attrNameLst>
                                              <p:attrName>style.visibility</p:attrName>
                                            </p:attrNameLst>
                                          </p:cBhvr>
                                          <p:to>
                                            <p:strVal val="visible"/>
                                          </p:to>
                                        </p:set>
                                        <p:animEffect transition="in" filter="wipe(left)">
                                          <p:cBhvr>
                                            <p:cTn id="47" dur="500"/>
                                            <p:tgtEl>
                                              <p:spTgt spid="19"/>
                                            </p:tgtEl>
                                          </p:cBhvr>
                                        </p:animEffect>
                                      </p:childTnLst>
                                    </p:cTn>
                                  </p:par>
                                  <p:par>
                                    <p:cTn id="48" presetID="22" presetClass="entr" presetSubtype="8" fill="hold" grpId="0" nodeType="withEffect">
                                      <p:stCondLst>
                                        <p:cond delay="400"/>
                                      </p:stCondLst>
                                      <p:childTnLst>
                                        <p:set>
                                          <p:cBhvr>
                                            <p:cTn id="49" dur="1" fill="hold">
                                              <p:stCondLst>
                                                <p:cond delay="0"/>
                                              </p:stCondLst>
                                            </p:cTn>
                                            <p:tgtEl>
                                              <p:spTgt spid="20"/>
                                            </p:tgtEl>
                                            <p:attrNameLst>
                                              <p:attrName>style.visibility</p:attrName>
                                            </p:attrNameLst>
                                          </p:cBhvr>
                                          <p:to>
                                            <p:strVal val="visible"/>
                                          </p:to>
                                        </p:set>
                                        <p:animEffect transition="in" filter="wipe(left)">
                                          <p:cBhvr>
                                            <p:cTn id="5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7" grpId="0"/>
          <p:bldP spid="18" grpId="0"/>
          <p:bldP spid="19" grpId="0"/>
          <p:bldP spid="20" grpId="0"/>
          <p:bldP spid="2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2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left)">
                                          <p:cBhvr>
                                            <p:cTn id="12" dur="500"/>
                                            <p:tgtEl>
                                              <p:spTgt spid="22"/>
                                            </p:tgtEl>
                                          </p:cBhvr>
                                        </p:animEffect>
                                      </p:childTnLst>
                                    </p:cTn>
                                  </p:par>
                                </p:childTnLst>
                              </p:cTn>
                            </p:par>
                            <p:par>
                              <p:cTn id="13" fill="hold">
                                <p:stCondLst>
                                  <p:cond delay="1500"/>
                                </p:stCondLst>
                                <p:childTnLst>
                                  <p:par>
                                    <p:cTn id="14" presetID="53" presetClass="entr" presetSubtype="16"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p:cTn id="16" dur="500" fill="hold"/>
                                            <p:tgtEl>
                                              <p:spTgt spid="17"/>
                                            </p:tgtEl>
                                            <p:attrNameLst>
                                              <p:attrName>ppt_w</p:attrName>
                                            </p:attrNameLst>
                                          </p:cBhvr>
                                          <p:tavLst>
                                            <p:tav tm="0">
                                              <p:val>
                                                <p:fltVal val="0"/>
                                              </p:val>
                                            </p:tav>
                                            <p:tav tm="100000">
                                              <p:val>
                                                <p:strVal val="#ppt_w"/>
                                              </p:val>
                                            </p:tav>
                                          </p:tavLst>
                                        </p:anim>
                                        <p:anim calcmode="lin" valueType="num">
                                          <p:cBhvr>
                                            <p:cTn id="17" dur="500" fill="hold"/>
                                            <p:tgtEl>
                                              <p:spTgt spid="17"/>
                                            </p:tgtEl>
                                            <p:attrNameLst>
                                              <p:attrName>ppt_h</p:attrName>
                                            </p:attrNameLst>
                                          </p:cBhvr>
                                          <p:tavLst>
                                            <p:tav tm="0">
                                              <p:val>
                                                <p:fltVal val="0"/>
                                              </p:val>
                                            </p:tav>
                                            <p:tav tm="100000">
                                              <p:val>
                                                <p:strVal val="#ppt_h"/>
                                              </p:val>
                                            </p:tav>
                                          </p:tavLst>
                                        </p:anim>
                                        <p:animEffect transition="in" filter="fade">
                                          <p:cBhvr>
                                            <p:cTn id="18" dur="500"/>
                                            <p:tgtEl>
                                              <p:spTgt spid="17"/>
                                            </p:tgtEl>
                                          </p:cBhvr>
                                        </p:animEffect>
                                      </p:childTnLst>
                                    </p:cTn>
                                  </p:par>
                                </p:childTnLst>
                              </p:cTn>
                            </p:par>
                            <p:par>
                              <p:cTn id="19" fill="hold">
                                <p:stCondLst>
                                  <p:cond delay="2000"/>
                                </p:stCondLst>
                                <p:childTnLst>
                                  <p:par>
                                    <p:cTn id="20" presetID="2" presetClass="entr" presetSubtype="4" accel="42000"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1000" fill="hold"/>
                                            <p:tgtEl>
                                              <p:spTgt spid="5"/>
                                            </p:tgtEl>
                                            <p:attrNameLst>
                                              <p:attrName>ppt_x</p:attrName>
                                            </p:attrNameLst>
                                          </p:cBhvr>
                                          <p:tavLst>
                                            <p:tav tm="0">
                                              <p:val>
                                                <p:strVal val="#ppt_x"/>
                                              </p:val>
                                            </p:tav>
                                            <p:tav tm="100000">
                                              <p:val>
                                                <p:strVal val="#ppt_x"/>
                                              </p:val>
                                            </p:tav>
                                          </p:tavLst>
                                        </p:anim>
                                        <p:anim calcmode="lin" valueType="num">
                                          <p:cBhvr additive="base">
                                            <p:cTn id="23" dur="1000" fill="hold"/>
                                            <p:tgtEl>
                                              <p:spTgt spid="5"/>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22" presetClass="entr" presetSubtype="1"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up)">
                                          <p:cBhvr>
                                            <p:cTn id="27" dur="500"/>
                                            <p:tgtEl>
                                              <p:spTgt spid="21"/>
                                            </p:tgtEl>
                                          </p:cBhvr>
                                        </p:animEffect>
                                      </p:childTnLst>
                                    </p:cTn>
                                  </p:par>
                                </p:childTnLst>
                              </p:cTn>
                            </p:par>
                            <p:par>
                              <p:cTn id="28" fill="hold">
                                <p:stCondLst>
                                  <p:cond delay="3500"/>
                                </p:stCondLst>
                                <p:childTnLst>
                                  <p:par>
                                    <p:cTn id="29" presetID="2" presetClass="entr" presetSubtype="3" accel="52000"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600" fill="hold"/>
                                            <p:tgtEl>
                                              <p:spTgt spid="8"/>
                                            </p:tgtEl>
                                            <p:attrNameLst>
                                              <p:attrName>ppt_x</p:attrName>
                                            </p:attrNameLst>
                                          </p:cBhvr>
                                          <p:tavLst>
                                            <p:tav tm="0">
                                              <p:val>
                                                <p:strVal val="1+#ppt_w/2"/>
                                              </p:val>
                                            </p:tav>
                                            <p:tav tm="100000">
                                              <p:val>
                                                <p:strVal val="#ppt_x"/>
                                              </p:val>
                                            </p:tav>
                                          </p:tavLst>
                                        </p:anim>
                                        <p:anim calcmode="lin" valueType="num">
                                          <p:cBhvr additive="base">
                                            <p:cTn id="32" dur="1600" fill="hold"/>
                                            <p:tgtEl>
                                              <p:spTgt spid="8"/>
                                            </p:tgtEl>
                                            <p:attrNameLst>
                                              <p:attrName>ppt_y</p:attrName>
                                            </p:attrNameLst>
                                          </p:cBhvr>
                                          <p:tavLst>
                                            <p:tav tm="0">
                                              <p:val>
                                                <p:strVal val="0-#ppt_h/2"/>
                                              </p:val>
                                            </p:tav>
                                            <p:tav tm="100000">
                                              <p:val>
                                                <p:strVal val="#ppt_y"/>
                                              </p:val>
                                            </p:tav>
                                          </p:tavLst>
                                        </p:anim>
                                      </p:childTnLst>
                                    </p:cTn>
                                  </p:par>
                                  <p:par>
                                    <p:cTn id="33" presetID="2" presetClass="entr" presetSubtype="2" accel="52000"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600" fill="hold"/>
                                            <p:tgtEl>
                                              <p:spTgt spid="11"/>
                                            </p:tgtEl>
                                            <p:attrNameLst>
                                              <p:attrName>ppt_x</p:attrName>
                                            </p:attrNameLst>
                                          </p:cBhvr>
                                          <p:tavLst>
                                            <p:tav tm="0">
                                              <p:val>
                                                <p:strVal val="1+#ppt_w/2"/>
                                              </p:val>
                                            </p:tav>
                                            <p:tav tm="100000">
                                              <p:val>
                                                <p:strVal val="#ppt_x"/>
                                              </p:val>
                                            </p:tav>
                                          </p:tavLst>
                                        </p:anim>
                                        <p:anim calcmode="lin" valueType="num">
                                          <p:cBhvr additive="base">
                                            <p:cTn id="36" dur="16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6" accel="52000" fill="hold" nodeType="with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1600" fill="hold"/>
                                            <p:tgtEl>
                                              <p:spTgt spid="14"/>
                                            </p:tgtEl>
                                            <p:attrNameLst>
                                              <p:attrName>ppt_x</p:attrName>
                                            </p:attrNameLst>
                                          </p:cBhvr>
                                          <p:tavLst>
                                            <p:tav tm="0">
                                              <p:val>
                                                <p:strVal val="1+#ppt_w/2"/>
                                              </p:val>
                                            </p:tav>
                                            <p:tav tm="100000">
                                              <p:val>
                                                <p:strVal val="#ppt_x"/>
                                              </p:val>
                                            </p:tav>
                                          </p:tavLst>
                                        </p:anim>
                                        <p:anim calcmode="lin" valueType="num">
                                          <p:cBhvr additive="base">
                                            <p:cTn id="40" dur="1600" fill="hold"/>
                                            <p:tgtEl>
                                              <p:spTgt spid="14"/>
                                            </p:tgtEl>
                                            <p:attrNameLst>
                                              <p:attrName>ppt_y</p:attrName>
                                            </p:attrNameLst>
                                          </p:cBhvr>
                                          <p:tavLst>
                                            <p:tav tm="0">
                                              <p:val>
                                                <p:strVal val="1+#ppt_h/2"/>
                                              </p:val>
                                            </p:tav>
                                            <p:tav tm="100000">
                                              <p:val>
                                                <p:strVal val="#ppt_y"/>
                                              </p:val>
                                            </p:tav>
                                          </p:tavLst>
                                        </p:anim>
                                      </p:childTnLst>
                                    </p:cTn>
                                  </p:par>
                                </p:childTnLst>
                              </p:cTn>
                            </p:par>
                            <p:par>
                              <p:cTn id="41" fill="hold">
                                <p:stCondLst>
                                  <p:cond delay="5100"/>
                                </p:stCondLst>
                                <p:childTnLst>
                                  <p:par>
                                    <p:cTn id="42" presetID="22" presetClass="entr" presetSubtype="8"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wipe(left)">
                                          <p:cBhvr>
                                            <p:cTn id="44" dur="500"/>
                                            <p:tgtEl>
                                              <p:spTgt spid="18"/>
                                            </p:tgtEl>
                                          </p:cBhvr>
                                        </p:animEffect>
                                      </p:childTnLst>
                                    </p:cTn>
                                  </p:par>
                                  <p:par>
                                    <p:cTn id="45" presetID="22" presetClass="entr" presetSubtype="8" fill="hold" grpId="0" nodeType="withEffect">
                                      <p:stCondLst>
                                        <p:cond delay="200"/>
                                      </p:stCondLst>
                                      <p:childTnLst>
                                        <p:set>
                                          <p:cBhvr>
                                            <p:cTn id="46" dur="1" fill="hold">
                                              <p:stCondLst>
                                                <p:cond delay="0"/>
                                              </p:stCondLst>
                                            </p:cTn>
                                            <p:tgtEl>
                                              <p:spTgt spid="19"/>
                                            </p:tgtEl>
                                            <p:attrNameLst>
                                              <p:attrName>style.visibility</p:attrName>
                                            </p:attrNameLst>
                                          </p:cBhvr>
                                          <p:to>
                                            <p:strVal val="visible"/>
                                          </p:to>
                                        </p:set>
                                        <p:animEffect transition="in" filter="wipe(left)">
                                          <p:cBhvr>
                                            <p:cTn id="47" dur="500"/>
                                            <p:tgtEl>
                                              <p:spTgt spid="19"/>
                                            </p:tgtEl>
                                          </p:cBhvr>
                                        </p:animEffect>
                                      </p:childTnLst>
                                    </p:cTn>
                                  </p:par>
                                  <p:par>
                                    <p:cTn id="48" presetID="22" presetClass="entr" presetSubtype="8" fill="hold" grpId="0" nodeType="withEffect">
                                      <p:stCondLst>
                                        <p:cond delay="400"/>
                                      </p:stCondLst>
                                      <p:childTnLst>
                                        <p:set>
                                          <p:cBhvr>
                                            <p:cTn id="49" dur="1" fill="hold">
                                              <p:stCondLst>
                                                <p:cond delay="0"/>
                                              </p:stCondLst>
                                            </p:cTn>
                                            <p:tgtEl>
                                              <p:spTgt spid="20"/>
                                            </p:tgtEl>
                                            <p:attrNameLst>
                                              <p:attrName>style.visibility</p:attrName>
                                            </p:attrNameLst>
                                          </p:cBhvr>
                                          <p:to>
                                            <p:strVal val="visible"/>
                                          </p:to>
                                        </p:set>
                                        <p:animEffect transition="in" filter="wipe(left)">
                                          <p:cBhvr>
                                            <p:cTn id="5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7" grpId="0"/>
          <p:bldP spid="18" grpId="0"/>
          <p:bldP spid="19" grpId="0"/>
          <p:bldP spid="20" grpId="0"/>
          <p:bldP spid="21"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5555375" y="1365456"/>
            <a:ext cx="630230" cy="630230"/>
            <a:chOff x="304800" y="673100"/>
            <a:chExt cx="4000500" cy="4000500"/>
          </a:xfrm>
          <a:effectLst>
            <a:outerShdw blurRad="444500" dist="254000" dir="81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6" name="椭圆 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a:ea typeface="微软雅黑"/>
                <a:cs typeface="+mn-cs"/>
              </a:endParaRPr>
            </a:p>
          </p:txBody>
        </p:sp>
      </p:grpSp>
      <p:grpSp>
        <p:nvGrpSpPr>
          <p:cNvPr id="7" name="组合 6"/>
          <p:cNvGrpSpPr/>
          <p:nvPr/>
        </p:nvGrpSpPr>
        <p:grpSpPr>
          <a:xfrm>
            <a:off x="5456848" y="1816596"/>
            <a:ext cx="769476" cy="769476"/>
            <a:chOff x="1695226" y="3321784"/>
            <a:chExt cx="1250759" cy="1250759"/>
          </a:xfrm>
        </p:grpSpPr>
        <p:sp>
          <p:nvSpPr>
            <p:cNvPr id="8" name="椭圆 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4BC1DC"/>
                </a:solidFill>
                <a:effectLst/>
                <a:uLnTx/>
                <a:uFillTx/>
                <a:latin typeface="微软雅黑"/>
                <a:ea typeface="微软雅黑"/>
                <a:cs typeface="+mn-cs"/>
              </a:endParaRPr>
            </a:p>
          </p:txBody>
        </p:sp>
        <p:sp>
          <p:nvSpPr>
            <p:cNvPr id="9" name="椭圆 8"/>
            <p:cNvSpPr/>
            <p:nvPr/>
          </p:nvSpPr>
          <p:spPr>
            <a:xfrm>
              <a:off x="1826937" y="3453495"/>
              <a:ext cx="987336" cy="987336"/>
            </a:xfrm>
            <a:prstGeom prst="ellipse">
              <a:avLst/>
            </a:prstGeom>
            <a:solidFill>
              <a:schemeClr val="accent3"/>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10" name="组合 9"/>
          <p:cNvGrpSpPr/>
          <p:nvPr/>
        </p:nvGrpSpPr>
        <p:grpSpPr>
          <a:xfrm>
            <a:off x="5098505" y="2421766"/>
            <a:ext cx="890519" cy="890519"/>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2" name="椭圆 1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a:ea typeface="微软雅黑"/>
                <a:cs typeface="+mn-cs"/>
              </a:endParaRPr>
            </a:p>
          </p:txBody>
        </p:sp>
      </p:grpSp>
      <p:sp>
        <p:nvSpPr>
          <p:cNvPr id="13" name="TextBox 13"/>
          <p:cNvSpPr txBox="1"/>
          <p:nvPr/>
        </p:nvSpPr>
        <p:spPr>
          <a:xfrm>
            <a:off x="6601640" y="1539146"/>
            <a:ext cx="1031051" cy="2616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smtClean="0">
                <a:ln>
                  <a:noFill/>
                </a:ln>
                <a:solidFill>
                  <a:srgbClr val="484848"/>
                </a:solidFill>
                <a:effectLst/>
                <a:uLnTx/>
                <a:uFillTx/>
                <a:latin typeface="微软雅黑"/>
                <a:ea typeface="微软雅黑"/>
                <a:cs typeface="+mn-cs"/>
              </a:rPr>
              <a:t>标题内容文字</a:t>
            </a:r>
            <a:endParaRPr kumimoji="0" lang="en-US" altLang="zh-CN" sz="1100" b="0" i="0" u="none" strike="noStrike" kern="1200" cap="none" spc="0" normalizeH="0" baseline="0" noProof="0" dirty="0">
              <a:ln>
                <a:noFill/>
              </a:ln>
              <a:solidFill>
                <a:srgbClr val="484848"/>
              </a:solidFill>
              <a:effectLst/>
              <a:uLnTx/>
              <a:uFillTx/>
              <a:latin typeface="微软雅黑"/>
              <a:ea typeface="微软雅黑"/>
              <a:cs typeface="+mn-cs"/>
            </a:endParaRPr>
          </a:p>
        </p:txBody>
      </p:sp>
      <p:sp>
        <p:nvSpPr>
          <p:cNvPr id="14" name="TextBox 14"/>
          <p:cNvSpPr txBox="1"/>
          <p:nvPr/>
        </p:nvSpPr>
        <p:spPr>
          <a:xfrm>
            <a:off x="6571569" y="1255861"/>
            <a:ext cx="1096775"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400" b="1" i="0" u="none" strike="noStrike" kern="1200" cap="none" spc="0" normalizeH="0" baseline="0" noProof="0" dirty="0" smtClean="0">
                <a:ln>
                  <a:noFill/>
                </a:ln>
                <a:solidFill>
                  <a:srgbClr val="080808"/>
                </a:solidFill>
                <a:effectLst/>
                <a:uLnTx/>
                <a:uFillTx/>
                <a:latin typeface="微软雅黑"/>
                <a:ea typeface="微软雅黑"/>
                <a:cs typeface="+mn-cs"/>
              </a:rPr>
              <a:t>2013</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年</a:t>
            </a:r>
            <a:r>
              <a:rPr kumimoji="0" lang="en-US" altLang="zh-CN" sz="1400" b="1" i="0" u="none" strike="noStrike" kern="1200" cap="none" spc="0" normalizeH="0" baseline="0" noProof="0" dirty="0">
                <a:ln>
                  <a:noFill/>
                </a:ln>
                <a:solidFill>
                  <a:srgbClr val="080808"/>
                </a:solidFill>
                <a:effectLst/>
                <a:uLnTx/>
                <a:uFillTx/>
                <a:latin typeface="微软雅黑"/>
                <a:ea typeface="微软雅黑"/>
                <a:cs typeface="+mn-cs"/>
              </a:rPr>
              <a:t>5</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月</a:t>
            </a:r>
            <a:endParaRPr kumimoji="0" lang="en-US" altLang="zh-CN" sz="1400" b="1" i="0" u="none" strike="noStrike" kern="1200" cap="none" spc="0" normalizeH="0" baseline="0" noProof="0" dirty="0">
              <a:ln>
                <a:noFill/>
              </a:ln>
              <a:solidFill>
                <a:srgbClr val="080808"/>
              </a:solidFill>
              <a:effectLst/>
              <a:uLnTx/>
              <a:uFillTx/>
              <a:latin typeface="微软雅黑"/>
              <a:ea typeface="微软雅黑"/>
              <a:cs typeface="+mn-cs"/>
            </a:endParaRPr>
          </a:p>
        </p:txBody>
      </p:sp>
      <p:sp>
        <p:nvSpPr>
          <p:cNvPr id="15" name="TextBox 15"/>
          <p:cNvSpPr txBox="1"/>
          <p:nvPr/>
        </p:nvSpPr>
        <p:spPr>
          <a:xfrm>
            <a:off x="6499180" y="2454156"/>
            <a:ext cx="1031051" cy="2616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484848"/>
                </a:solidFill>
                <a:effectLst/>
                <a:uLnTx/>
                <a:uFillTx/>
                <a:latin typeface="微软雅黑"/>
                <a:ea typeface="微软雅黑"/>
                <a:cs typeface="+mn-cs"/>
              </a:rPr>
              <a:t>标题内容</a:t>
            </a:r>
            <a:r>
              <a:rPr kumimoji="0" lang="zh-CN" altLang="en-US" sz="1100" b="0" i="0" u="none" strike="noStrike" kern="1200" cap="none" spc="0" normalizeH="0" baseline="0" noProof="0" dirty="0" smtClean="0">
                <a:ln>
                  <a:noFill/>
                </a:ln>
                <a:solidFill>
                  <a:srgbClr val="484848"/>
                </a:solidFill>
                <a:effectLst/>
                <a:uLnTx/>
                <a:uFillTx/>
                <a:latin typeface="微软雅黑"/>
                <a:ea typeface="微软雅黑"/>
                <a:cs typeface="+mn-cs"/>
              </a:rPr>
              <a:t>文字</a:t>
            </a:r>
            <a:endParaRPr kumimoji="0" lang="en-US" altLang="zh-CN" sz="1100" b="0" i="0" u="none" strike="noStrike" kern="1200" cap="none" spc="0" normalizeH="0" baseline="0" noProof="0" dirty="0">
              <a:ln>
                <a:noFill/>
              </a:ln>
              <a:solidFill>
                <a:srgbClr val="484848"/>
              </a:solidFill>
              <a:effectLst/>
              <a:uLnTx/>
              <a:uFillTx/>
              <a:latin typeface="微软雅黑"/>
              <a:ea typeface="微软雅黑"/>
              <a:cs typeface="+mn-cs"/>
            </a:endParaRPr>
          </a:p>
        </p:txBody>
      </p:sp>
      <p:sp>
        <p:nvSpPr>
          <p:cNvPr id="16" name="TextBox 16"/>
          <p:cNvSpPr txBox="1"/>
          <p:nvPr/>
        </p:nvSpPr>
        <p:spPr>
          <a:xfrm>
            <a:off x="6501974" y="2167305"/>
            <a:ext cx="1096775"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400" b="1" i="0" u="none" strike="noStrike" kern="1200" cap="none" spc="0" normalizeH="0" baseline="0" noProof="0" dirty="0" smtClean="0">
                <a:ln>
                  <a:noFill/>
                </a:ln>
                <a:solidFill>
                  <a:srgbClr val="080808"/>
                </a:solidFill>
                <a:effectLst/>
                <a:uLnTx/>
                <a:uFillTx/>
                <a:latin typeface="微软雅黑"/>
                <a:ea typeface="微软雅黑"/>
                <a:cs typeface="+mn-cs"/>
              </a:rPr>
              <a:t>2013</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年</a:t>
            </a:r>
            <a:r>
              <a:rPr kumimoji="0" lang="en-US" altLang="zh-CN" sz="1400" b="1" i="0" u="none" strike="noStrike" kern="1200" cap="none" spc="0" normalizeH="0" baseline="0" noProof="0" dirty="0">
                <a:ln>
                  <a:noFill/>
                </a:ln>
                <a:solidFill>
                  <a:srgbClr val="080808"/>
                </a:solidFill>
                <a:effectLst/>
                <a:uLnTx/>
                <a:uFillTx/>
                <a:latin typeface="微软雅黑"/>
                <a:ea typeface="微软雅黑"/>
                <a:cs typeface="+mn-cs"/>
              </a:rPr>
              <a:t>8</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月</a:t>
            </a:r>
            <a:endParaRPr kumimoji="0" lang="en-US" altLang="zh-CN" sz="1400" b="1" i="0" u="none" strike="noStrike" kern="1200" cap="none" spc="0" normalizeH="0" baseline="0" noProof="0" dirty="0">
              <a:ln>
                <a:noFill/>
              </a:ln>
              <a:solidFill>
                <a:srgbClr val="080808"/>
              </a:solidFill>
              <a:effectLst/>
              <a:uLnTx/>
              <a:uFillTx/>
              <a:latin typeface="微软雅黑"/>
              <a:ea typeface="微软雅黑"/>
              <a:cs typeface="+mn-cs"/>
            </a:endParaRPr>
          </a:p>
        </p:txBody>
      </p:sp>
      <p:sp>
        <p:nvSpPr>
          <p:cNvPr id="17" name="TextBox 17"/>
          <p:cNvSpPr txBox="1"/>
          <p:nvPr/>
        </p:nvSpPr>
        <p:spPr>
          <a:xfrm>
            <a:off x="6145043" y="3421886"/>
            <a:ext cx="1031051" cy="2616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484848"/>
                </a:solidFill>
                <a:effectLst/>
                <a:uLnTx/>
                <a:uFillTx/>
                <a:latin typeface="微软雅黑"/>
                <a:ea typeface="微软雅黑"/>
                <a:cs typeface="+mn-cs"/>
              </a:rPr>
              <a:t>标题内容文字</a:t>
            </a:r>
            <a:endParaRPr kumimoji="0" lang="en-US" altLang="zh-CN" sz="1100" b="0" i="0" u="none" strike="noStrike" kern="1200" cap="none" spc="0" normalizeH="0" baseline="0" noProof="0" dirty="0">
              <a:ln>
                <a:noFill/>
              </a:ln>
              <a:solidFill>
                <a:srgbClr val="484848"/>
              </a:solidFill>
              <a:effectLst/>
              <a:uLnTx/>
              <a:uFillTx/>
              <a:latin typeface="微软雅黑"/>
              <a:ea typeface="微软雅黑"/>
              <a:cs typeface="+mn-cs"/>
            </a:endParaRPr>
          </a:p>
        </p:txBody>
      </p:sp>
      <p:sp>
        <p:nvSpPr>
          <p:cNvPr id="18" name="TextBox 18"/>
          <p:cNvSpPr txBox="1"/>
          <p:nvPr/>
        </p:nvSpPr>
        <p:spPr>
          <a:xfrm>
            <a:off x="6124367" y="3104121"/>
            <a:ext cx="1096775"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400" b="1" i="0" u="none" strike="noStrike" kern="1200" cap="none" spc="0" normalizeH="0" baseline="0" noProof="0" dirty="0" smtClean="0">
                <a:ln>
                  <a:noFill/>
                </a:ln>
                <a:solidFill>
                  <a:srgbClr val="080808"/>
                </a:solidFill>
                <a:effectLst/>
                <a:uLnTx/>
                <a:uFillTx/>
                <a:latin typeface="微软雅黑"/>
                <a:ea typeface="微软雅黑"/>
                <a:cs typeface="+mn-cs"/>
              </a:rPr>
              <a:t>2014</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年</a:t>
            </a:r>
            <a:r>
              <a:rPr kumimoji="0" lang="en-US" altLang="zh-CN" sz="1400" b="1" i="0" u="none" strike="noStrike" kern="1200" cap="none" spc="0" normalizeH="0" baseline="0" noProof="0" dirty="0">
                <a:ln>
                  <a:noFill/>
                </a:ln>
                <a:solidFill>
                  <a:srgbClr val="080808"/>
                </a:solidFill>
                <a:effectLst/>
                <a:uLnTx/>
                <a:uFillTx/>
                <a:latin typeface="微软雅黑"/>
                <a:ea typeface="微软雅黑"/>
                <a:cs typeface="+mn-cs"/>
              </a:rPr>
              <a:t>4</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月</a:t>
            </a:r>
            <a:endParaRPr kumimoji="0" lang="en-US" altLang="zh-CN" sz="1400" b="1" i="0" u="none" strike="noStrike" kern="1200" cap="none" spc="0" normalizeH="0" baseline="0" noProof="0" dirty="0">
              <a:ln>
                <a:noFill/>
              </a:ln>
              <a:solidFill>
                <a:srgbClr val="080808"/>
              </a:solidFill>
              <a:effectLst/>
              <a:uLnTx/>
              <a:uFillTx/>
              <a:latin typeface="微软雅黑"/>
              <a:ea typeface="微软雅黑"/>
              <a:cs typeface="+mn-cs"/>
            </a:endParaRPr>
          </a:p>
        </p:txBody>
      </p:sp>
      <p:sp>
        <p:nvSpPr>
          <p:cNvPr id="19" name="TextBox 19"/>
          <p:cNvSpPr txBox="1"/>
          <p:nvPr/>
        </p:nvSpPr>
        <p:spPr>
          <a:xfrm>
            <a:off x="4842996" y="4371950"/>
            <a:ext cx="1031051" cy="2616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484848"/>
                </a:solidFill>
                <a:effectLst/>
                <a:uLnTx/>
                <a:uFillTx/>
                <a:latin typeface="微软雅黑"/>
                <a:ea typeface="微软雅黑"/>
                <a:cs typeface="+mn-cs"/>
              </a:rPr>
              <a:t>标题内容文字</a:t>
            </a:r>
            <a:endParaRPr kumimoji="0" lang="en-US" altLang="zh-CN" sz="1100" b="0" i="0" u="none" strike="noStrike" kern="1200" cap="none" spc="0" normalizeH="0" baseline="0" noProof="0" dirty="0">
              <a:ln>
                <a:noFill/>
              </a:ln>
              <a:solidFill>
                <a:srgbClr val="484848"/>
              </a:solidFill>
              <a:effectLst/>
              <a:uLnTx/>
              <a:uFillTx/>
              <a:latin typeface="微软雅黑"/>
              <a:ea typeface="微软雅黑"/>
              <a:cs typeface="+mn-cs"/>
            </a:endParaRPr>
          </a:p>
        </p:txBody>
      </p:sp>
      <p:sp>
        <p:nvSpPr>
          <p:cNvPr id="20" name="TextBox 20"/>
          <p:cNvSpPr txBox="1"/>
          <p:nvPr/>
        </p:nvSpPr>
        <p:spPr>
          <a:xfrm>
            <a:off x="4846613" y="3999040"/>
            <a:ext cx="1096775"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400" b="1" i="0" u="none" strike="noStrike" kern="1200" cap="none" spc="0" normalizeH="0" baseline="0" noProof="0" dirty="0" smtClean="0">
                <a:ln>
                  <a:noFill/>
                </a:ln>
                <a:solidFill>
                  <a:srgbClr val="080808"/>
                </a:solidFill>
                <a:effectLst/>
                <a:uLnTx/>
                <a:uFillTx/>
                <a:latin typeface="微软雅黑"/>
                <a:ea typeface="微软雅黑"/>
                <a:cs typeface="+mn-cs"/>
              </a:rPr>
              <a:t>2014</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年</a:t>
            </a:r>
            <a:r>
              <a:rPr kumimoji="0" lang="en-US" altLang="zh-CN" sz="1400" b="1" i="0" u="none" strike="noStrike" kern="1200" cap="none" spc="0" normalizeH="0" baseline="0" noProof="0" dirty="0" smtClean="0">
                <a:ln>
                  <a:noFill/>
                </a:ln>
                <a:solidFill>
                  <a:srgbClr val="080808"/>
                </a:solidFill>
                <a:effectLst/>
                <a:uLnTx/>
                <a:uFillTx/>
                <a:latin typeface="微软雅黑"/>
                <a:ea typeface="微软雅黑"/>
                <a:cs typeface="+mn-cs"/>
              </a:rPr>
              <a:t>5</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月</a:t>
            </a:r>
            <a:endParaRPr kumimoji="0" lang="en-US" altLang="zh-CN" sz="1400" b="1" i="0" u="none" strike="noStrike" kern="1200" cap="none" spc="0" normalizeH="0" baseline="0" noProof="0" dirty="0">
              <a:ln>
                <a:noFill/>
              </a:ln>
              <a:solidFill>
                <a:srgbClr val="080808"/>
              </a:solidFill>
              <a:effectLst/>
              <a:uLnTx/>
              <a:uFillTx/>
              <a:latin typeface="微软雅黑"/>
              <a:ea typeface="微软雅黑"/>
              <a:cs typeface="+mn-cs"/>
            </a:endParaRPr>
          </a:p>
        </p:txBody>
      </p:sp>
      <p:sp>
        <p:nvSpPr>
          <p:cNvPr id="21" name="TextBox 21"/>
          <p:cNvSpPr txBox="1"/>
          <p:nvPr/>
        </p:nvSpPr>
        <p:spPr>
          <a:xfrm>
            <a:off x="1721463" y="3867629"/>
            <a:ext cx="1031051" cy="2616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484848"/>
                </a:solidFill>
                <a:effectLst/>
                <a:uLnTx/>
                <a:uFillTx/>
                <a:latin typeface="微软雅黑"/>
                <a:ea typeface="微软雅黑"/>
                <a:cs typeface="+mn-cs"/>
              </a:rPr>
              <a:t>标题内容文字</a:t>
            </a:r>
            <a:endParaRPr kumimoji="0" lang="en-US" altLang="zh-CN" sz="1100" b="0" i="0" u="none" strike="noStrike" kern="1200" cap="none" spc="0" normalizeH="0" baseline="0" noProof="0" dirty="0">
              <a:ln>
                <a:noFill/>
              </a:ln>
              <a:solidFill>
                <a:srgbClr val="484848"/>
              </a:solidFill>
              <a:effectLst/>
              <a:uLnTx/>
              <a:uFillTx/>
              <a:latin typeface="微软雅黑"/>
              <a:ea typeface="微软雅黑"/>
              <a:cs typeface="+mn-cs"/>
            </a:endParaRPr>
          </a:p>
        </p:txBody>
      </p:sp>
      <p:sp>
        <p:nvSpPr>
          <p:cNvPr id="22" name="TextBox 22"/>
          <p:cNvSpPr txBox="1"/>
          <p:nvPr/>
        </p:nvSpPr>
        <p:spPr>
          <a:xfrm>
            <a:off x="1680237" y="3481167"/>
            <a:ext cx="1207382"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400" b="1" i="0" u="none" strike="noStrike" kern="1200" cap="none" spc="0" normalizeH="0" baseline="0" noProof="0" dirty="0" smtClean="0">
                <a:ln>
                  <a:noFill/>
                </a:ln>
                <a:solidFill>
                  <a:srgbClr val="080808"/>
                </a:solidFill>
                <a:effectLst/>
                <a:uLnTx/>
                <a:uFillTx/>
                <a:latin typeface="微软雅黑"/>
                <a:ea typeface="微软雅黑"/>
                <a:cs typeface="+mn-cs"/>
              </a:rPr>
              <a:t>2014</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年</a:t>
            </a:r>
            <a:r>
              <a:rPr kumimoji="0" lang="en-US" altLang="zh-CN" sz="1400" b="1" i="0" u="none" strike="noStrike" kern="1200" cap="none" spc="0" normalizeH="0" baseline="0" noProof="0" dirty="0" smtClean="0">
                <a:ln>
                  <a:noFill/>
                </a:ln>
                <a:solidFill>
                  <a:srgbClr val="080808"/>
                </a:solidFill>
                <a:effectLst/>
                <a:uLnTx/>
                <a:uFillTx/>
                <a:latin typeface="微软雅黑"/>
                <a:ea typeface="微软雅黑"/>
                <a:cs typeface="+mn-cs"/>
              </a:rPr>
              <a:t>12</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月</a:t>
            </a:r>
            <a:endParaRPr kumimoji="0" lang="en-US" altLang="zh-CN" sz="1400" b="1" i="0" u="none" strike="noStrike" kern="1200" cap="none" spc="0" normalizeH="0" baseline="0" noProof="0" dirty="0">
              <a:ln>
                <a:noFill/>
              </a:ln>
              <a:solidFill>
                <a:srgbClr val="080808"/>
              </a:solidFill>
              <a:effectLst/>
              <a:uLnTx/>
              <a:uFillTx/>
              <a:latin typeface="微软雅黑"/>
              <a:ea typeface="微软雅黑"/>
              <a:cs typeface="+mn-cs"/>
            </a:endParaRPr>
          </a:p>
        </p:txBody>
      </p:sp>
      <p:sp>
        <p:nvSpPr>
          <p:cNvPr id="23" name="TextBox 23"/>
          <p:cNvSpPr txBox="1"/>
          <p:nvPr/>
        </p:nvSpPr>
        <p:spPr>
          <a:xfrm>
            <a:off x="1199319" y="1924839"/>
            <a:ext cx="1031051" cy="2616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rgbClr val="484848"/>
                </a:solidFill>
                <a:effectLst/>
                <a:uLnTx/>
                <a:uFillTx/>
                <a:latin typeface="微软雅黑"/>
                <a:ea typeface="微软雅黑"/>
                <a:cs typeface="+mn-cs"/>
              </a:rPr>
              <a:t>标题内容文字</a:t>
            </a:r>
            <a:endParaRPr kumimoji="0" lang="en-US" altLang="zh-CN" sz="1100" b="0" i="0" u="none" strike="noStrike" kern="1200" cap="none" spc="0" normalizeH="0" baseline="0" noProof="0" dirty="0">
              <a:ln>
                <a:noFill/>
              </a:ln>
              <a:solidFill>
                <a:srgbClr val="484848"/>
              </a:solidFill>
              <a:effectLst/>
              <a:uLnTx/>
              <a:uFillTx/>
              <a:latin typeface="微软雅黑"/>
              <a:ea typeface="微软雅黑"/>
              <a:cs typeface="+mn-cs"/>
            </a:endParaRPr>
          </a:p>
        </p:txBody>
      </p:sp>
      <p:sp>
        <p:nvSpPr>
          <p:cNvPr id="24" name="TextBox 24"/>
          <p:cNvSpPr txBox="1"/>
          <p:nvPr/>
        </p:nvSpPr>
        <p:spPr>
          <a:xfrm>
            <a:off x="1194320" y="1571802"/>
            <a:ext cx="1096775"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400" b="1" i="0" u="none" strike="noStrike" kern="1200" cap="none" spc="0" normalizeH="0" baseline="0" noProof="0" dirty="0" smtClean="0">
                <a:ln>
                  <a:noFill/>
                </a:ln>
                <a:solidFill>
                  <a:srgbClr val="080808"/>
                </a:solidFill>
                <a:effectLst/>
                <a:uLnTx/>
                <a:uFillTx/>
                <a:latin typeface="微软雅黑"/>
                <a:ea typeface="微软雅黑"/>
                <a:cs typeface="+mn-cs"/>
              </a:rPr>
              <a:t>2015</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年</a:t>
            </a:r>
            <a:r>
              <a:rPr kumimoji="0" lang="en-US" altLang="zh-CN" sz="1400" b="1" i="0" u="none" strike="noStrike" kern="1200" cap="none" spc="0" normalizeH="0" baseline="0" noProof="0" dirty="0">
                <a:ln>
                  <a:noFill/>
                </a:ln>
                <a:solidFill>
                  <a:srgbClr val="080808"/>
                </a:solidFill>
                <a:effectLst/>
                <a:uLnTx/>
                <a:uFillTx/>
                <a:latin typeface="微软雅黑"/>
                <a:ea typeface="微软雅黑"/>
                <a:cs typeface="+mn-cs"/>
              </a:rPr>
              <a:t>2</a:t>
            </a:r>
            <a:r>
              <a:rPr kumimoji="0" lang="zh-CN" altLang="en-US" sz="1400" b="1" i="0" u="none" strike="noStrike" kern="1200" cap="none" spc="0" normalizeH="0" baseline="0" noProof="0" dirty="0" smtClean="0">
                <a:ln>
                  <a:noFill/>
                </a:ln>
                <a:solidFill>
                  <a:srgbClr val="080808"/>
                </a:solidFill>
                <a:effectLst/>
                <a:uLnTx/>
                <a:uFillTx/>
                <a:latin typeface="微软雅黑"/>
                <a:ea typeface="微软雅黑"/>
                <a:cs typeface="+mn-cs"/>
              </a:rPr>
              <a:t>月</a:t>
            </a:r>
            <a:endParaRPr kumimoji="0" lang="en-US" altLang="zh-CN" sz="1400" b="1" i="0" u="none" strike="noStrike" kern="1200" cap="none" spc="0" normalizeH="0" baseline="0" noProof="0" dirty="0">
              <a:ln>
                <a:noFill/>
              </a:ln>
              <a:solidFill>
                <a:srgbClr val="080808"/>
              </a:solidFill>
              <a:effectLst/>
              <a:uLnTx/>
              <a:uFillTx/>
              <a:latin typeface="微软雅黑"/>
              <a:ea typeface="微软雅黑"/>
              <a:cs typeface="+mn-cs"/>
            </a:endParaRPr>
          </a:p>
        </p:txBody>
      </p:sp>
      <p:cxnSp>
        <p:nvCxnSpPr>
          <p:cNvPr id="25" name="直接连接符 24"/>
          <p:cNvCxnSpPr/>
          <p:nvPr/>
        </p:nvCxnSpPr>
        <p:spPr>
          <a:xfrm flipV="1">
            <a:off x="6568909" y="1255862"/>
            <a:ext cx="0" cy="54489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H="1" flipV="1">
            <a:off x="6119428" y="3104121"/>
            <a:ext cx="4076" cy="61975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flipV="1">
            <a:off x="6499180" y="2239313"/>
            <a:ext cx="3324" cy="620469"/>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V="1">
            <a:off x="4842996" y="3999040"/>
            <a:ext cx="8518" cy="66095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1675336" y="3421886"/>
            <a:ext cx="4901" cy="73404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V="1">
            <a:off x="1187624" y="1539146"/>
            <a:ext cx="0" cy="782048"/>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31" name="组合 30"/>
          <p:cNvGrpSpPr/>
          <p:nvPr/>
        </p:nvGrpSpPr>
        <p:grpSpPr>
          <a:xfrm>
            <a:off x="4400031" y="2859782"/>
            <a:ext cx="984394" cy="984394"/>
            <a:chOff x="1695226" y="3321784"/>
            <a:chExt cx="1250759" cy="1250759"/>
          </a:xfrm>
        </p:grpSpPr>
        <p:sp>
          <p:nvSpPr>
            <p:cNvPr id="32" name="椭圆 31"/>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4BC1DC"/>
                </a:solidFill>
                <a:effectLst/>
                <a:uLnTx/>
                <a:uFillTx/>
                <a:latin typeface="微软雅黑"/>
                <a:ea typeface="微软雅黑"/>
                <a:cs typeface="+mn-cs"/>
              </a:endParaRPr>
            </a:p>
          </p:txBody>
        </p:sp>
        <p:sp>
          <p:nvSpPr>
            <p:cNvPr id="33" name="椭圆 32"/>
            <p:cNvSpPr/>
            <p:nvPr/>
          </p:nvSpPr>
          <p:spPr>
            <a:xfrm>
              <a:off x="1826937" y="3453495"/>
              <a:ext cx="987336" cy="987336"/>
            </a:xfrm>
            <a:prstGeom prst="ellipse">
              <a:avLst/>
            </a:prstGeom>
            <a:solidFill>
              <a:schemeClr val="accent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34" name="组合 33"/>
          <p:cNvGrpSpPr/>
          <p:nvPr/>
        </p:nvGrpSpPr>
        <p:grpSpPr>
          <a:xfrm>
            <a:off x="3305964" y="2499742"/>
            <a:ext cx="1360493" cy="1360493"/>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6" name="椭圆 3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37" name="组合 36"/>
          <p:cNvGrpSpPr/>
          <p:nvPr/>
        </p:nvGrpSpPr>
        <p:grpSpPr>
          <a:xfrm>
            <a:off x="2777577" y="1317475"/>
            <a:ext cx="1625118" cy="1625118"/>
            <a:chOff x="1695226" y="3321784"/>
            <a:chExt cx="1250759" cy="1250759"/>
          </a:xfrm>
        </p:grpSpPr>
        <p:sp>
          <p:nvSpPr>
            <p:cNvPr id="38" name="椭圆 3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4BC1DC"/>
                </a:solidFill>
                <a:effectLst/>
                <a:uLnTx/>
                <a:uFillTx/>
                <a:latin typeface="微软雅黑"/>
                <a:ea typeface="微软雅黑"/>
                <a:cs typeface="+mn-cs"/>
              </a:endParaRPr>
            </a:p>
          </p:txBody>
        </p:sp>
        <p:sp>
          <p:nvSpPr>
            <p:cNvPr id="39" name="椭圆 38"/>
            <p:cNvSpPr/>
            <p:nvPr/>
          </p:nvSpPr>
          <p:spPr>
            <a:xfrm>
              <a:off x="1826937" y="3453495"/>
              <a:ext cx="987336" cy="987336"/>
            </a:xfrm>
            <a:prstGeom prst="ellipse">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Tree>
    <p:extLst>
      <p:ext uri="{BB962C8B-B14F-4D97-AF65-F5344CB8AC3E}">
        <p14:creationId xmlns:p14="http://schemas.microsoft.com/office/powerpoint/2010/main" val="702125733"/>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500" fill="hold"/>
                                            <p:tgtEl>
                                              <p:spTgt spid="4"/>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p:tgtEl>
                                              <p:spTgt spid="13"/>
                                            </p:tgtEl>
                                            <p:attrNameLst>
                                              <p:attrName>ppt_x</p:attrName>
                                            </p:attrNameLst>
                                          </p:cBhvr>
                                          <p:tavLst>
                                            <p:tav tm="0">
                                              <p:val>
                                                <p:strVal val="#ppt_x-#ppt_w*1.125000"/>
                                              </p:val>
                                            </p:tav>
                                            <p:tav tm="100000">
                                              <p:val>
                                                <p:strVal val="#ppt_x"/>
                                              </p:val>
                                            </p:tav>
                                          </p:tavLst>
                                        </p:anim>
                                        <p:animEffect transition="in" filter="wipe(right)">
                                          <p:cBhvr>
                                            <p:cTn id="13" dur="500"/>
                                            <p:tgtEl>
                                              <p:spTgt spid="13"/>
                                            </p:tgtEl>
                                          </p:cBhvr>
                                        </p:animEffect>
                                      </p:childTnLst>
                                    </p:cTn>
                                  </p:par>
                                  <p:par>
                                    <p:cTn id="14" presetID="12" presetClass="entr" presetSubtype="8"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500"/>
                                            <p:tgtEl>
                                              <p:spTgt spid="14"/>
                                            </p:tgtEl>
                                            <p:attrNameLst>
                                              <p:attrName>ppt_x</p:attrName>
                                            </p:attrNameLst>
                                          </p:cBhvr>
                                          <p:tavLst>
                                            <p:tav tm="0">
                                              <p:val>
                                                <p:strVal val="#ppt_x-#ppt_w*1.125000"/>
                                              </p:val>
                                            </p:tav>
                                            <p:tav tm="100000">
                                              <p:val>
                                                <p:strVal val="#ppt_x"/>
                                              </p:val>
                                            </p:tav>
                                          </p:tavLst>
                                        </p:anim>
                                        <p:animEffect transition="in" filter="wipe(right)">
                                          <p:cBhvr>
                                            <p:cTn id="17" dur="500"/>
                                            <p:tgtEl>
                                              <p:spTgt spid="14"/>
                                            </p:tgtEl>
                                          </p:cBhvr>
                                        </p:animEffect>
                                      </p:childTnLst>
                                    </p:cTn>
                                  </p:par>
                                  <p:par>
                                    <p:cTn id="18" presetID="12" presetClass="entr" presetSubtype="8" fill="hold" nodeType="withEffect">
                                      <p:stCondLst>
                                        <p:cond delay="0"/>
                                      </p:stCondLst>
                                      <p:childTnLst>
                                        <p:set>
                                          <p:cBhvr>
                                            <p:cTn id="19" dur="1" fill="hold">
                                              <p:stCondLst>
                                                <p:cond delay="0"/>
                                              </p:stCondLst>
                                            </p:cTn>
                                            <p:tgtEl>
                                              <p:spTgt spid="25"/>
                                            </p:tgtEl>
                                            <p:attrNameLst>
                                              <p:attrName>style.visibility</p:attrName>
                                            </p:attrNameLst>
                                          </p:cBhvr>
                                          <p:to>
                                            <p:strVal val="visible"/>
                                          </p:to>
                                        </p:set>
                                        <p:anim calcmode="lin" valueType="num">
                                          <p:cBhvr additive="base">
                                            <p:cTn id="20" dur="500"/>
                                            <p:tgtEl>
                                              <p:spTgt spid="25"/>
                                            </p:tgtEl>
                                            <p:attrNameLst>
                                              <p:attrName>ppt_x</p:attrName>
                                            </p:attrNameLst>
                                          </p:cBhvr>
                                          <p:tavLst>
                                            <p:tav tm="0">
                                              <p:val>
                                                <p:strVal val="#ppt_x-#ppt_w*1.125000"/>
                                              </p:val>
                                            </p:tav>
                                            <p:tav tm="100000">
                                              <p:val>
                                                <p:strVal val="#ppt_x"/>
                                              </p:val>
                                            </p:tav>
                                          </p:tavLst>
                                        </p:anim>
                                        <p:animEffect transition="in" filter="wipe(right)">
                                          <p:cBhvr>
                                            <p:cTn id="21" dur="500"/>
                                            <p:tgtEl>
                                              <p:spTgt spid="25"/>
                                            </p:tgtEl>
                                          </p:cBhvr>
                                        </p:animEffect>
                                      </p:childTnLst>
                                    </p:cTn>
                                  </p:par>
                                </p:childTnLst>
                              </p:cTn>
                            </p:par>
                            <p:par>
                              <p:cTn id="22" fill="hold">
                                <p:stCondLst>
                                  <p:cond delay="1000"/>
                                </p:stCondLst>
                                <p:childTnLst>
                                  <p:par>
                                    <p:cTn id="23" presetID="2" presetClass="entr" presetSubtype="4" fill="hold" nodeType="afterEffect" p14:presetBounceEnd="40000">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14:bounceEnd="40000">
                                          <p:cBhvr additive="base">
                                            <p:cTn id="25" dur="500" fill="hold"/>
                                            <p:tgtEl>
                                              <p:spTgt spid="7"/>
                                            </p:tgtEl>
                                            <p:attrNameLst>
                                              <p:attrName>ppt_x</p:attrName>
                                            </p:attrNameLst>
                                          </p:cBhvr>
                                          <p:tavLst>
                                            <p:tav tm="0">
                                              <p:val>
                                                <p:strVal val="#ppt_x"/>
                                              </p:val>
                                            </p:tav>
                                            <p:tav tm="100000">
                                              <p:val>
                                                <p:strVal val="#ppt_x"/>
                                              </p:val>
                                            </p:tav>
                                          </p:tavLst>
                                        </p:anim>
                                        <p:anim calcmode="lin" valueType="num" p14:bounceEnd="40000">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12" presetClass="entr" presetSubtype="8"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additive="base">
                                            <p:cTn id="30" dur="500"/>
                                            <p:tgtEl>
                                              <p:spTgt spid="16"/>
                                            </p:tgtEl>
                                            <p:attrNameLst>
                                              <p:attrName>ppt_x</p:attrName>
                                            </p:attrNameLst>
                                          </p:cBhvr>
                                          <p:tavLst>
                                            <p:tav tm="0">
                                              <p:val>
                                                <p:strVal val="#ppt_x-#ppt_w*1.125000"/>
                                              </p:val>
                                            </p:tav>
                                            <p:tav tm="100000">
                                              <p:val>
                                                <p:strVal val="#ppt_x"/>
                                              </p:val>
                                            </p:tav>
                                          </p:tavLst>
                                        </p:anim>
                                        <p:animEffect transition="in" filter="wipe(right)">
                                          <p:cBhvr>
                                            <p:cTn id="31" dur="500"/>
                                            <p:tgtEl>
                                              <p:spTgt spid="16"/>
                                            </p:tgtEl>
                                          </p:cBhvr>
                                        </p:animEffect>
                                      </p:childTnLst>
                                    </p:cTn>
                                  </p:par>
                                  <p:par>
                                    <p:cTn id="32" presetID="12" presetClass="entr" presetSubtype="8"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additive="base">
                                            <p:cTn id="34" dur="500"/>
                                            <p:tgtEl>
                                              <p:spTgt spid="15"/>
                                            </p:tgtEl>
                                            <p:attrNameLst>
                                              <p:attrName>ppt_x</p:attrName>
                                            </p:attrNameLst>
                                          </p:cBhvr>
                                          <p:tavLst>
                                            <p:tav tm="0">
                                              <p:val>
                                                <p:strVal val="#ppt_x-#ppt_w*1.125000"/>
                                              </p:val>
                                            </p:tav>
                                            <p:tav tm="100000">
                                              <p:val>
                                                <p:strVal val="#ppt_x"/>
                                              </p:val>
                                            </p:tav>
                                          </p:tavLst>
                                        </p:anim>
                                        <p:animEffect transition="in" filter="wipe(right)">
                                          <p:cBhvr>
                                            <p:cTn id="35" dur="500"/>
                                            <p:tgtEl>
                                              <p:spTgt spid="15"/>
                                            </p:tgtEl>
                                          </p:cBhvr>
                                        </p:animEffect>
                                      </p:childTnLst>
                                    </p:cTn>
                                  </p:par>
                                  <p:par>
                                    <p:cTn id="36" presetID="12" presetClass="entr" presetSubtype="8" fill="hold" nodeType="with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additive="base">
                                            <p:cTn id="38" dur="500"/>
                                            <p:tgtEl>
                                              <p:spTgt spid="27"/>
                                            </p:tgtEl>
                                            <p:attrNameLst>
                                              <p:attrName>ppt_x</p:attrName>
                                            </p:attrNameLst>
                                          </p:cBhvr>
                                          <p:tavLst>
                                            <p:tav tm="0">
                                              <p:val>
                                                <p:strVal val="#ppt_x-#ppt_w*1.125000"/>
                                              </p:val>
                                            </p:tav>
                                            <p:tav tm="100000">
                                              <p:val>
                                                <p:strVal val="#ppt_x"/>
                                              </p:val>
                                            </p:tav>
                                          </p:tavLst>
                                        </p:anim>
                                        <p:animEffect transition="in" filter="wipe(right)">
                                          <p:cBhvr>
                                            <p:cTn id="39" dur="500"/>
                                            <p:tgtEl>
                                              <p:spTgt spid="27"/>
                                            </p:tgtEl>
                                          </p:cBhvr>
                                        </p:animEffect>
                                      </p:childTnLst>
                                    </p:cTn>
                                  </p:par>
                                </p:childTnLst>
                              </p:cTn>
                            </p:par>
                            <p:par>
                              <p:cTn id="40" fill="hold">
                                <p:stCondLst>
                                  <p:cond delay="2000"/>
                                </p:stCondLst>
                                <p:childTnLst>
                                  <p:par>
                                    <p:cTn id="41" presetID="2" presetClass="entr" presetSubtype="4" fill="hold" nodeType="afterEffect" p14:presetBounceEnd="40000">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14:bounceEnd="40000">
                                          <p:cBhvr additive="base">
                                            <p:cTn id="43" dur="500" fill="hold"/>
                                            <p:tgtEl>
                                              <p:spTgt spid="10"/>
                                            </p:tgtEl>
                                            <p:attrNameLst>
                                              <p:attrName>ppt_x</p:attrName>
                                            </p:attrNameLst>
                                          </p:cBhvr>
                                          <p:tavLst>
                                            <p:tav tm="0">
                                              <p:val>
                                                <p:strVal val="#ppt_x"/>
                                              </p:val>
                                            </p:tav>
                                            <p:tav tm="100000">
                                              <p:val>
                                                <p:strVal val="#ppt_x"/>
                                              </p:val>
                                            </p:tav>
                                          </p:tavLst>
                                        </p:anim>
                                        <p:anim calcmode="lin" valueType="num" p14:bounceEnd="40000">
                                          <p:cBhvr additive="base">
                                            <p:cTn id="44" dur="500" fill="hold"/>
                                            <p:tgtEl>
                                              <p:spTgt spid="10"/>
                                            </p:tgtEl>
                                            <p:attrNameLst>
                                              <p:attrName>ppt_y</p:attrName>
                                            </p:attrNameLst>
                                          </p:cBhvr>
                                          <p:tavLst>
                                            <p:tav tm="0">
                                              <p:val>
                                                <p:strVal val="1+#ppt_h/2"/>
                                              </p:val>
                                            </p:tav>
                                            <p:tav tm="100000">
                                              <p:val>
                                                <p:strVal val="#ppt_y"/>
                                              </p:val>
                                            </p:tav>
                                          </p:tavLst>
                                        </p:anim>
                                      </p:childTnLst>
                                    </p:cTn>
                                  </p:par>
                                </p:childTnLst>
                              </p:cTn>
                            </p:par>
                            <p:par>
                              <p:cTn id="45" fill="hold">
                                <p:stCondLst>
                                  <p:cond delay="2500"/>
                                </p:stCondLst>
                                <p:childTnLst>
                                  <p:par>
                                    <p:cTn id="46" presetID="12" presetClass="entr" presetSubtype="8"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500"/>
                                            <p:tgtEl>
                                              <p:spTgt spid="17"/>
                                            </p:tgtEl>
                                            <p:attrNameLst>
                                              <p:attrName>ppt_x</p:attrName>
                                            </p:attrNameLst>
                                          </p:cBhvr>
                                          <p:tavLst>
                                            <p:tav tm="0">
                                              <p:val>
                                                <p:strVal val="#ppt_x-#ppt_w*1.125000"/>
                                              </p:val>
                                            </p:tav>
                                            <p:tav tm="100000">
                                              <p:val>
                                                <p:strVal val="#ppt_x"/>
                                              </p:val>
                                            </p:tav>
                                          </p:tavLst>
                                        </p:anim>
                                        <p:animEffect transition="in" filter="wipe(right)">
                                          <p:cBhvr>
                                            <p:cTn id="49" dur="500"/>
                                            <p:tgtEl>
                                              <p:spTgt spid="17"/>
                                            </p:tgtEl>
                                          </p:cBhvr>
                                        </p:animEffect>
                                      </p:childTnLst>
                                    </p:cTn>
                                  </p:par>
                                  <p:par>
                                    <p:cTn id="50" presetID="12" presetClass="entr" presetSubtype="8" fill="hold" grpId="0" nodeType="with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p:tgtEl>
                                              <p:spTgt spid="18"/>
                                            </p:tgtEl>
                                            <p:attrNameLst>
                                              <p:attrName>ppt_x</p:attrName>
                                            </p:attrNameLst>
                                          </p:cBhvr>
                                          <p:tavLst>
                                            <p:tav tm="0">
                                              <p:val>
                                                <p:strVal val="#ppt_x-#ppt_w*1.125000"/>
                                              </p:val>
                                            </p:tav>
                                            <p:tav tm="100000">
                                              <p:val>
                                                <p:strVal val="#ppt_x"/>
                                              </p:val>
                                            </p:tav>
                                          </p:tavLst>
                                        </p:anim>
                                        <p:animEffect transition="in" filter="wipe(right)">
                                          <p:cBhvr>
                                            <p:cTn id="53" dur="500"/>
                                            <p:tgtEl>
                                              <p:spTgt spid="18"/>
                                            </p:tgtEl>
                                          </p:cBhvr>
                                        </p:animEffect>
                                      </p:childTnLst>
                                    </p:cTn>
                                  </p:par>
                                  <p:par>
                                    <p:cTn id="54" presetID="12" presetClass="entr" presetSubtype="8" fill="hold" nodeType="withEffect">
                                      <p:stCondLst>
                                        <p:cond delay="0"/>
                                      </p:stCondLst>
                                      <p:childTnLst>
                                        <p:set>
                                          <p:cBhvr>
                                            <p:cTn id="55" dur="1" fill="hold">
                                              <p:stCondLst>
                                                <p:cond delay="0"/>
                                              </p:stCondLst>
                                            </p:cTn>
                                            <p:tgtEl>
                                              <p:spTgt spid="26"/>
                                            </p:tgtEl>
                                            <p:attrNameLst>
                                              <p:attrName>style.visibility</p:attrName>
                                            </p:attrNameLst>
                                          </p:cBhvr>
                                          <p:to>
                                            <p:strVal val="visible"/>
                                          </p:to>
                                        </p:set>
                                        <p:anim calcmode="lin" valueType="num">
                                          <p:cBhvr additive="base">
                                            <p:cTn id="56" dur="500"/>
                                            <p:tgtEl>
                                              <p:spTgt spid="26"/>
                                            </p:tgtEl>
                                            <p:attrNameLst>
                                              <p:attrName>ppt_x</p:attrName>
                                            </p:attrNameLst>
                                          </p:cBhvr>
                                          <p:tavLst>
                                            <p:tav tm="0">
                                              <p:val>
                                                <p:strVal val="#ppt_x-#ppt_w*1.125000"/>
                                              </p:val>
                                            </p:tav>
                                            <p:tav tm="100000">
                                              <p:val>
                                                <p:strVal val="#ppt_x"/>
                                              </p:val>
                                            </p:tav>
                                          </p:tavLst>
                                        </p:anim>
                                        <p:animEffect transition="in" filter="wipe(right)">
                                          <p:cBhvr>
                                            <p:cTn id="57" dur="500"/>
                                            <p:tgtEl>
                                              <p:spTgt spid="26"/>
                                            </p:tgtEl>
                                          </p:cBhvr>
                                        </p:animEffect>
                                      </p:childTnLst>
                                    </p:cTn>
                                  </p:par>
                                </p:childTnLst>
                              </p:cTn>
                            </p:par>
                            <p:par>
                              <p:cTn id="58" fill="hold">
                                <p:stCondLst>
                                  <p:cond delay="3000"/>
                                </p:stCondLst>
                                <p:childTnLst>
                                  <p:par>
                                    <p:cTn id="59" presetID="2" presetClass="entr" presetSubtype="4" fill="hold" nodeType="afterEffect" p14:presetBounceEnd="40000">
                                      <p:stCondLst>
                                        <p:cond delay="0"/>
                                      </p:stCondLst>
                                      <p:childTnLst>
                                        <p:set>
                                          <p:cBhvr>
                                            <p:cTn id="60" dur="1" fill="hold">
                                              <p:stCondLst>
                                                <p:cond delay="0"/>
                                              </p:stCondLst>
                                            </p:cTn>
                                            <p:tgtEl>
                                              <p:spTgt spid="31"/>
                                            </p:tgtEl>
                                            <p:attrNameLst>
                                              <p:attrName>style.visibility</p:attrName>
                                            </p:attrNameLst>
                                          </p:cBhvr>
                                          <p:to>
                                            <p:strVal val="visible"/>
                                          </p:to>
                                        </p:set>
                                        <p:anim calcmode="lin" valueType="num" p14:bounceEnd="40000">
                                          <p:cBhvr additive="base">
                                            <p:cTn id="61" dur="500" fill="hold"/>
                                            <p:tgtEl>
                                              <p:spTgt spid="31"/>
                                            </p:tgtEl>
                                            <p:attrNameLst>
                                              <p:attrName>ppt_x</p:attrName>
                                            </p:attrNameLst>
                                          </p:cBhvr>
                                          <p:tavLst>
                                            <p:tav tm="0">
                                              <p:val>
                                                <p:strVal val="#ppt_x"/>
                                              </p:val>
                                            </p:tav>
                                            <p:tav tm="100000">
                                              <p:val>
                                                <p:strVal val="#ppt_x"/>
                                              </p:val>
                                            </p:tav>
                                          </p:tavLst>
                                        </p:anim>
                                        <p:anim calcmode="lin" valueType="num" p14:bounceEnd="40000">
                                          <p:cBhvr additive="base">
                                            <p:cTn id="62" dur="500" fill="hold"/>
                                            <p:tgtEl>
                                              <p:spTgt spid="31"/>
                                            </p:tgtEl>
                                            <p:attrNameLst>
                                              <p:attrName>ppt_y</p:attrName>
                                            </p:attrNameLst>
                                          </p:cBhvr>
                                          <p:tavLst>
                                            <p:tav tm="0">
                                              <p:val>
                                                <p:strVal val="1+#ppt_h/2"/>
                                              </p:val>
                                            </p:tav>
                                            <p:tav tm="100000">
                                              <p:val>
                                                <p:strVal val="#ppt_y"/>
                                              </p:val>
                                            </p:tav>
                                          </p:tavLst>
                                        </p:anim>
                                      </p:childTnLst>
                                    </p:cTn>
                                  </p:par>
                                </p:childTnLst>
                              </p:cTn>
                            </p:par>
                            <p:par>
                              <p:cTn id="63" fill="hold">
                                <p:stCondLst>
                                  <p:cond delay="3500"/>
                                </p:stCondLst>
                                <p:childTnLst>
                                  <p:par>
                                    <p:cTn id="64" presetID="12" presetClass="entr" presetSubtype="8" fill="hold" grpId="0" nodeType="afterEffect">
                                      <p:stCondLst>
                                        <p:cond delay="0"/>
                                      </p:stCondLst>
                                      <p:childTnLst>
                                        <p:set>
                                          <p:cBhvr>
                                            <p:cTn id="65" dur="1" fill="hold">
                                              <p:stCondLst>
                                                <p:cond delay="0"/>
                                              </p:stCondLst>
                                            </p:cTn>
                                            <p:tgtEl>
                                              <p:spTgt spid="19"/>
                                            </p:tgtEl>
                                            <p:attrNameLst>
                                              <p:attrName>style.visibility</p:attrName>
                                            </p:attrNameLst>
                                          </p:cBhvr>
                                          <p:to>
                                            <p:strVal val="visible"/>
                                          </p:to>
                                        </p:set>
                                        <p:anim calcmode="lin" valueType="num">
                                          <p:cBhvr additive="base">
                                            <p:cTn id="66" dur="500"/>
                                            <p:tgtEl>
                                              <p:spTgt spid="19"/>
                                            </p:tgtEl>
                                            <p:attrNameLst>
                                              <p:attrName>ppt_x</p:attrName>
                                            </p:attrNameLst>
                                          </p:cBhvr>
                                          <p:tavLst>
                                            <p:tav tm="0">
                                              <p:val>
                                                <p:strVal val="#ppt_x-#ppt_w*1.125000"/>
                                              </p:val>
                                            </p:tav>
                                            <p:tav tm="100000">
                                              <p:val>
                                                <p:strVal val="#ppt_x"/>
                                              </p:val>
                                            </p:tav>
                                          </p:tavLst>
                                        </p:anim>
                                        <p:animEffect transition="in" filter="wipe(right)">
                                          <p:cBhvr>
                                            <p:cTn id="67" dur="500"/>
                                            <p:tgtEl>
                                              <p:spTgt spid="19"/>
                                            </p:tgtEl>
                                          </p:cBhvr>
                                        </p:animEffect>
                                      </p:childTnLst>
                                    </p:cTn>
                                  </p:par>
                                  <p:par>
                                    <p:cTn id="68" presetID="12" presetClass="entr" presetSubtype="8" fill="hold" nodeType="withEffect">
                                      <p:stCondLst>
                                        <p:cond delay="0"/>
                                      </p:stCondLst>
                                      <p:childTnLst>
                                        <p:set>
                                          <p:cBhvr>
                                            <p:cTn id="69" dur="1" fill="hold">
                                              <p:stCondLst>
                                                <p:cond delay="0"/>
                                              </p:stCondLst>
                                            </p:cTn>
                                            <p:tgtEl>
                                              <p:spTgt spid="28"/>
                                            </p:tgtEl>
                                            <p:attrNameLst>
                                              <p:attrName>style.visibility</p:attrName>
                                            </p:attrNameLst>
                                          </p:cBhvr>
                                          <p:to>
                                            <p:strVal val="visible"/>
                                          </p:to>
                                        </p:set>
                                        <p:anim calcmode="lin" valueType="num">
                                          <p:cBhvr additive="base">
                                            <p:cTn id="70" dur="500"/>
                                            <p:tgtEl>
                                              <p:spTgt spid="28"/>
                                            </p:tgtEl>
                                            <p:attrNameLst>
                                              <p:attrName>ppt_x</p:attrName>
                                            </p:attrNameLst>
                                          </p:cBhvr>
                                          <p:tavLst>
                                            <p:tav tm="0">
                                              <p:val>
                                                <p:strVal val="#ppt_x-#ppt_w*1.125000"/>
                                              </p:val>
                                            </p:tav>
                                            <p:tav tm="100000">
                                              <p:val>
                                                <p:strVal val="#ppt_x"/>
                                              </p:val>
                                            </p:tav>
                                          </p:tavLst>
                                        </p:anim>
                                        <p:animEffect transition="in" filter="wipe(right)">
                                          <p:cBhvr>
                                            <p:cTn id="71" dur="500"/>
                                            <p:tgtEl>
                                              <p:spTgt spid="28"/>
                                            </p:tgtEl>
                                          </p:cBhvr>
                                        </p:animEffect>
                                      </p:childTnLst>
                                    </p:cTn>
                                  </p:par>
                                  <p:par>
                                    <p:cTn id="72" presetID="12" presetClass="entr" presetSubtype="8" fill="hold" grpId="0" nodeType="withEffect">
                                      <p:stCondLst>
                                        <p:cond delay="0"/>
                                      </p:stCondLst>
                                      <p:childTnLst>
                                        <p:set>
                                          <p:cBhvr>
                                            <p:cTn id="73" dur="1" fill="hold">
                                              <p:stCondLst>
                                                <p:cond delay="0"/>
                                              </p:stCondLst>
                                            </p:cTn>
                                            <p:tgtEl>
                                              <p:spTgt spid="20"/>
                                            </p:tgtEl>
                                            <p:attrNameLst>
                                              <p:attrName>style.visibility</p:attrName>
                                            </p:attrNameLst>
                                          </p:cBhvr>
                                          <p:to>
                                            <p:strVal val="visible"/>
                                          </p:to>
                                        </p:set>
                                        <p:anim calcmode="lin" valueType="num">
                                          <p:cBhvr additive="base">
                                            <p:cTn id="74" dur="500"/>
                                            <p:tgtEl>
                                              <p:spTgt spid="20"/>
                                            </p:tgtEl>
                                            <p:attrNameLst>
                                              <p:attrName>ppt_x</p:attrName>
                                            </p:attrNameLst>
                                          </p:cBhvr>
                                          <p:tavLst>
                                            <p:tav tm="0">
                                              <p:val>
                                                <p:strVal val="#ppt_x-#ppt_w*1.125000"/>
                                              </p:val>
                                            </p:tav>
                                            <p:tav tm="100000">
                                              <p:val>
                                                <p:strVal val="#ppt_x"/>
                                              </p:val>
                                            </p:tav>
                                          </p:tavLst>
                                        </p:anim>
                                        <p:animEffect transition="in" filter="wipe(right)">
                                          <p:cBhvr>
                                            <p:cTn id="75" dur="500"/>
                                            <p:tgtEl>
                                              <p:spTgt spid="20"/>
                                            </p:tgtEl>
                                          </p:cBhvr>
                                        </p:animEffect>
                                      </p:childTnLst>
                                    </p:cTn>
                                  </p:par>
                                </p:childTnLst>
                              </p:cTn>
                            </p:par>
                            <p:par>
                              <p:cTn id="76" fill="hold">
                                <p:stCondLst>
                                  <p:cond delay="4000"/>
                                </p:stCondLst>
                                <p:childTnLst>
                                  <p:par>
                                    <p:cTn id="77" presetID="2" presetClass="entr" presetSubtype="4" fill="hold" nodeType="afterEffect" p14:presetBounceEnd="40000">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14:bounceEnd="40000">
                                          <p:cBhvr additive="base">
                                            <p:cTn id="79" dur="500" fill="hold"/>
                                            <p:tgtEl>
                                              <p:spTgt spid="34"/>
                                            </p:tgtEl>
                                            <p:attrNameLst>
                                              <p:attrName>ppt_x</p:attrName>
                                            </p:attrNameLst>
                                          </p:cBhvr>
                                          <p:tavLst>
                                            <p:tav tm="0">
                                              <p:val>
                                                <p:strVal val="#ppt_x"/>
                                              </p:val>
                                            </p:tav>
                                            <p:tav tm="100000">
                                              <p:val>
                                                <p:strVal val="#ppt_x"/>
                                              </p:val>
                                            </p:tav>
                                          </p:tavLst>
                                        </p:anim>
                                        <p:anim calcmode="lin" valueType="num" p14:bounceEnd="40000">
                                          <p:cBhvr additive="base">
                                            <p:cTn id="80" dur="500" fill="hold"/>
                                            <p:tgtEl>
                                              <p:spTgt spid="34"/>
                                            </p:tgtEl>
                                            <p:attrNameLst>
                                              <p:attrName>ppt_y</p:attrName>
                                            </p:attrNameLst>
                                          </p:cBhvr>
                                          <p:tavLst>
                                            <p:tav tm="0">
                                              <p:val>
                                                <p:strVal val="1+#ppt_h/2"/>
                                              </p:val>
                                            </p:tav>
                                            <p:tav tm="100000">
                                              <p:val>
                                                <p:strVal val="#ppt_y"/>
                                              </p:val>
                                            </p:tav>
                                          </p:tavLst>
                                        </p:anim>
                                      </p:childTnLst>
                                    </p:cTn>
                                  </p:par>
                                </p:childTnLst>
                              </p:cTn>
                            </p:par>
                            <p:par>
                              <p:cTn id="81" fill="hold">
                                <p:stCondLst>
                                  <p:cond delay="4500"/>
                                </p:stCondLst>
                                <p:childTnLst>
                                  <p:par>
                                    <p:cTn id="82" presetID="12" presetClass="entr" presetSubtype="8" fill="hold" grpId="0" nodeType="afterEffect">
                                      <p:stCondLst>
                                        <p:cond delay="0"/>
                                      </p:stCondLst>
                                      <p:childTnLst>
                                        <p:set>
                                          <p:cBhvr>
                                            <p:cTn id="83" dur="1" fill="hold">
                                              <p:stCondLst>
                                                <p:cond delay="0"/>
                                              </p:stCondLst>
                                            </p:cTn>
                                            <p:tgtEl>
                                              <p:spTgt spid="21"/>
                                            </p:tgtEl>
                                            <p:attrNameLst>
                                              <p:attrName>style.visibility</p:attrName>
                                            </p:attrNameLst>
                                          </p:cBhvr>
                                          <p:to>
                                            <p:strVal val="visible"/>
                                          </p:to>
                                        </p:set>
                                        <p:anim calcmode="lin" valueType="num">
                                          <p:cBhvr additive="base">
                                            <p:cTn id="84" dur="500"/>
                                            <p:tgtEl>
                                              <p:spTgt spid="21"/>
                                            </p:tgtEl>
                                            <p:attrNameLst>
                                              <p:attrName>ppt_x</p:attrName>
                                            </p:attrNameLst>
                                          </p:cBhvr>
                                          <p:tavLst>
                                            <p:tav tm="0">
                                              <p:val>
                                                <p:strVal val="#ppt_x-#ppt_w*1.125000"/>
                                              </p:val>
                                            </p:tav>
                                            <p:tav tm="100000">
                                              <p:val>
                                                <p:strVal val="#ppt_x"/>
                                              </p:val>
                                            </p:tav>
                                          </p:tavLst>
                                        </p:anim>
                                        <p:animEffect transition="in" filter="wipe(right)">
                                          <p:cBhvr>
                                            <p:cTn id="85" dur="500"/>
                                            <p:tgtEl>
                                              <p:spTgt spid="21"/>
                                            </p:tgtEl>
                                          </p:cBhvr>
                                        </p:animEffect>
                                      </p:childTnLst>
                                    </p:cTn>
                                  </p:par>
                                  <p:par>
                                    <p:cTn id="86" presetID="12" presetClass="entr" presetSubtype="8" fill="hold" grpId="0" nodeType="withEffect">
                                      <p:stCondLst>
                                        <p:cond delay="0"/>
                                      </p:stCondLst>
                                      <p:childTnLst>
                                        <p:set>
                                          <p:cBhvr>
                                            <p:cTn id="87" dur="1" fill="hold">
                                              <p:stCondLst>
                                                <p:cond delay="0"/>
                                              </p:stCondLst>
                                            </p:cTn>
                                            <p:tgtEl>
                                              <p:spTgt spid="22"/>
                                            </p:tgtEl>
                                            <p:attrNameLst>
                                              <p:attrName>style.visibility</p:attrName>
                                            </p:attrNameLst>
                                          </p:cBhvr>
                                          <p:to>
                                            <p:strVal val="visible"/>
                                          </p:to>
                                        </p:set>
                                        <p:anim calcmode="lin" valueType="num">
                                          <p:cBhvr additive="base">
                                            <p:cTn id="88" dur="500"/>
                                            <p:tgtEl>
                                              <p:spTgt spid="22"/>
                                            </p:tgtEl>
                                            <p:attrNameLst>
                                              <p:attrName>ppt_x</p:attrName>
                                            </p:attrNameLst>
                                          </p:cBhvr>
                                          <p:tavLst>
                                            <p:tav tm="0">
                                              <p:val>
                                                <p:strVal val="#ppt_x-#ppt_w*1.125000"/>
                                              </p:val>
                                            </p:tav>
                                            <p:tav tm="100000">
                                              <p:val>
                                                <p:strVal val="#ppt_x"/>
                                              </p:val>
                                            </p:tav>
                                          </p:tavLst>
                                        </p:anim>
                                        <p:animEffect transition="in" filter="wipe(right)">
                                          <p:cBhvr>
                                            <p:cTn id="89" dur="500"/>
                                            <p:tgtEl>
                                              <p:spTgt spid="22"/>
                                            </p:tgtEl>
                                          </p:cBhvr>
                                        </p:animEffect>
                                      </p:childTnLst>
                                    </p:cTn>
                                  </p:par>
                                  <p:par>
                                    <p:cTn id="90" presetID="12" presetClass="entr" presetSubtype="2" fill="hold" nodeType="withEffect">
                                      <p:stCondLst>
                                        <p:cond delay="0"/>
                                      </p:stCondLst>
                                      <p:childTnLst>
                                        <p:set>
                                          <p:cBhvr>
                                            <p:cTn id="91" dur="1" fill="hold">
                                              <p:stCondLst>
                                                <p:cond delay="0"/>
                                              </p:stCondLst>
                                            </p:cTn>
                                            <p:tgtEl>
                                              <p:spTgt spid="29"/>
                                            </p:tgtEl>
                                            <p:attrNameLst>
                                              <p:attrName>style.visibility</p:attrName>
                                            </p:attrNameLst>
                                          </p:cBhvr>
                                          <p:to>
                                            <p:strVal val="visible"/>
                                          </p:to>
                                        </p:set>
                                        <p:anim calcmode="lin" valueType="num">
                                          <p:cBhvr additive="base">
                                            <p:cTn id="92" dur="500"/>
                                            <p:tgtEl>
                                              <p:spTgt spid="29"/>
                                            </p:tgtEl>
                                            <p:attrNameLst>
                                              <p:attrName>ppt_x</p:attrName>
                                            </p:attrNameLst>
                                          </p:cBhvr>
                                          <p:tavLst>
                                            <p:tav tm="0">
                                              <p:val>
                                                <p:strVal val="#ppt_x+#ppt_w*1.125000"/>
                                              </p:val>
                                            </p:tav>
                                            <p:tav tm="100000">
                                              <p:val>
                                                <p:strVal val="#ppt_x"/>
                                              </p:val>
                                            </p:tav>
                                          </p:tavLst>
                                        </p:anim>
                                        <p:animEffect transition="in" filter="wipe(left)">
                                          <p:cBhvr>
                                            <p:cTn id="93" dur="500"/>
                                            <p:tgtEl>
                                              <p:spTgt spid="29"/>
                                            </p:tgtEl>
                                          </p:cBhvr>
                                        </p:animEffect>
                                      </p:childTnLst>
                                    </p:cTn>
                                  </p:par>
                                </p:childTnLst>
                              </p:cTn>
                            </p:par>
                            <p:par>
                              <p:cTn id="94" fill="hold">
                                <p:stCondLst>
                                  <p:cond delay="5000"/>
                                </p:stCondLst>
                                <p:childTnLst>
                                  <p:par>
                                    <p:cTn id="95" presetID="2" presetClass="entr" presetSubtype="4" fill="hold" nodeType="afterEffect" p14:presetBounceEnd="40000">
                                      <p:stCondLst>
                                        <p:cond delay="0"/>
                                      </p:stCondLst>
                                      <p:childTnLst>
                                        <p:set>
                                          <p:cBhvr>
                                            <p:cTn id="96" dur="1" fill="hold">
                                              <p:stCondLst>
                                                <p:cond delay="0"/>
                                              </p:stCondLst>
                                            </p:cTn>
                                            <p:tgtEl>
                                              <p:spTgt spid="37"/>
                                            </p:tgtEl>
                                            <p:attrNameLst>
                                              <p:attrName>style.visibility</p:attrName>
                                            </p:attrNameLst>
                                          </p:cBhvr>
                                          <p:to>
                                            <p:strVal val="visible"/>
                                          </p:to>
                                        </p:set>
                                        <p:anim calcmode="lin" valueType="num" p14:bounceEnd="40000">
                                          <p:cBhvr additive="base">
                                            <p:cTn id="97" dur="500" fill="hold"/>
                                            <p:tgtEl>
                                              <p:spTgt spid="37"/>
                                            </p:tgtEl>
                                            <p:attrNameLst>
                                              <p:attrName>ppt_x</p:attrName>
                                            </p:attrNameLst>
                                          </p:cBhvr>
                                          <p:tavLst>
                                            <p:tav tm="0">
                                              <p:val>
                                                <p:strVal val="#ppt_x"/>
                                              </p:val>
                                            </p:tav>
                                            <p:tav tm="100000">
                                              <p:val>
                                                <p:strVal val="#ppt_x"/>
                                              </p:val>
                                            </p:tav>
                                          </p:tavLst>
                                        </p:anim>
                                        <p:anim calcmode="lin" valueType="num" p14:bounceEnd="40000">
                                          <p:cBhvr additive="base">
                                            <p:cTn id="98" dur="500" fill="hold"/>
                                            <p:tgtEl>
                                              <p:spTgt spid="37"/>
                                            </p:tgtEl>
                                            <p:attrNameLst>
                                              <p:attrName>ppt_y</p:attrName>
                                            </p:attrNameLst>
                                          </p:cBhvr>
                                          <p:tavLst>
                                            <p:tav tm="0">
                                              <p:val>
                                                <p:strVal val="1+#ppt_h/2"/>
                                              </p:val>
                                            </p:tav>
                                            <p:tav tm="100000">
                                              <p:val>
                                                <p:strVal val="#ppt_y"/>
                                              </p:val>
                                            </p:tav>
                                          </p:tavLst>
                                        </p:anim>
                                      </p:childTnLst>
                                    </p:cTn>
                                  </p:par>
                                </p:childTnLst>
                              </p:cTn>
                            </p:par>
                            <p:par>
                              <p:cTn id="99" fill="hold">
                                <p:stCondLst>
                                  <p:cond delay="5500"/>
                                </p:stCondLst>
                                <p:childTnLst>
                                  <p:par>
                                    <p:cTn id="100" presetID="12" presetClass="entr" presetSubtype="8" fill="hold" grpId="0" nodeType="afterEffect">
                                      <p:stCondLst>
                                        <p:cond delay="0"/>
                                      </p:stCondLst>
                                      <p:childTnLst>
                                        <p:set>
                                          <p:cBhvr>
                                            <p:cTn id="101" dur="1" fill="hold">
                                              <p:stCondLst>
                                                <p:cond delay="0"/>
                                              </p:stCondLst>
                                            </p:cTn>
                                            <p:tgtEl>
                                              <p:spTgt spid="23"/>
                                            </p:tgtEl>
                                            <p:attrNameLst>
                                              <p:attrName>style.visibility</p:attrName>
                                            </p:attrNameLst>
                                          </p:cBhvr>
                                          <p:to>
                                            <p:strVal val="visible"/>
                                          </p:to>
                                        </p:set>
                                        <p:anim calcmode="lin" valueType="num">
                                          <p:cBhvr additive="base">
                                            <p:cTn id="102" dur="500"/>
                                            <p:tgtEl>
                                              <p:spTgt spid="23"/>
                                            </p:tgtEl>
                                            <p:attrNameLst>
                                              <p:attrName>ppt_x</p:attrName>
                                            </p:attrNameLst>
                                          </p:cBhvr>
                                          <p:tavLst>
                                            <p:tav tm="0">
                                              <p:val>
                                                <p:strVal val="#ppt_x-#ppt_w*1.125000"/>
                                              </p:val>
                                            </p:tav>
                                            <p:tav tm="100000">
                                              <p:val>
                                                <p:strVal val="#ppt_x"/>
                                              </p:val>
                                            </p:tav>
                                          </p:tavLst>
                                        </p:anim>
                                        <p:animEffect transition="in" filter="wipe(right)">
                                          <p:cBhvr>
                                            <p:cTn id="103" dur="500"/>
                                            <p:tgtEl>
                                              <p:spTgt spid="23"/>
                                            </p:tgtEl>
                                          </p:cBhvr>
                                        </p:animEffect>
                                      </p:childTnLst>
                                    </p:cTn>
                                  </p:par>
                                  <p:par>
                                    <p:cTn id="104" presetID="12" presetClass="entr" presetSubtype="8" fill="hold" grpId="0" nodeType="withEffect">
                                      <p:stCondLst>
                                        <p:cond delay="0"/>
                                      </p:stCondLst>
                                      <p:childTnLst>
                                        <p:set>
                                          <p:cBhvr>
                                            <p:cTn id="105" dur="1" fill="hold">
                                              <p:stCondLst>
                                                <p:cond delay="0"/>
                                              </p:stCondLst>
                                            </p:cTn>
                                            <p:tgtEl>
                                              <p:spTgt spid="24"/>
                                            </p:tgtEl>
                                            <p:attrNameLst>
                                              <p:attrName>style.visibility</p:attrName>
                                            </p:attrNameLst>
                                          </p:cBhvr>
                                          <p:to>
                                            <p:strVal val="visible"/>
                                          </p:to>
                                        </p:set>
                                        <p:anim calcmode="lin" valueType="num">
                                          <p:cBhvr additive="base">
                                            <p:cTn id="106" dur="500"/>
                                            <p:tgtEl>
                                              <p:spTgt spid="24"/>
                                            </p:tgtEl>
                                            <p:attrNameLst>
                                              <p:attrName>ppt_x</p:attrName>
                                            </p:attrNameLst>
                                          </p:cBhvr>
                                          <p:tavLst>
                                            <p:tav tm="0">
                                              <p:val>
                                                <p:strVal val="#ppt_x-#ppt_w*1.125000"/>
                                              </p:val>
                                            </p:tav>
                                            <p:tav tm="100000">
                                              <p:val>
                                                <p:strVal val="#ppt_x"/>
                                              </p:val>
                                            </p:tav>
                                          </p:tavLst>
                                        </p:anim>
                                        <p:animEffect transition="in" filter="wipe(right)">
                                          <p:cBhvr>
                                            <p:cTn id="107" dur="500"/>
                                            <p:tgtEl>
                                              <p:spTgt spid="24"/>
                                            </p:tgtEl>
                                          </p:cBhvr>
                                        </p:animEffect>
                                      </p:childTnLst>
                                    </p:cTn>
                                  </p:par>
                                  <p:par>
                                    <p:cTn id="108" presetID="12" presetClass="entr" presetSubtype="2" fill="hold" nodeType="withEffect">
                                      <p:stCondLst>
                                        <p:cond delay="0"/>
                                      </p:stCondLst>
                                      <p:childTnLst>
                                        <p:set>
                                          <p:cBhvr>
                                            <p:cTn id="109" dur="1" fill="hold">
                                              <p:stCondLst>
                                                <p:cond delay="0"/>
                                              </p:stCondLst>
                                            </p:cTn>
                                            <p:tgtEl>
                                              <p:spTgt spid="30"/>
                                            </p:tgtEl>
                                            <p:attrNameLst>
                                              <p:attrName>style.visibility</p:attrName>
                                            </p:attrNameLst>
                                          </p:cBhvr>
                                          <p:to>
                                            <p:strVal val="visible"/>
                                          </p:to>
                                        </p:set>
                                        <p:anim calcmode="lin" valueType="num">
                                          <p:cBhvr additive="base">
                                            <p:cTn id="110" dur="500"/>
                                            <p:tgtEl>
                                              <p:spTgt spid="30"/>
                                            </p:tgtEl>
                                            <p:attrNameLst>
                                              <p:attrName>ppt_x</p:attrName>
                                            </p:attrNameLst>
                                          </p:cBhvr>
                                          <p:tavLst>
                                            <p:tav tm="0">
                                              <p:val>
                                                <p:strVal val="#ppt_x+#ppt_w*1.125000"/>
                                              </p:val>
                                            </p:tav>
                                            <p:tav tm="100000">
                                              <p:val>
                                                <p:strVal val="#ppt_x"/>
                                              </p:val>
                                            </p:tav>
                                          </p:tavLst>
                                        </p:anim>
                                        <p:animEffect transition="in" filter="wipe(left)">
                                          <p:cBhvr>
                                            <p:cTn id="11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17" grpId="0"/>
          <p:bldP spid="18" grpId="0"/>
          <p:bldP spid="19" grpId="0"/>
          <p:bldP spid="20" grpId="0"/>
          <p:bldP spid="21" grpId="0"/>
          <p:bldP spid="22" grpId="0"/>
          <p:bldP spid="23"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p:tgtEl>
                                              <p:spTgt spid="13"/>
                                            </p:tgtEl>
                                            <p:attrNameLst>
                                              <p:attrName>ppt_x</p:attrName>
                                            </p:attrNameLst>
                                          </p:cBhvr>
                                          <p:tavLst>
                                            <p:tav tm="0">
                                              <p:val>
                                                <p:strVal val="#ppt_x-#ppt_w*1.125000"/>
                                              </p:val>
                                            </p:tav>
                                            <p:tav tm="100000">
                                              <p:val>
                                                <p:strVal val="#ppt_x"/>
                                              </p:val>
                                            </p:tav>
                                          </p:tavLst>
                                        </p:anim>
                                        <p:animEffect transition="in" filter="wipe(right)">
                                          <p:cBhvr>
                                            <p:cTn id="13" dur="500"/>
                                            <p:tgtEl>
                                              <p:spTgt spid="13"/>
                                            </p:tgtEl>
                                          </p:cBhvr>
                                        </p:animEffect>
                                      </p:childTnLst>
                                    </p:cTn>
                                  </p:par>
                                  <p:par>
                                    <p:cTn id="14" presetID="12" presetClass="entr" presetSubtype="8"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500"/>
                                            <p:tgtEl>
                                              <p:spTgt spid="14"/>
                                            </p:tgtEl>
                                            <p:attrNameLst>
                                              <p:attrName>ppt_x</p:attrName>
                                            </p:attrNameLst>
                                          </p:cBhvr>
                                          <p:tavLst>
                                            <p:tav tm="0">
                                              <p:val>
                                                <p:strVal val="#ppt_x-#ppt_w*1.125000"/>
                                              </p:val>
                                            </p:tav>
                                            <p:tav tm="100000">
                                              <p:val>
                                                <p:strVal val="#ppt_x"/>
                                              </p:val>
                                            </p:tav>
                                          </p:tavLst>
                                        </p:anim>
                                        <p:animEffect transition="in" filter="wipe(right)">
                                          <p:cBhvr>
                                            <p:cTn id="17" dur="500"/>
                                            <p:tgtEl>
                                              <p:spTgt spid="14"/>
                                            </p:tgtEl>
                                          </p:cBhvr>
                                        </p:animEffect>
                                      </p:childTnLst>
                                    </p:cTn>
                                  </p:par>
                                  <p:par>
                                    <p:cTn id="18" presetID="12" presetClass="entr" presetSubtype="8" fill="hold" nodeType="withEffect">
                                      <p:stCondLst>
                                        <p:cond delay="0"/>
                                      </p:stCondLst>
                                      <p:childTnLst>
                                        <p:set>
                                          <p:cBhvr>
                                            <p:cTn id="19" dur="1" fill="hold">
                                              <p:stCondLst>
                                                <p:cond delay="0"/>
                                              </p:stCondLst>
                                            </p:cTn>
                                            <p:tgtEl>
                                              <p:spTgt spid="25"/>
                                            </p:tgtEl>
                                            <p:attrNameLst>
                                              <p:attrName>style.visibility</p:attrName>
                                            </p:attrNameLst>
                                          </p:cBhvr>
                                          <p:to>
                                            <p:strVal val="visible"/>
                                          </p:to>
                                        </p:set>
                                        <p:anim calcmode="lin" valueType="num">
                                          <p:cBhvr additive="base">
                                            <p:cTn id="20" dur="500"/>
                                            <p:tgtEl>
                                              <p:spTgt spid="25"/>
                                            </p:tgtEl>
                                            <p:attrNameLst>
                                              <p:attrName>ppt_x</p:attrName>
                                            </p:attrNameLst>
                                          </p:cBhvr>
                                          <p:tavLst>
                                            <p:tav tm="0">
                                              <p:val>
                                                <p:strVal val="#ppt_x-#ppt_w*1.125000"/>
                                              </p:val>
                                            </p:tav>
                                            <p:tav tm="100000">
                                              <p:val>
                                                <p:strVal val="#ppt_x"/>
                                              </p:val>
                                            </p:tav>
                                          </p:tavLst>
                                        </p:anim>
                                        <p:animEffect transition="in" filter="wipe(right)">
                                          <p:cBhvr>
                                            <p:cTn id="21" dur="500"/>
                                            <p:tgtEl>
                                              <p:spTgt spid="25"/>
                                            </p:tgtEl>
                                          </p:cBhvr>
                                        </p:animEffect>
                                      </p:childTnLst>
                                    </p:cTn>
                                  </p:par>
                                </p:childTnLst>
                              </p:cTn>
                            </p:par>
                            <p:par>
                              <p:cTn id="22" fill="hold">
                                <p:stCondLst>
                                  <p:cond delay="1000"/>
                                </p:stCondLst>
                                <p:childTnLst>
                                  <p:par>
                                    <p:cTn id="23" presetID="2" presetClass="entr" presetSubtype="4"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12" presetClass="entr" presetSubtype="8"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additive="base">
                                            <p:cTn id="30" dur="500"/>
                                            <p:tgtEl>
                                              <p:spTgt spid="16"/>
                                            </p:tgtEl>
                                            <p:attrNameLst>
                                              <p:attrName>ppt_x</p:attrName>
                                            </p:attrNameLst>
                                          </p:cBhvr>
                                          <p:tavLst>
                                            <p:tav tm="0">
                                              <p:val>
                                                <p:strVal val="#ppt_x-#ppt_w*1.125000"/>
                                              </p:val>
                                            </p:tav>
                                            <p:tav tm="100000">
                                              <p:val>
                                                <p:strVal val="#ppt_x"/>
                                              </p:val>
                                            </p:tav>
                                          </p:tavLst>
                                        </p:anim>
                                        <p:animEffect transition="in" filter="wipe(right)">
                                          <p:cBhvr>
                                            <p:cTn id="31" dur="500"/>
                                            <p:tgtEl>
                                              <p:spTgt spid="16"/>
                                            </p:tgtEl>
                                          </p:cBhvr>
                                        </p:animEffect>
                                      </p:childTnLst>
                                    </p:cTn>
                                  </p:par>
                                  <p:par>
                                    <p:cTn id="32" presetID="12" presetClass="entr" presetSubtype="8"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additive="base">
                                            <p:cTn id="34" dur="500"/>
                                            <p:tgtEl>
                                              <p:spTgt spid="15"/>
                                            </p:tgtEl>
                                            <p:attrNameLst>
                                              <p:attrName>ppt_x</p:attrName>
                                            </p:attrNameLst>
                                          </p:cBhvr>
                                          <p:tavLst>
                                            <p:tav tm="0">
                                              <p:val>
                                                <p:strVal val="#ppt_x-#ppt_w*1.125000"/>
                                              </p:val>
                                            </p:tav>
                                            <p:tav tm="100000">
                                              <p:val>
                                                <p:strVal val="#ppt_x"/>
                                              </p:val>
                                            </p:tav>
                                          </p:tavLst>
                                        </p:anim>
                                        <p:animEffect transition="in" filter="wipe(right)">
                                          <p:cBhvr>
                                            <p:cTn id="35" dur="500"/>
                                            <p:tgtEl>
                                              <p:spTgt spid="15"/>
                                            </p:tgtEl>
                                          </p:cBhvr>
                                        </p:animEffect>
                                      </p:childTnLst>
                                    </p:cTn>
                                  </p:par>
                                  <p:par>
                                    <p:cTn id="36" presetID="12" presetClass="entr" presetSubtype="8" fill="hold" nodeType="with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additive="base">
                                            <p:cTn id="38" dur="500"/>
                                            <p:tgtEl>
                                              <p:spTgt spid="27"/>
                                            </p:tgtEl>
                                            <p:attrNameLst>
                                              <p:attrName>ppt_x</p:attrName>
                                            </p:attrNameLst>
                                          </p:cBhvr>
                                          <p:tavLst>
                                            <p:tav tm="0">
                                              <p:val>
                                                <p:strVal val="#ppt_x-#ppt_w*1.125000"/>
                                              </p:val>
                                            </p:tav>
                                            <p:tav tm="100000">
                                              <p:val>
                                                <p:strVal val="#ppt_x"/>
                                              </p:val>
                                            </p:tav>
                                          </p:tavLst>
                                        </p:anim>
                                        <p:animEffect transition="in" filter="wipe(right)">
                                          <p:cBhvr>
                                            <p:cTn id="39" dur="500"/>
                                            <p:tgtEl>
                                              <p:spTgt spid="27"/>
                                            </p:tgtEl>
                                          </p:cBhvr>
                                        </p:animEffect>
                                      </p:childTnLst>
                                    </p:cTn>
                                  </p:par>
                                </p:childTnLst>
                              </p:cTn>
                            </p:par>
                            <p:par>
                              <p:cTn id="40" fill="hold">
                                <p:stCondLst>
                                  <p:cond delay="2000"/>
                                </p:stCondLst>
                                <p:childTnLst>
                                  <p:par>
                                    <p:cTn id="41" presetID="2" presetClass="entr" presetSubtype="4" fill="hold"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ppt_x"/>
                                              </p:val>
                                            </p:tav>
                                            <p:tav tm="100000">
                                              <p:val>
                                                <p:strVal val="#ppt_x"/>
                                              </p:val>
                                            </p:tav>
                                          </p:tavLst>
                                        </p:anim>
                                        <p:anim calcmode="lin" valueType="num">
                                          <p:cBhvr additive="base">
                                            <p:cTn id="44" dur="500" fill="hold"/>
                                            <p:tgtEl>
                                              <p:spTgt spid="10"/>
                                            </p:tgtEl>
                                            <p:attrNameLst>
                                              <p:attrName>ppt_y</p:attrName>
                                            </p:attrNameLst>
                                          </p:cBhvr>
                                          <p:tavLst>
                                            <p:tav tm="0">
                                              <p:val>
                                                <p:strVal val="1+#ppt_h/2"/>
                                              </p:val>
                                            </p:tav>
                                            <p:tav tm="100000">
                                              <p:val>
                                                <p:strVal val="#ppt_y"/>
                                              </p:val>
                                            </p:tav>
                                          </p:tavLst>
                                        </p:anim>
                                      </p:childTnLst>
                                    </p:cTn>
                                  </p:par>
                                </p:childTnLst>
                              </p:cTn>
                            </p:par>
                            <p:par>
                              <p:cTn id="45" fill="hold">
                                <p:stCondLst>
                                  <p:cond delay="2500"/>
                                </p:stCondLst>
                                <p:childTnLst>
                                  <p:par>
                                    <p:cTn id="46" presetID="12" presetClass="entr" presetSubtype="8"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500"/>
                                            <p:tgtEl>
                                              <p:spTgt spid="17"/>
                                            </p:tgtEl>
                                            <p:attrNameLst>
                                              <p:attrName>ppt_x</p:attrName>
                                            </p:attrNameLst>
                                          </p:cBhvr>
                                          <p:tavLst>
                                            <p:tav tm="0">
                                              <p:val>
                                                <p:strVal val="#ppt_x-#ppt_w*1.125000"/>
                                              </p:val>
                                            </p:tav>
                                            <p:tav tm="100000">
                                              <p:val>
                                                <p:strVal val="#ppt_x"/>
                                              </p:val>
                                            </p:tav>
                                          </p:tavLst>
                                        </p:anim>
                                        <p:animEffect transition="in" filter="wipe(right)">
                                          <p:cBhvr>
                                            <p:cTn id="49" dur="500"/>
                                            <p:tgtEl>
                                              <p:spTgt spid="17"/>
                                            </p:tgtEl>
                                          </p:cBhvr>
                                        </p:animEffect>
                                      </p:childTnLst>
                                    </p:cTn>
                                  </p:par>
                                  <p:par>
                                    <p:cTn id="50" presetID="12" presetClass="entr" presetSubtype="8" fill="hold" grpId="0" nodeType="with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p:tgtEl>
                                              <p:spTgt spid="18"/>
                                            </p:tgtEl>
                                            <p:attrNameLst>
                                              <p:attrName>ppt_x</p:attrName>
                                            </p:attrNameLst>
                                          </p:cBhvr>
                                          <p:tavLst>
                                            <p:tav tm="0">
                                              <p:val>
                                                <p:strVal val="#ppt_x-#ppt_w*1.125000"/>
                                              </p:val>
                                            </p:tav>
                                            <p:tav tm="100000">
                                              <p:val>
                                                <p:strVal val="#ppt_x"/>
                                              </p:val>
                                            </p:tav>
                                          </p:tavLst>
                                        </p:anim>
                                        <p:animEffect transition="in" filter="wipe(right)">
                                          <p:cBhvr>
                                            <p:cTn id="53" dur="500"/>
                                            <p:tgtEl>
                                              <p:spTgt spid="18"/>
                                            </p:tgtEl>
                                          </p:cBhvr>
                                        </p:animEffect>
                                      </p:childTnLst>
                                    </p:cTn>
                                  </p:par>
                                  <p:par>
                                    <p:cTn id="54" presetID="12" presetClass="entr" presetSubtype="8" fill="hold" nodeType="withEffect">
                                      <p:stCondLst>
                                        <p:cond delay="0"/>
                                      </p:stCondLst>
                                      <p:childTnLst>
                                        <p:set>
                                          <p:cBhvr>
                                            <p:cTn id="55" dur="1" fill="hold">
                                              <p:stCondLst>
                                                <p:cond delay="0"/>
                                              </p:stCondLst>
                                            </p:cTn>
                                            <p:tgtEl>
                                              <p:spTgt spid="26"/>
                                            </p:tgtEl>
                                            <p:attrNameLst>
                                              <p:attrName>style.visibility</p:attrName>
                                            </p:attrNameLst>
                                          </p:cBhvr>
                                          <p:to>
                                            <p:strVal val="visible"/>
                                          </p:to>
                                        </p:set>
                                        <p:anim calcmode="lin" valueType="num">
                                          <p:cBhvr additive="base">
                                            <p:cTn id="56" dur="500"/>
                                            <p:tgtEl>
                                              <p:spTgt spid="26"/>
                                            </p:tgtEl>
                                            <p:attrNameLst>
                                              <p:attrName>ppt_x</p:attrName>
                                            </p:attrNameLst>
                                          </p:cBhvr>
                                          <p:tavLst>
                                            <p:tav tm="0">
                                              <p:val>
                                                <p:strVal val="#ppt_x-#ppt_w*1.125000"/>
                                              </p:val>
                                            </p:tav>
                                            <p:tav tm="100000">
                                              <p:val>
                                                <p:strVal val="#ppt_x"/>
                                              </p:val>
                                            </p:tav>
                                          </p:tavLst>
                                        </p:anim>
                                        <p:animEffect transition="in" filter="wipe(right)">
                                          <p:cBhvr>
                                            <p:cTn id="57" dur="500"/>
                                            <p:tgtEl>
                                              <p:spTgt spid="26"/>
                                            </p:tgtEl>
                                          </p:cBhvr>
                                        </p:animEffect>
                                      </p:childTnLst>
                                    </p:cTn>
                                  </p:par>
                                </p:childTnLst>
                              </p:cTn>
                            </p:par>
                            <p:par>
                              <p:cTn id="58" fill="hold">
                                <p:stCondLst>
                                  <p:cond delay="3000"/>
                                </p:stCondLst>
                                <p:childTnLst>
                                  <p:par>
                                    <p:cTn id="59" presetID="2" presetClass="entr" presetSubtype="4" fill="hold" nodeType="afterEffect">
                                      <p:stCondLst>
                                        <p:cond delay="0"/>
                                      </p:stCondLst>
                                      <p:childTnLst>
                                        <p:set>
                                          <p:cBhvr>
                                            <p:cTn id="60" dur="1" fill="hold">
                                              <p:stCondLst>
                                                <p:cond delay="0"/>
                                              </p:stCondLst>
                                            </p:cTn>
                                            <p:tgtEl>
                                              <p:spTgt spid="31"/>
                                            </p:tgtEl>
                                            <p:attrNameLst>
                                              <p:attrName>style.visibility</p:attrName>
                                            </p:attrNameLst>
                                          </p:cBhvr>
                                          <p:to>
                                            <p:strVal val="visible"/>
                                          </p:to>
                                        </p:set>
                                        <p:anim calcmode="lin" valueType="num">
                                          <p:cBhvr additive="base">
                                            <p:cTn id="61" dur="500" fill="hold"/>
                                            <p:tgtEl>
                                              <p:spTgt spid="31"/>
                                            </p:tgtEl>
                                            <p:attrNameLst>
                                              <p:attrName>ppt_x</p:attrName>
                                            </p:attrNameLst>
                                          </p:cBhvr>
                                          <p:tavLst>
                                            <p:tav tm="0">
                                              <p:val>
                                                <p:strVal val="#ppt_x"/>
                                              </p:val>
                                            </p:tav>
                                            <p:tav tm="100000">
                                              <p:val>
                                                <p:strVal val="#ppt_x"/>
                                              </p:val>
                                            </p:tav>
                                          </p:tavLst>
                                        </p:anim>
                                        <p:anim calcmode="lin" valueType="num">
                                          <p:cBhvr additive="base">
                                            <p:cTn id="62" dur="500" fill="hold"/>
                                            <p:tgtEl>
                                              <p:spTgt spid="31"/>
                                            </p:tgtEl>
                                            <p:attrNameLst>
                                              <p:attrName>ppt_y</p:attrName>
                                            </p:attrNameLst>
                                          </p:cBhvr>
                                          <p:tavLst>
                                            <p:tav tm="0">
                                              <p:val>
                                                <p:strVal val="1+#ppt_h/2"/>
                                              </p:val>
                                            </p:tav>
                                            <p:tav tm="100000">
                                              <p:val>
                                                <p:strVal val="#ppt_y"/>
                                              </p:val>
                                            </p:tav>
                                          </p:tavLst>
                                        </p:anim>
                                      </p:childTnLst>
                                    </p:cTn>
                                  </p:par>
                                </p:childTnLst>
                              </p:cTn>
                            </p:par>
                            <p:par>
                              <p:cTn id="63" fill="hold">
                                <p:stCondLst>
                                  <p:cond delay="3500"/>
                                </p:stCondLst>
                                <p:childTnLst>
                                  <p:par>
                                    <p:cTn id="64" presetID="12" presetClass="entr" presetSubtype="8" fill="hold" grpId="0" nodeType="afterEffect">
                                      <p:stCondLst>
                                        <p:cond delay="0"/>
                                      </p:stCondLst>
                                      <p:childTnLst>
                                        <p:set>
                                          <p:cBhvr>
                                            <p:cTn id="65" dur="1" fill="hold">
                                              <p:stCondLst>
                                                <p:cond delay="0"/>
                                              </p:stCondLst>
                                            </p:cTn>
                                            <p:tgtEl>
                                              <p:spTgt spid="19"/>
                                            </p:tgtEl>
                                            <p:attrNameLst>
                                              <p:attrName>style.visibility</p:attrName>
                                            </p:attrNameLst>
                                          </p:cBhvr>
                                          <p:to>
                                            <p:strVal val="visible"/>
                                          </p:to>
                                        </p:set>
                                        <p:anim calcmode="lin" valueType="num">
                                          <p:cBhvr additive="base">
                                            <p:cTn id="66" dur="500"/>
                                            <p:tgtEl>
                                              <p:spTgt spid="19"/>
                                            </p:tgtEl>
                                            <p:attrNameLst>
                                              <p:attrName>ppt_x</p:attrName>
                                            </p:attrNameLst>
                                          </p:cBhvr>
                                          <p:tavLst>
                                            <p:tav tm="0">
                                              <p:val>
                                                <p:strVal val="#ppt_x-#ppt_w*1.125000"/>
                                              </p:val>
                                            </p:tav>
                                            <p:tav tm="100000">
                                              <p:val>
                                                <p:strVal val="#ppt_x"/>
                                              </p:val>
                                            </p:tav>
                                          </p:tavLst>
                                        </p:anim>
                                        <p:animEffect transition="in" filter="wipe(right)">
                                          <p:cBhvr>
                                            <p:cTn id="67" dur="500"/>
                                            <p:tgtEl>
                                              <p:spTgt spid="19"/>
                                            </p:tgtEl>
                                          </p:cBhvr>
                                        </p:animEffect>
                                      </p:childTnLst>
                                    </p:cTn>
                                  </p:par>
                                  <p:par>
                                    <p:cTn id="68" presetID="12" presetClass="entr" presetSubtype="8" fill="hold" nodeType="withEffect">
                                      <p:stCondLst>
                                        <p:cond delay="0"/>
                                      </p:stCondLst>
                                      <p:childTnLst>
                                        <p:set>
                                          <p:cBhvr>
                                            <p:cTn id="69" dur="1" fill="hold">
                                              <p:stCondLst>
                                                <p:cond delay="0"/>
                                              </p:stCondLst>
                                            </p:cTn>
                                            <p:tgtEl>
                                              <p:spTgt spid="28"/>
                                            </p:tgtEl>
                                            <p:attrNameLst>
                                              <p:attrName>style.visibility</p:attrName>
                                            </p:attrNameLst>
                                          </p:cBhvr>
                                          <p:to>
                                            <p:strVal val="visible"/>
                                          </p:to>
                                        </p:set>
                                        <p:anim calcmode="lin" valueType="num">
                                          <p:cBhvr additive="base">
                                            <p:cTn id="70" dur="500"/>
                                            <p:tgtEl>
                                              <p:spTgt spid="28"/>
                                            </p:tgtEl>
                                            <p:attrNameLst>
                                              <p:attrName>ppt_x</p:attrName>
                                            </p:attrNameLst>
                                          </p:cBhvr>
                                          <p:tavLst>
                                            <p:tav tm="0">
                                              <p:val>
                                                <p:strVal val="#ppt_x-#ppt_w*1.125000"/>
                                              </p:val>
                                            </p:tav>
                                            <p:tav tm="100000">
                                              <p:val>
                                                <p:strVal val="#ppt_x"/>
                                              </p:val>
                                            </p:tav>
                                          </p:tavLst>
                                        </p:anim>
                                        <p:animEffect transition="in" filter="wipe(right)">
                                          <p:cBhvr>
                                            <p:cTn id="71" dur="500"/>
                                            <p:tgtEl>
                                              <p:spTgt spid="28"/>
                                            </p:tgtEl>
                                          </p:cBhvr>
                                        </p:animEffect>
                                      </p:childTnLst>
                                    </p:cTn>
                                  </p:par>
                                  <p:par>
                                    <p:cTn id="72" presetID="12" presetClass="entr" presetSubtype="8" fill="hold" grpId="0" nodeType="withEffect">
                                      <p:stCondLst>
                                        <p:cond delay="0"/>
                                      </p:stCondLst>
                                      <p:childTnLst>
                                        <p:set>
                                          <p:cBhvr>
                                            <p:cTn id="73" dur="1" fill="hold">
                                              <p:stCondLst>
                                                <p:cond delay="0"/>
                                              </p:stCondLst>
                                            </p:cTn>
                                            <p:tgtEl>
                                              <p:spTgt spid="20"/>
                                            </p:tgtEl>
                                            <p:attrNameLst>
                                              <p:attrName>style.visibility</p:attrName>
                                            </p:attrNameLst>
                                          </p:cBhvr>
                                          <p:to>
                                            <p:strVal val="visible"/>
                                          </p:to>
                                        </p:set>
                                        <p:anim calcmode="lin" valueType="num">
                                          <p:cBhvr additive="base">
                                            <p:cTn id="74" dur="500"/>
                                            <p:tgtEl>
                                              <p:spTgt spid="20"/>
                                            </p:tgtEl>
                                            <p:attrNameLst>
                                              <p:attrName>ppt_x</p:attrName>
                                            </p:attrNameLst>
                                          </p:cBhvr>
                                          <p:tavLst>
                                            <p:tav tm="0">
                                              <p:val>
                                                <p:strVal val="#ppt_x-#ppt_w*1.125000"/>
                                              </p:val>
                                            </p:tav>
                                            <p:tav tm="100000">
                                              <p:val>
                                                <p:strVal val="#ppt_x"/>
                                              </p:val>
                                            </p:tav>
                                          </p:tavLst>
                                        </p:anim>
                                        <p:animEffect transition="in" filter="wipe(right)">
                                          <p:cBhvr>
                                            <p:cTn id="75" dur="500"/>
                                            <p:tgtEl>
                                              <p:spTgt spid="20"/>
                                            </p:tgtEl>
                                          </p:cBhvr>
                                        </p:animEffect>
                                      </p:childTnLst>
                                    </p:cTn>
                                  </p:par>
                                </p:childTnLst>
                              </p:cTn>
                            </p:par>
                            <p:par>
                              <p:cTn id="76" fill="hold">
                                <p:stCondLst>
                                  <p:cond delay="4000"/>
                                </p:stCondLst>
                                <p:childTnLst>
                                  <p:par>
                                    <p:cTn id="77" presetID="2" presetClass="entr" presetSubtype="4" fill="hold" nodeType="afterEffect">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cBhvr additive="base">
                                            <p:cTn id="79" dur="500" fill="hold"/>
                                            <p:tgtEl>
                                              <p:spTgt spid="34"/>
                                            </p:tgtEl>
                                            <p:attrNameLst>
                                              <p:attrName>ppt_x</p:attrName>
                                            </p:attrNameLst>
                                          </p:cBhvr>
                                          <p:tavLst>
                                            <p:tav tm="0">
                                              <p:val>
                                                <p:strVal val="#ppt_x"/>
                                              </p:val>
                                            </p:tav>
                                            <p:tav tm="100000">
                                              <p:val>
                                                <p:strVal val="#ppt_x"/>
                                              </p:val>
                                            </p:tav>
                                          </p:tavLst>
                                        </p:anim>
                                        <p:anim calcmode="lin" valueType="num">
                                          <p:cBhvr additive="base">
                                            <p:cTn id="80" dur="500" fill="hold"/>
                                            <p:tgtEl>
                                              <p:spTgt spid="34"/>
                                            </p:tgtEl>
                                            <p:attrNameLst>
                                              <p:attrName>ppt_y</p:attrName>
                                            </p:attrNameLst>
                                          </p:cBhvr>
                                          <p:tavLst>
                                            <p:tav tm="0">
                                              <p:val>
                                                <p:strVal val="1+#ppt_h/2"/>
                                              </p:val>
                                            </p:tav>
                                            <p:tav tm="100000">
                                              <p:val>
                                                <p:strVal val="#ppt_y"/>
                                              </p:val>
                                            </p:tav>
                                          </p:tavLst>
                                        </p:anim>
                                      </p:childTnLst>
                                    </p:cTn>
                                  </p:par>
                                </p:childTnLst>
                              </p:cTn>
                            </p:par>
                            <p:par>
                              <p:cTn id="81" fill="hold">
                                <p:stCondLst>
                                  <p:cond delay="4500"/>
                                </p:stCondLst>
                                <p:childTnLst>
                                  <p:par>
                                    <p:cTn id="82" presetID="12" presetClass="entr" presetSubtype="8" fill="hold" grpId="0" nodeType="afterEffect">
                                      <p:stCondLst>
                                        <p:cond delay="0"/>
                                      </p:stCondLst>
                                      <p:childTnLst>
                                        <p:set>
                                          <p:cBhvr>
                                            <p:cTn id="83" dur="1" fill="hold">
                                              <p:stCondLst>
                                                <p:cond delay="0"/>
                                              </p:stCondLst>
                                            </p:cTn>
                                            <p:tgtEl>
                                              <p:spTgt spid="21"/>
                                            </p:tgtEl>
                                            <p:attrNameLst>
                                              <p:attrName>style.visibility</p:attrName>
                                            </p:attrNameLst>
                                          </p:cBhvr>
                                          <p:to>
                                            <p:strVal val="visible"/>
                                          </p:to>
                                        </p:set>
                                        <p:anim calcmode="lin" valueType="num">
                                          <p:cBhvr additive="base">
                                            <p:cTn id="84" dur="500"/>
                                            <p:tgtEl>
                                              <p:spTgt spid="21"/>
                                            </p:tgtEl>
                                            <p:attrNameLst>
                                              <p:attrName>ppt_x</p:attrName>
                                            </p:attrNameLst>
                                          </p:cBhvr>
                                          <p:tavLst>
                                            <p:tav tm="0">
                                              <p:val>
                                                <p:strVal val="#ppt_x-#ppt_w*1.125000"/>
                                              </p:val>
                                            </p:tav>
                                            <p:tav tm="100000">
                                              <p:val>
                                                <p:strVal val="#ppt_x"/>
                                              </p:val>
                                            </p:tav>
                                          </p:tavLst>
                                        </p:anim>
                                        <p:animEffect transition="in" filter="wipe(right)">
                                          <p:cBhvr>
                                            <p:cTn id="85" dur="500"/>
                                            <p:tgtEl>
                                              <p:spTgt spid="21"/>
                                            </p:tgtEl>
                                          </p:cBhvr>
                                        </p:animEffect>
                                      </p:childTnLst>
                                    </p:cTn>
                                  </p:par>
                                  <p:par>
                                    <p:cTn id="86" presetID="12" presetClass="entr" presetSubtype="8" fill="hold" grpId="0" nodeType="withEffect">
                                      <p:stCondLst>
                                        <p:cond delay="0"/>
                                      </p:stCondLst>
                                      <p:childTnLst>
                                        <p:set>
                                          <p:cBhvr>
                                            <p:cTn id="87" dur="1" fill="hold">
                                              <p:stCondLst>
                                                <p:cond delay="0"/>
                                              </p:stCondLst>
                                            </p:cTn>
                                            <p:tgtEl>
                                              <p:spTgt spid="22"/>
                                            </p:tgtEl>
                                            <p:attrNameLst>
                                              <p:attrName>style.visibility</p:attrName>
                                            </p:attrNameLst>
                                          </p:cBhvr>
                                          <p:to>
                                            <p:strVal val="visible"/>
                                          </p:to>
                                        </p:set>
                                        <p:anim calcmode="lin" valueType="num">
                                          <p:cBhvr additive="base">
                                            <p:cTn id="88" dur="500"/>
                                            <p:tgtEl>
                                              <p:spTgt spid="22"/>
                                            </p:tgtEl>
                                            <p:attrNameLst>
                                              <p:attrName>ppt_x</p:attrName>
                                            </p:attrNameLst>
                                          </p:cBhvr>
                                          <p:tavLst>
                                            <p:tav tm="0">
                                              <p:val>
                                                <p:strVal val="#ppt_x-#ppt_w*1.125000"/>
                                              </p:val>
                                            </p:tav>
                                            <p:tav tm="100000">
                                              <p:val>
                                                <p:strVal val="#ppt_x"/>
                                              </p:val>
                                            </p:tav>
                                          </p:tavLst>
                                        </p:anim>
                                        <p:animEffect transition="in" filter="wipe(right)">
                                          <p:cBhvr>
                                            <p:cTn id="89" dur="500"/>
                                            <p:tgtEl>
                                              <p:spTgt spid="22"/>
                                            </p:tgtEl>
                                          </p:cBhvr>
                                        </p:animEffect>
                                      </p:childTnLst>
                                    </p:cTn>
                                  </p:par>
                                  <p:par>
                                    <p:cTn id="90" presetID="12" presetClass="entr" presetSubtype="2" fill="hold" nodeType="withEffect">
                                      <p:stCondLst>
                                        <p:cond delay="0"/>
                                      </p:stCondLst>
                                      <p:childTnLst>
                                        <p:set>
                                          <p:cBhvr>
                                            <p:cTn id="91" dur="1" fill="hold">
                                              <p:stCondLst>
                                                <p:cond delay="0"/>
                                              </p:stCondLst>
                                            </p:cTn>
                                            <p:tgtEl>
                                              <p:spTgt spid="29"/>
                                            </p:tgtEl>
                                            <p:attrNameLst>
                                              <p:attrName>style.visibility</p:attrName>
                                            </p:attrNameLst>
                                          </p:cBhvr>
                                          <p:to>
                                            <p:strVal val="visible"/>
                                          </p:to>
                                        </p:set>
                                        <p:anim calcmode="lin" valueType="num">
                                          <p:cBhvr additive="base">
                                            <p:cTn id="92" dur="500"/>
                                            <p:tgtEl>
                                              <p:spTgt spid="29"/>
                                            </p:tgtEl>
                                            <p:attrNameLst>
                                              <p:attrName>ppt_x</p:attrName>
                                            </p:attrNameLst>
                                          </p:cBhvr>
                                          <p:tavLst>
                                            <p:tav tm="0">
                                              <p:val>
                                                <p:strVal val="#ppt_x+#ppt_w*1.125000"/>
                                              </p:val>
                                            </p:tav>
                                            <p:tav tm="100000">
                                              <p:val>
                                                <p:strVal val="#ppt_x"/>
                                              </p:val>
                                            </p:tav>
                                          </p:tavLst>
                                        </p:anim>
                                        <p:animEffect transition="in" filter="wipe(left)">
                                          <p:cBhvr>
                                            <p:cTn id="93" dur="500"/>
                                            <p:tgtEl>
                                              <p:spTgt spid="29"/>
                                            </p:tgtEl>
                                          </p:cBhvr>
                                        </p:animEffect>
                                      </p:childTnLst>
                                    </p:cTn>
                                  </p:par>
                                </p:childTnLst>
                              </p:cTn>
                            </p:par>
                            <p:par>
                              <p:cTn id="94" fill="hold">
                                <p:stCondLst>
                                  <p:cond delay="5000"/>
                                </p:stCondLst>
                                <p:childTnLst>
                                  <p:par>
                                    <p:cTn id="95" presetID="2" presetClass="entr" presetSubtype="4" fill="hold" nodeType="afterEffect">
                                      <p:stCondLst>
                                        <p:cond delay="0"/>
                                      </p:stCondLst>
                                      <p:childTnLst>
                                        <p:set>
                                          <p:cBhvr>
                                            <p:cTn id="96" dur="1" fill="hold">
                                              <p:stCondLst>
                                                <p:cond delay="0"/>
                                              </p:stCondLst>
                                            </p:cTn>
                                            <p:tgtEl>
                                              <p:spTgt spid="37"/>
                                            </p:tgtEl>
                                            <p:attrNameLst>
                                              <p:attrName>style.visibility</p:attrName>
                                            </p:attrNameLst>
                                          </p:cBhvr>
                                          <p:to>
                                            <p:strVal val="visible"/>
                                          </p:to>
                                        </p:set>
                                        <p:anim calcmode="lin" valueType="num">
                                          <p:cBhvr additive="base">
                                            <p:cTn id="97" dur="500" fill="hold"/>
                                            <p:tgtEl>
                                              <p:spTgt spid="37"/>
                                            </p:tgtEl>
                                            <p:attrNameLst>
                                              <p:attrName>ppt_x</p:attrName>
                                            </p:attrNameLst>
                                          </p:cBhvr>
                                          <p:tavLst>
                                            <p:tav tm="0">
                                              <p:val>
                                                <p:strVal val="#ppt_x"/>
                                              </p:val>
                                            </p:tav>
                                            <p:tav tm="100000">
                                              <p:val>
                                                <p:strVal val="#ppt_x"/>
                                              </p:val>
                                            </p:tav>
                                          </p:tavLst>
                                        </p:anim>
                                        <p:anim calcmode="lin" valueType="num">
                                          <p:cBhvr additive="base">
                                            <p:cTn id="98" dur="500" fill="hold"/>
                                            <p:tgtEl>
                                              <p:spTgt spid="37"/>
                                            </p:tgtEl>
                                            <p:attrNameLst>
                                              <p:attrName>ppt_y</p:attrName>
                                            </p:attrNameLst>
                                          </p:cBhvr>
                                          <p:tavLst>
                                            <p:tav tm="0">
                                              <p:val>
                                                <p:strVal val="1+#ppt_h/2"/>
                                              </p:val>
                                            </p:tav>
                                            <p:tav tm="100000">
                                              <p:val>
                                                <p:strVal val="#ppt_y"/>
                                              </p:val>
                                            </p:tav>
                                          </p:tavLst>
                                        </p:anim>
                                      </p:childTnLst>
                                    </p:cTn>
                                  </p:par>
                                </p:childTnLst>
                              </p:cTn>
                            </p:par>
                            <p:par>
                              <p:cTn id="99" fill="hold">
                                <p:stCondLst>
                                  <p:cond delay="5500"/>
                                </p:stCondLst>
                                <p:childTnLst>
                                  <p:par>
                                    <p:cTn id="100" presetID="12" presetClass="entr" presetSubtype="8" fill="hold" grpId="0" nodeType="afterEffect">
                                      <p:stCondLst>
                                        <p:cond delay="0"/>
                                      </p:stCondLst>
                                      <p:childTnLst>
                                        <p:set>
                                          <p:cBhvr>
                                            <p:cTn id="101" dur="1" fill="hold">
                                              <p:stCondLst>
                                                <p:cond delay="0"/>
                                              </p:stCondLst>
                                            </p:cTn>
                                            <p:tgtEl>
                                              <p:spTgt spid="23"/>
                                            </p:tgtEl>
                                            <p:attrNameLst>
                                              <p:attrName>style.visibility</p:attrName>
                                            </p:attrNameLst>
                                          </p:cBhvr>
                                          <p:to>
                                            <p:strVal val="visible"/>
                                          </p:to>
                                        </p:set>
                                        <p:anim calcmode="lin" valueType="num">
                                          <p:cBhvr additive="base">
                                            <p:cTn id="102" dur="500"/>
                                            <p:tgtEl>
                                              <p:spTgt spid="23"/>
                                            </p:tgtEl>
                                            <p:attrNameLst>
                                              <p:attrName>ppt_x</p:attrName>
                                            </p:attrNameLst>
                                          </p:cBhvr>
                                          <p:tavLst>
                                            <p:tav tm="0">
                                              <p:val>
                                                <p:strVal val="#ppt_x-#ppt_w*1.125000"/>
                                              </p:val>
                                            </p:tav>
                                            <p:tav tm="100000">
                                              <p:val>
                                                <p:strVal val="#ppt_x"/>
                                              </p:val>
                                            </p:tav>
                                          </p:tavLst>
                                        </p:anim>
                                        <p:animEffect transition="in" filter="wipe(right)">
                                          <p:cBhvr>
                                            <p:cTn id="103" dur="500"/>
                                            <p:tgtEl>
                                              <p:spTgt spid="23"/>
                                            </p:tgtEl>
                                          </p:cBhvr>
                                        </p:animEffect>
                                      </p:childTnLst>
                                    </p:cTn>
                                  </p:par>
                                  <p:par>
                                    <p:cTn id="104" presetID="12" presetClass="entr" presetSubtype="8" fill="hold" grpId="0" nodeType="withEffect">
                                      <p:stCondLst>
                                        <p:cond delay="0"/>
                                      </p:stCondLst>
                                      <p:childTnLst>
                                        <p:set>
                                          <p:cBhvr>
                                            <p:cTn id="105" dur="1" fill="hold">
                                              <p:stCondLst>
                                                <p:cond delay="0"/>
                                              </p:stCondLst>
                                            </p:cTn>
                                            <p:tgtEl>
                                              <p:spTgt spid="24"/>
                                            </p:tgtEl>
                                            <p:attrNameLst>
                                              <p:attrName>style.visibility</p:attrName>
                                            </p:attrNameLst>
                                          </p:cBhvr>
                                          <p:to>
                                            <p:strVal val="visible"/>
                                          </p:to>
                                        </p:set>
                                        <p:anim calcmode="lin" valueType="num">
                                          <p:cBhvr additive="base">
                                            <p:cTn id="106" dur="500"/>
                                            <p:tgtEl>
                                              <p:spTgt spid="24"/>
                                            </p:tgtEl>
                                            <p:attrNameLst>
                                              <p:attrName>ppt_x</p:attrName>
                                            </p:attrNameLst>
                                          </p:cBhvr>
                                          <p:tavLst>
                                            <p:tav tm="0">
                                              <p:val>
                                                <p:strVal val="#ppt_x-#ppt_w*1.125000"/>
                                              </p:val>
                                            </p:tav>
                                            <p:tav tm="100000">
                                              <p:val>
                                                <p:strVal val="#ppt_x"/>
                                              </p:val>
                                            </p:tav>
                                          </p:tavLst>
                                        </p:anim>
                                        <p:animEffect transition="in" filter="wipe(right)">
                                          <p:cBhvr>
                                            <p:cTn id="107" dur="500"/>
                                            <p:tgtEl>
                                              <p:spTgt spid="24"/>
                                            </p:tgtEl>
                                          </p:cBhvr>
                                        </p:animEffect>
                                      </p:childTnLst>
                                    </p:cTn>
                                  </p:par>
                                  <p:par>
                                    <p:cTn id="108" presetID="12" presetClass="entr" presetSubtype="2" fill="hold" nodeType="withEffect">
                                      <p:stCondLst>
                                        <p:cond delay="0"/>
                                      </p:stCondLst>
                                      <p:childTnLst>
                                        <p:set>
                                          <p:cBhvr>
                                            <p:cTn id="109" dur="1" fill="hold">
                                              <p:stCondLst>
                                                <p:cond delay="0"/>
                                              </p:stCondLst>
                                            </p:cTn>
                                            <p:tgtEl>
                                              <p:spTgt spid="30"/>
                                            </p:tgtEl>
                                            <p:attrNameLst>
                                              <p:attrName>style.visibility</p:attrName>
                                            </p:attrNameLst>
                                          </p:cBhvr>
                                          <p:to>
                                            <p:strVal val="visible"/>
                                          </p:to>
                                        </p:set>
                                        <p:anim calcmode="lin" valueType="num">
                                          <p:cBhvr additive="base">
                                            <p:cTn id="110" dur="500"/>
                                            <p:tgtEl>
                                              <p:spTgt spid="30"/>
                                            </p:tgtEl>
                                            <p:attrNameLst>
                                              <p:attrName>ppt_x</p:attrName>
                                            </p:attrNameLst>
                                          </p:cBhvr>
                                          <p:tavLst>
                                            <p:tav tm="0">
                                              <p:val>
                                                <p:strVal val="#ppt_x+#ppt_w*1.125000"/>
                                              </p:val>
                                            </p:tav>
                                            <p:tav tm="100000">
                                              <p:val>
                                                <p:strVal val="#ppt_x"/>
                                              </p:val>
                                            </p:tav>
                                          </p:tavLst>
                                        </p:anim>
                                        <p:animEffect transition="in" filter="wipe(left)">
                                          <p:cBhvr>
                                            <p:cTn id="11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17" grpId="0"/>
          <p:bldP spid="18" grpId="0"/>
          <p:bldP spid="19" grpId="0"/>
          <p:bldP spid="20" grpId="0"/>
          <p:bldP spid="21" grpId="0"/>
          <p:bldP spid="22" grpId="0"/>
          <p:bldP spid="23" grpId="0"/>
          <p:bldP spid="24"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12437" y="0"/>
            <a:ext cx="9169137" cy="5213222"/>
            <a:chOff x="-12437" y="0"/>
            <a:chExt cx="9169137" cy="5213222"/>
          </a:xfrm>
        </p:grpSpPr>
        <p:pic>
          <p:nvPicPr>
            <p:cNvPr id="21" name="图片 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pic>
          <p:nvPicPr>
            <p:cNvPr id="22" name="图片 2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911600"/>
              <a:ext cx="9156700" cy="1301622"/>
            </a:xfrm>
            <a:prstGeom prst="rect">
              <a:avLst/>
            </a:prstGeom>
          </p:spPr>
        </p:pic>
        <p:pic>
          <p:nvPicPr>
            <p:cNvPr id="23" name="图片 2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437" y="2489200"/>
              <a:ext cx="1997173" cy="2519138"/>
            </a:xfrm>
            <a:prstGeom prst="rect">
              <a:avLst/>
            </a:prstGeom>
          </p:spPr>
        </p:pic>
      </p:grpSp>
      <p:sp>
        <p:nvSpPr>
          <p:cNvPr id="5" name="矩形 4"/>
          <p:cNvSpPr/>
          <p:nvPr/>
        </p:nvSpPr>
        <p:spPr>
          <a:xfrm>
            <a:off x="2454880" y="2358248"/>
            <a:ext cx="5702008" cy="71449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white"/>
                </a:solidFill>
                <a:effectLst/>
                <a:uLnTx/>
                <a:uFillTx/>
                <a:latin typeface="等线"/>
                <a:ea typeface="微软雅黑"/>
                <a:cs typeface="+mn-cs"/>
              </a:rPr>
              <a:t>第三部分：单击添加文字内容</a:t>
            </a:r>
            <a:endParaRPr kumimoji="0" lang="zh-CN" altLang="en-US" sz="3200" b="1" i="0" u="none" strike="noStrike" kern="1200" cap="none" spc="0" normalizeH="0" baseline="0" noProof="0" dirty="0">
              <a:ln>
                <a:noFill/>
              </a:ln>
              <a:solidFill>
                <a:prstClr val="white"/>
              </a:solidFill>
              <a:effectLst/>
              <a:uLnTx/>
              <a:uFillTx/>
              <a:latin typeface="等线"/>
              <a:ea typeface="微软雅黑"/>
              <a:cs typeface="+mn-cs"/>
            </a:endParaRPr>
          </a:p>
        </p:txBody>
      </p:sp>
      <p:grpSp>
        <p:nvGrpSpPr>
          <p:cNvPr id="13" name="组合 12"/>
          <p:cNvGrpSpPr/>
          <p:nvPr/>
        </p:nvGrpSpPr>
        <p:grpSpPr>
          <a:xfrm>
            <a:off x="4652816" y="838859"/>
            <a:ext cx="1306135" cy="1269327"/>
            <a:chOff x="2132199" y="770251"/>
            <a:chExt cx="1306135" cy="1269327"/>
          </a:xfrm>
        </p:grpSpPr>
        <p:grpSp>
          <p:nvGrpSpPr>
            <p:cNvPr id="14" name="组合 13"/>
            <p:cNvGrpSpPr/>
            <p:nvPr/>
          </p:nvGrpSpPr>
          <p:grpSpPr>
            <a:xfrm>
              <a:off x="2132199" y="770251"/>
              <a:ext cx="1306135" cy="1269327"/>
              <a:chOff x="4345444" y="2542859"/>
              <a:chExt cx="1810550" cy="1811205"/>
            </a:xfrm>
          </p:grpSpPr>
          <p:grpSp>
            <p:nvGrpSpPr>
              <p:cNvPr id="16" name="组合 15"/>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8" name="同心圆 17"/>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cs typeface="+mn-cs"/>
                  </a:endParaRPr>
                </a:p>
              </p:txBody>
            </p:sp>
            <p:sp>
              <p:nvSpPr>
                <p:cNvPr id="19" name="椭圆 18"/>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a:ea typeface="微软雅黑"/>
                    <a:cs typeface="+mn-cs"/>
                  </a:endParaRPr>
                </a:p>
              </p:txBody>
            </p:sp>
          </p:grpSp>
          <p:sp>
            <p:nvSpPr>
              <p:cNvPr id="17" name="椭圆 16"/>
              <p:cNvSpPr/>
              <p:nvPr/>
            </p:nvSpPr>
            <p:spPr>
              <a:xfrm>
                <a:off x="4565570" y="2763062"/>
                <a:ext cx="1370298" cy="1370793"/>
              </a:xfrm>
              <a:prstGeom prst="ellipse">
                <a:avLst/>
              </a:prstGeom>
              <a:solidFill>
                <a:srgbClr val="C00002"/>
              </a:soli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a:ea typeface="微软雅黑"/>
                  <a:cs typeface="+mn-cs"/>
                </a:endParaRPr>
              </a:p>
            </p:txBody>
          </p:sp>
        </p:grpSp>
        <p:sp>
          <p:nvSpPr>
            <p:cNvPr id="15" name="TextBox 11"/>
            <p:cNvSpPr txBox="1"/>
            <p:nvPr/>
          </p:nvSpPr>
          <p:spPr>
            <a:xfrm>
              <a:off x="2346492" y="1030463"/>
              <a:ext cx="950693" cy="78483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4500" b="1" i="0" u="none" strike="noStrike" kern="0" cap="none" spc="0" normalizeH="0" baseline="0" noProof="0" dirty="0" smtClean="0">
                  <a:ln>
                    <a:noFill/>
                  </a:ln>
                  <a:solidFill>
                    <a:prstClr val="white"/>
                  </a:solidFill>
                  <a:effectLst/>
                  <a:uLnTx/>
                  <a:uFillTx/>
                  <a:latin typeface="微软雅黑"/>
                  <a:ea typeface="微软雅黑"/>
                  <a:cs typeface="+mn-cs"/>
                </a:rPr>
                <a:t>03</a:t>
              </a:r>
              <a:endParaRPr kumimoji="0" lang="zh-CN" altLang="en-US" sz="4500" b="1" i="0" u="none" strike="noStrike" kern="0" cap="none" spc="0" normalizeH="0" baseline="0" noProof="0" dirty="0" smtClean="0">
                <a:ln>
                  <a:noFill/>
                </a:ln>
                <a:solidFill>
                  <a:prstClr val="white"/>
                </a:solidFill>
                <a:effectLst/>
                <a:uLnTx/>
                <a:uFillTx/>
                <a:latin typeface="微软雅黑"/>
                <a:ea typeface="微软雅黑"/>
                <a:cs typeface="+mn-cs"/>
              </a:endParaRPr>
            </a:p>
          </p:txBody>
        </p:sp>
      </p:grpSp>
    </p:spTree>
    <p:extLst>
      <p:ext uri="{BB962C8B-B14F-4D97-AF65-F5344CB8AC3E}">
        <p14:creationId xmlns:p14="http://schemas.microsoft.com/office/powerpoint/2010/main" val="2739097351"/>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23" presetClass="entr" presetSubtype="52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 calcmode="lin" valueType="num">
                                      <p:cBhvr>
                                        <p:cTn id="15" dur="500" fill="hold"/>
                                        <p:tgtEl>
                                          <p:spTgt spid="5"/>
                                        </p:tgtEl>
                                        <p:attrNameLst>
                                          <p:attrName>ppt_x</p:attrName>
                                        </p:attrNameLst>
                                      </p:cBhvr>
                                      <p:tavLst>
                                        <p:tav tm="0">
                                          <p:val>
                                            <p:fltVal val="0.5"/>
                                          </p:val>
                                        </p:tav>
                                        <p:tav tm="100000">
                                          <p:val>
                                            <p:strVal val="#ppt_x"/>
                                          </p:val>
                                        </p:tav>
                                      </p:tavLst>
                                    </p:anim>
                                    <p:anim calcmode="lin" valueType="num">
                                      <p:cBhvr>
                                        <p:cTn id="16" dur="500" fill="hold"/>
                                        <p:tgtEl>
                                          <p:spTgt spid="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367936" y="2021101"/>
            <a:ext cx="963909" cy="923289"/>
            <a:chOff x="1664154" y="1934950"/>
            <a:chExt cx="963741" cy="897257"/>
          </a:xfrm>
        </p:grpSpPr>
        <p:grpSp>
          <p:nvGrpSpPr>
            <p:cNvPr id="5" name="组合 4"/>
            <p:cNvGrpSpPr/>
            <p:nvPr/>
          </p:nvGrpSpPr>
          <p:grpSpPr>
            <a:xfrm rot="18900000">
              <a:off x="1664154" y="1934950"/>
              <a:ext cx="897259" cy="897257"/>
              <a:chOff x="304800" y="673100"/>
              <a:chExt cx="4000500" cy="4000500"/>
            </a:xfrm>
            <a:effectLst>
              <a:outerShdw blurRad="444500" dist="254000" dir="48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8" name="椭圆 7"/>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6" name="TextBox 44"/>
            <p:cNvSpPr txBox="1"/>
            <p:nvPr/>
          </p:nvSpPr>
          <p:spPr>
            <a:xfrm>
              <a:off x="1807549" y="2188595"/>
              <a:ext cx="820346" cy="403783"/>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21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45%</a:t>
              </a:r>
              <a:endParaRPr kumimoji="0" lang="zh-CN" altLang="en-US" sz="21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grpSp>
      <p:grpSp>
        <p:nvGrpSpPr>
          <p:cNvPr id="9" name="组合 8"/>
          <p:cNvGrpSpPr/>
          <p:nvPr/>
        </p:nvGrpSpPr>
        <p:grpSpPr>
          <a:xfrm>
            <a:off x="3321508" y="2031184"/>
            <a:ext cx="897415" cy="923289"/>
            <a:chOff x="3293884" y="1912625"/>
            <a:chExt cx="897259" cy="897258"/>
          </a:xfrm>
        </p:grpSpPr>
        <p:grpSp>
          <p:nvGrpSpPr>
            <p:cNvPr id="10" name="组合 9"/>
            <p:cNvGrpSpPr/>
            <p:nvPr/>
          </p:nvGrpSpPr>
          <p:grpSpPr>
            <a:xfrm rot="18900000">
              <a:off x="3293884" y="1912625"/>
              <a:ext cx="897259" cy="897258"/>
              <a:chOff x="304800" y="673100"/>
              <a:chExt cx="4000500" cy="4000500"/>
            </a:xfrm>
            <a:effectLst>
              <a:outerShdw blurRad="444500" dist="254000" dir="528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3" name="椭圆 12"/>
              <p:cNvSpPr/>
              <p:nvPr/>
            </p:nvSpPr>
            <p:spPr>
              <a:xfrm>
                <a:off x="366204" y="734505"/>
                <a:ext cx="3877703" cy="3877691"/>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11" name="TextBox 49"/>
            <p:cNvSpPr txBox="1"/>
            <p:nvPr/>
          </p:nvSpPr>
          <p:spPr>
            <a:xfrm>
              <a:off x="3404406" y="2201081"/>
              <a:ext cx="753231" cy="38882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20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68%</a:t>
              </a:r>
              <a:endParaRPr kumimoji="0" lang="zh-CN" altLang="en-US" sz="20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grpSp>
      <p:grpSp>
        <p:nvGrpSpPr>
          <p:cNvPr id="14" name="组合 13"/>
          <p:cNvGrpSpPr/>
          <p:nvPr/>
        </p:nvGrpSpPr>
        <p:grpSpPr>
          <a:xfrm>
            <a:off x="5127290" y="2025670"/>
            <a:ext cx="942085" cy="923289"/>
            <a:chOff x="4849324" y="1995712"/>
            <a:chExt cx="941921" cy="897257"/>
          </a:xfrm>
        </p:grpSpPr>
        <p:grpSp>
          <p:nvGrpSpPr>
            <p:cNvPr id="15" name="组合 14"/>
            <p:cNvGrpSpPr/>
            <p:nvPr/>
          </p:nvGrpSpPr>
          <p:grpSpPr>
            <a:xfrm rot="18900000">
              <a:off x="4849324" y="1995712"/>
              <a:ext cx="897259" cy="897257"/>
              <a:chOff x="304800" y="673100"/>
              <a:chExt cx="4000500" cy="4000500"/>
            </a:xfrm>
            <a:effectLst>
              <a:outerShdw blurRad="444500" dist="254000" dir="564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8" name="椭圆 17"/>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16" name="TextBox 54"/>
            <p:cNvSpPr txBox="1"/>
            <p:nvPr/>
          </p:nvSpPr>
          <p:spPr>
            <a:xfrm>
              <a:off x="4963049" y="2222298"/>
              <a:ext cx="828196" cy="403783"/>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21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79%</a:t>
              </a:r>
              <a:endParaRPr kumimoji="0" lang="zh-CN" altLang="en-US" sz="21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grpSp>
      <p:grpSp>
        <p:nvGrpSpPr>
          <p:cNvPr id="19" name="组合 18"/>
          <p:cNvGrpSpPr/>
          <p:nvPr/>
        </p:nvGrpSpPr>
        <p:grpSpPr>
          <a:xfrm>
            <a:off x="6976586" y="2019651"/>
            <a:ext cx="951205" cy="923289"/>
            <a:chOff x="6380261" y="2029113"/>
            <a:chExt cx="951040" cy="897257"/>
          </a:xfrm>
        </p:grpSpPr>
        <p:grpSp>
          <p:nvGrpSpPr>
            <p:cNvPr id="20" name="组合 19"/>
            <p:cNvGrpSpPr/>
            <p:nvPr/>
          </p:nvGrpSpPr>
          <p:grpSpPr>
            <a:xfrm rot="18900000">
              <a:off x="6380261" y="2029113"/>
              <a:ext cx="897259" cy="897257"/>
              <a:chOff x="304800" y="673100"/>
              <a:chExt cx="4000500" cy="4000500"/>
            </a:xfrm>
            <a:effectLst>
              <a:outerShdw blurRad="444500" dist="254000" dir="5700000" sx="104000" sy="104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3" name="椭圆 22"/>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21" name="TextBox 59"/>
            <p:cNvSpPr txBox="1"/>
            <p:nvPr/>
          </p:nvSpPr>
          <p:spPr>
            <a:xfrm>
              <a:off x="6501314" y="2303662"/>
              <a:ext cx="829987" cy="403783"/>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21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92%</a:t>
              </a:r>
              <a:endParaRPr kumimoji="0" lang="zh-CN" altLang="en-US" sz="21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grpSp>
      <p:sp>
        <p:nvSpPr>
          <p:cNvPr id="24" name="Freeform 8"/>
          <p:cNvSpPr>
            <a:spLocks/>
          </p:cNvSpPr>
          <p:nvPr/>
        </p:nvSpPr>
        <p:spPr bwMode="auto">
          <a:xfrm rot="18900000">
            <a:off x="1411691" y="2363455"/>
            <a:ext cx="1215555" cy="660729"/>
          </a:xfrm>
          <a:custGeom>
            <a:avLst/>
            <a:gdLst>
              <a:gd name="T0" fmla="*/ 8098 w 8105"/>
              <a:gd name="T1" fmla="*/ 0 h 4285"/>
              <a:gd name="T2" fmla="*/ 8105 w 8105"/>
              <a:gd name="T3" fmla="*/ 233 h 4285"/>
              <a:gd name="T4" fmla="*/ 4053 w 8105"/>
              <a:gd name="T5" fmla="*/ 4285 h 4285"/>
              <a:gd name="T6" fmla="*/ 0 w 8105"/>
              <a:gd name="T7" fmla="*/ 233 h 4285"/>
              <a:gd name="T8" fmla="*/ 7 w 8105"/>
              <a:gd name="T9" fmla="*/ 0 h 4285"/>
              <a:gd name="T10" fmla="*/ 1080 w 8105"/>
              <a:gd name="T11" fmla="*/ 0 h 4285"/>
              <a:gd name="T12" fmla="*/ 1071 w 8105"/>
              <a:gd name="T13" fmla="*/ 233 h 4285"/>
              <a:gd name="T14" fmla="*/ 4053 w 8105"/>
              <a:gd name="T15" fmla="*/ 3214 h 4285"/>
              <a:gd name="T16" fmla="*/ 7034 w 8105"/>
              <a:gd name="T17" fmla="*/ 233 h 4285"/>
              <a:gd name="T18" fmla="*/ 7025 w 8105"/>
              <a:gd name="T19" fmla="*/ 0 h 4285"/>
              <a:gd name="T20" fmla="*/ 8098 w 8105"/>
              <a:gd name="T21" fmla="*/ 0 h 4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4285">
                <a:moveTo>
                  <a:pt x="8098" y="0"/>
                </a:moveTo>
                <a:cubicBezTo>
                  <a:pt x="8103" y="77"/>
                  <a:pt x="8105" y="155"/>
                  <a:pt x="8105" y="233"/>
                </a:cubicBezTo>
                <a:cubicBezTo>
                  <a:pt x="8105" y="2471"/>
                  <a:pt x="6291" y="4285"/>
                  <a:pt x="4053" y="4285"/>
                </a:cubicBezTo>
                <a:cubicBezTo>
                  <a:pt x="1814" y="4285"/>
                  <a:pt x="0" y="2471"/>
                  <a:pt x="0" y="233"/>
                </a:cubicBezTo>
                <a:cubicBezTo>
                  <a:pt x="0" y="155"/>
                  <a:pt x="2" y="77"/>
                  <a:pt x="7" y="0"/>
                </a:cubicBezTo>
                <a:lnTo>
                  <a:pt x="1080" y="0"/>
                </a:lnTo>
                <a:cubicBezTo>
                  <a:pt x="1074" y="77"/>
                  <a:pt x="1071" y="154"/>
                  <a:pt x="1071" y="233"/>
                </a:cubicBezTo>
                <a:cubicBezTo>
                  <a:pt x="1071" y="1879"/>
                  <a:pt x="2406" y="3214"/>
                  <a:pt x="4053" y="3214"/>
                </a:cubicBezTo>
                <a:cubicBezTo>
                  <a:pt x="5699" y="3214"/>
                  <a:pt x="7034" y="1879"/>
                  <a:pt x="7034" y="233"/>
                </a:cubicBezTo>
                <a:cubicBezTo>
                  <a:pt x="7034" y="154"/>
                  <a:pt x="7031" y="77"/>
                  <a:pt x="7025" y="0"/>
                </a:cubicBezTo>
                <a:lnTo>
                  <a:pt x="8098" y="0"/>
                </a:lnTo>
                <a:close/>
              </a:path>
            </a:pathLst>
          </a:custGeom>
          <a:solidFill>
            <a:schemeClr val="accent1"/>
          </a:solidFill>
          <a:ln w="3175" cap="flat">
            <a:noFill/>
            <a:prstDash val="solid"/>
            <a:miter lim="800000"/>
            <a:headEnd/>
            <a:tailEnd/>
          </a:ln>
        </p:spPr>
        <p:txBody>
          <a:bodyPr vert="horz" wrap="square" lIns="92354" tIns="46177" rIns="92354" bIns="46177"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5" name="Freeform 7"/>
          <p:cNvSpPr>
            <a:spLocks/>
          </p:cNvSpPr>
          <p:nvPr/>
        </p:nvSpPr>
        <p:spPr bwMode="auto">
          <a:xfrm rot="19087048">
            <a:off x="3320073" y="2260446"/>
            <a:ext cx="1187878" cy="802771"/>
          </a:xfrm>
          <a:custGeom>
            <a:avLst/>
            <a:gdLst>
              <a:gd name="T0" fmla="*/ 7997 w 8105"/>
              <a:gd name="T1" fmla="*/ 0 h 4984"/>
              <a:gd name="T2" fmla="*/ 8105 w 8105"/>
              <a:gd name="T3" fmla="*/ 932 h 4984"/>
              <a:gd name="T4" fmla="*/ 4053 w 8105"/>
              <a:gd name="T5" fmla="*/ 4984 h 4984"/>
              <a:gd name="T6" fmla="*/ 0 w 8105"/>
              <a:gd name="T7" fmla="*/ 932 h 4984"/>
              <a:gd name="T8" fmla="*/ 108 w 8105"/>
              <a:gd name="T9" fmla="*/ 0 h 4984"/>
              <a:gd name="T10" fmla="*/ 1212 w 8105"/>
              <a:gd name="T11" fmla="*/ 0 h 4984"/>
              <a:gd name="T12" fmla="*/ 1218 w 8105"/>
              <a:gd name="T13" fmla="*/ 6 h 4984"/>
              <a:gd name="T14" fmla="*/ 1071 w 8105"/>
              <a:gd name="T15" fmla="*/ 932 h 4984"/>
              <a:gd name="T16" fmla="*/ 4053 w 8105"/>
              <a:gd name="T17" fmla="*/ 3913 h 4984"/>
              <a:gd name="T18" fmla="*/ 7034 w 8105"/>
              <a:gd name="T19" fmla="*/ 932 h 4984"/>
              <a:gd name="T20" fmla="*/ 6887 w 8105"/>
              <a:gd name="T21" fmla="*/ 6 h 4984"/>
              <a:gd name="T22" fmla="*/ 6893 w 8105"/>
              <a:gd name="T23" fmla="*/ 0 h 4984"/>
              <a:gd name="T24" fmla="*/ 7997 w 8105"/>
              <a:gd name="T25" fmla="*/ 0 h 4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4984">
                <a:moveTo>
                  <a:pt x="7997" y="0"/>
                </a:moveTo>
                <a:cubicBezTo>
                  <a:pt x="8068" y="299"/>
                  <a:pt x="8105" y="611"/>
                  <a:pt x="8105" y="932"/>
                </a:cubicBezTo>
                <a:cubicBezTo>
                  <a:pt x="8105" y="3170"/>
                  <a:pt x="6291" y="4984"/>
                  <a:pt x="4053" y="4984"/>
                </a:cubicBezTo>
                <a:cubicBezTo>
                  <a:pt x="1814" y="4984"/>
                  <a:pt x="0" y="3170"/>
                  <a:pt x="0" y="932"/>
                </a:cubicBezTo>
                <a:cubicBezTo>
                  <a:pt x="0" y="611"/>
                  <a:pt x="37" y="299"/>
                  <a:pt x="108" y="0"/>
                </a:cubicBezTo>
                <a:lnTo>
                  <a:pt x="1212" y="0"/>
                </a:lnTo>
                <a:lnTo>
                  <a:pt x="1218" y="6"/>
                </a:lnTo>
                <a:cubicBezTo>
                  <a:pt x="1123" y="297"/>
                  <a:pt x="1071" y="609"/>
                  <a:pt x="1071" y="932"/>
                </a:cubicBezTo>
                <a:cubicBezTo>
                  <a:pt x="1071" y="2578"/>
                  <a:pt x="2406" y="3913"/>
                  <a:pt x="4053" y="3913"/>
                </a:cubicBezTo>
                <a:cubicBezTo>
                  <a:pt x="5699" y="3913"/>
                  <a:pt x="7034" y="2578"/>
                  <a:pt x="7034" y="932"/>
                </a:cubicBezTo>
                <a:cubicBezTo>
                  <a:pt x="7034" y="609"/>
                  <a:pt x="6982" y="297"/>
                  <a:pt x="6887" y="6"/>
                </a:cubicBezTo>
                <a:lnTo>
                  <a:pt x="6893" y="0"/>
                </a:lnTo>
                <a:lnTo>
                  <a:pt x="7997" y="0"/>
                </a:lnTo>
                <a:close/>
              </a:path>
            </a:pathLst>
          </a:custGeom>
          <a:solidFill>
            <a:schemeClr val="accent2"/>
          </a:solidFill>
          <a:ln w="3175" cap="flat">
            <a:noFill/>
            <a:prstDash val="solid"/>
            <a:miter lim="800000"/>
            <a:headEnd/>
            <a:tailEnd/>
          </a:ln>
        </p:spPr>
        <p:txBody>
          <a:bodyPr vert="horz" wrap="square" lIns="92354" tIns="46177" rIns="92354" bIns="46177"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6" name="Freeform 6"/>
          <p:cNvSpPr>
            <a:spLocks/>
          </p:cNvSpPr>
          <p:nvPr/>
        </p:nvSpPr>
        <p:spPr bwMode="auto">
          <a:xfrm rot="19290703">
            <a:off x="5060464" y="2119119"/>
            <a:ext cx="1214489" cy="945740"/>
          </a:xfrm>
          <a:custGeom>
            <a:avLst/>
            <a:gdLst>
              <a:gd name="T0" fmla="*/ 7492 w 8105"/>
              <a:gd name="T1" fmla="*/ 0 h 6195"/>
              <a:gd name="T2" fmla="*/ 8105 w 8105"/>
              <a:gd name="T3" fmla="*/ 2143 h 6195"/>
              <a:gd name="T4" fmla="*/ 4052 w 8105"/>
              <a:gd name="T5" fmla="*/ 6195 h 6195"/>
              <a:gd name="T6" fmla="*/ 0 w 8105"/>
              <a:gd name="T7" fmla="*/ 2143 h 6195"/>
              <a:gd name="T8" fmla="*/ 612 w 8105"/>
              <a:gd name="T9" fmla="*/ 0 h 6195"/>
              <a:gd name="T10" fmla="*/ 1957 w 8105"/>
              <a:gd name="T11" fmla="*/ 0 h 6195"/>
              <a:gd name="T12" fmla="*/ 1968 w 8105"/>
              <a:gd name="T13" fmla="*/ 11 h 6195"/>
              <a:gd name="T14" fmla="*/ 1071 w 8105"/>
              <a:gd name="T15" fmla="*/ 2143 h 6195"/>
              <a:gd name="T16" fmla="*/ 4052 w 8105"/>
              <a:gd name="T17" fmla="*/ 5124 h 6195"/>
              <a:gd name="T18" fmla="*/ 7033 w 8105"/>
              <a:gd name="T19" fmla="*/ 2143 h 6195"/>
              <a:gd name="T20" fmla="*/ 6136 w 8105"/>
              <a:gd name="T21" fmla="*/ 11 h 6195"/>
              <a:gd name="T22" fmla="*/ 6147 w 8105"/>
              <a:gd name="T23" fmla="*/ 0 h 6195"/>
              <a:gd name="T24" fmla="*/ 7492 w 8105"/>
              <a:gd name="T25" fmla="*/ 0 h 6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6195">
                <a:moveTo>
                  <a:pt x="7492" y="0"/>
                </a:moveTo>
                <a:cubicBezTo>
                  <a:pt x="7880" y="622"/>
                  <a:pt x="8105" y="1356"/>
                  <a:pt x="8105" y="2143"/>
                </a:cubicBezTo>
                <a:cubicBezTo>
                  <a:pt x="8105" y="4381"/>
                  <a:pt x="6290" y="6195"/>
                  <a:pt x="4052" y="6195"/>
                </a:cubicBezTo>
                <a:cubicBezTo>
                  <a:pt x="1814" y="6195"/>
                  <a:pt x="0" y="4381"/>
                  <a:pt x="0" y="2143"/>
                </a:cubicBezTo>
                <a:cubicBezTo>
                  <a:pt x="0" y="1356"/>
                  <a:pt x="224" y="622"/>
                  <a:pt x="612" y="0"/>
                </a:cubicBezTo>
                <a:lnTo>
                  <a:pt x="1957" y="0"/>
                </a:lnTo>
                <a:lnTo>
                  <a:pt x="1968" y="11"/>
                </a:lnTo>
                <a:cubicBezTo>
                  <a:pt x="1415" y="552"/>
                  <a:pt x="1071" y="1307"/>
                  <a:pt x="1071" y="2143"/>
                </a:cubicBezTo>
                <a:cubicBezTo>
                  <a:pt x="1071" y="3789"/>
                  <a:pt x="2406" y="5124"/>
                  <a:pt x="4052" y="5124"/>
                </a:cubicBezTo>
                <a:cubicBezTo>
                  <a:pt x="5699" y="5124"/>
                  <a:pt x="7033" y="3789"/>
                  <a:pt x="7033" y="2143"/>
                </a:cubicBezTo>
                <a:cubicBezTo>
                  <a:pt x="7033" y="1307"/>
                  <a:pt x="6690" y="552"/>
                  <a:pt x="6136" y="11"/>
                </a:cubicBezTo>
                <a:lnTo>
                  <a:pt x="6147" y="0"/>
                </a:lnTo>
                <a:lnTo>
                  <a:pt x="7492" y="0"/>
                </a:lnTo>
                <a:close/>
              </a:path>
            </a:pathLst>
          </a:custGeom>
          <a:solidFill>
            <a:schemeClr val="accent3"/>
          </a:solidFill>
          <a:ln w="3175" cap="flat">
            <a:noFill/>
            <a:prstDash val="solid"/>
            <a:miter lim="800000"/>
            <a:headEnd/>
            <a:tailEnd/>
          </a:ln>
        </p:spPr>
        <p:txBody>
          <a:bodyPr vert="horz" wrap="square" lIns="92354" tIns="46177" rIns="92354" bIns="46177"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7" name="Freeform 5"/>
          <p:cNvSpPr>
            <a:spLocks/>
          </p:cNvSpPr>
          <p:nvPr/>
        </p:nvSpPr>
        <p:spPr bwMode="auto">
          <a:xfrm rot="19810786">
            <a:off x="6859697" y="1922971"/>
            <a:ext cx="1169909" cy="1141444"/>
          </a:xfrm>
          <a:custGeom>
            <a:avLst/>
            <a:gdLst>
              <a:gd name="T0" fmla="*/ 5799 w 8105"/>
              <a:gd name="T1" fmla="*/ 0 h 7710"/>
              <a:gd name="T2" fmla="*/ 8105 w 8105"/>
              <a:gd name="T3" fmla="*/ 3658 h 7710"/>
              <a:gd name="T4" fmla="*/ 4052 w 8105"/>
              <a:gd name="T5" fmla="*/ 7710 h 7710"/>
              <a:gd name="T6" fmla="*/ 0 w 8105"/>
              <a:gd name="T7" fmla="*/ 3658 h 7710"/>
              <a:gd name="T8" fmla="*/ 2306 w 8105"/>
              <a:gd name="T9" fmla="*/ 0 h 7710"/>
              <a:gd name="T10" fmla="*/ 3128 w 8105"/>
              <a:gd name="T11" fmla="*/ 823 h 7710"/>
              <a:gd name="T12" fmla="*/ 1071 w 8105"/>
              <a:gd name="T13" fmla="*/ 3658 h 7710"/>
              <a:gd name="T14" fmla="*/ 4052 w 8105"/>
              <a:gd name="T15" fmla="*/ 6639 h 7710"/>
              <a:gd name="T16" fmla="*/ 7034 w 8105"/>
              <a:gd name="T17" fmla="*/ 3658 h 7710"/>
              <a:gd name="T18" fmla="*/ 4976 w 8105"/>
              <a:gd name="T19" fmla="*/ 823 h 7710"/>
              <a:gd name="T20" fmla="*/ 5799 w 8105"/>
              <a:gd name="T21" fmla="*/ 0 h 7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7710">
                <a:moveTo>
                  <a:pt x="5799" y="0"/>
                </a:moveTo>
                <a:cubicBezTo>
                  <a:pt x="7163" y="653"/>
                  <a:pt x="8105" y="2045"/>
                  <a:pt x="8105" y="3658"/>
                </a:cubicBezTo>
                <a:cubicBezTo>
                  <a:pt x="8105" y="5896"/>
                  <a:pt x="6291" y="7710"/>
                  <a:pt x="4052" y="7710"/>
                </a:cubicBezTo>
                <a:cubicBezTo>
                  <a:pt x="1814" y="7710"/>
                  <a:pt x="0" y="5896"/>
                  <a:pt x="0" y="3658"/>
                </a:cubicBezTo>
                <a:cubicBezTo>
                  <a:pt x="0" y="2045"/>
                  <a:pt x="942" y="653"/>
                  <a:pt x="2306" y="0"/>
                </a:cubicBezTo>
                <a:lnTo>
                  <a:pt x="3128" y="823"/>
                </a:lnTo>
                <a:cubicBezTo>
                  <a:pt x="1934" y="1212"/>
                  <a:pt x="1071" y="2334"/>
                  <a:pt x="1071" y="3658"/>
                </a:cubicBezTo>
                <a:cubicBezTo>
                  <a:pt x="1071" y="5304"/>
                  <a:pt x="2406" y="6639"/>
                  <a:pt x="4052" y="6639"/>
                </a:cubicBezTo>
                <a:cubicBezTo>
                  <a:pt x="5699" y="6639"/>
                  <a:pt x="7034" y="5304"/>
                  <a:pt x="7034" y="3658"/>
                </a:cubicBezTo>
                <a:cubicBezTo>
                  <a:pt x="7034" y="2334"/>
                  <a:pt x="6171" y="1212"/>
                  <a:pt x="4976" y="823"/>
                </a:cubicBezTo>
                <a:lnTo>
                  <a:pt x="5799" y="0"/>
                </a:lnTo>
                <a:close/>
              </a:path>
            </a:pathLst>
          </a:custGeom>
          <a:solidFill>
            <a:schemeClr val="accent4"/>
          </a:solidFill>
          <a:ln w="3175" cap="flat">
            <a:noFill/>
            <a:prstDash val="solid"/>
            <a:miter lim="800000"/>
            <a:headEnd/>
            <a:tailEnd/>
          </a:ln>
        </p:spPr>
        <p:txBody>
          <a:bodyPr vert="horz" wrap="square" lIns="92354" tIns="46177" rIns="92354" bIns="46177"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nvGrpSpPr>
          <p:cNvPr id="28" name="组合 27"/>
          <p:cNvGrpSpPr/>
          <p:nvPr/>
        </p:nvGrpSpPr>
        <p:grpSpPr>
          <a:xfrm>
            <a:off x="1390002" y="1275606"/>
            <a:ext cx="960832" cy="261610"/>
            <a:chOff x="3477359" y="8005745"/>
            <a:chExt cx="2534423" cy="676230"/>
          </a:xfrm>
          <a:effectLst>
            <a:outerShdw blurRad="203200" dist="114300" dir="5400000" sx="102000" sy="102000" algn="t" rotWithShape="0">
              <a:prstClr val="black">
                <a:alpha val="29000"/>
              </a:prstClr>
            </a:outerShdw>
          </a:effectLst>
        </p:grpSpPr>
        <p:sp>
          <p:nvSpPr>
            <p:cNvPr id="29" name="流程图: 可选过程 28"/>
            <p:cNvSpPr/>
            <p:nvPr/>
          </p:nvSpPr>
          <p:spPr>
            <a:xfrm>
              <a:off x="3477359" y="8032286"/>
              <a:ext cx="2534423" cy="584775"/>
            </a:xfrm>
            <a:prstGeom prst="flowChartAlternateProcess">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0" name="TextBox 72"/>
            <p:cNvSpPr txBox="1"/>
            <p:nvPr/>
          </p:nvSpPr>
          <p:spPr>
            <a:xfrm>
              <a:off x="3713376" y="8005745"/>
              <a:ext cx="1975465" cy="67623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微软雅黑"/>
                  <a:ea typeface="微软雅黑"/>
                  <a:cs typeface="+mn-cs"/>
                </a:rPr>
                <a:t>添加标题</a:t>
              </a:r>
            </a:p>
          </p:txBody>
        </p:sp>
      </p:grpSp>
      <p:grpSp>
        <p:nvGrpSpPr>
          <p:cNvPr id="31" name="组合 30"/>
          <p:cNvGrpSpPr/>
          <p:nvPr/>
        </p:nvGrpSpPr>
        <p:grpSpPr>
          <a:xfrm>
            <a:off x="3205785" y="1275606"/>
            <a:ext cx="960832" cy="261610"/>
            <a:chOff x="3477359" y="8005745"/>
            <a:chExt cx="2534423" cy="676230"/>
          </a:xfrm>
          <a:effectLst>
            <a:outerShdw blurRad="203200" dist="114300" dir="5400000" sx="102000" sy="102000" algn="t" rotWithShape="0">
              <a:prstClr val="black">
                <a:alpha val="29000"/>
              </a:prstClr>
            </a:outerShdw>
          </a:effectLst>
        </p:grpSpPr>
        <p:sp>
          <p:nvSpPr>
            <p:cNvPr id="32" name="流程图: 可选过程 31"/>
            <p:cNvSpPr/>
            <p:nvPr/>
          </p:nvSpPr>
          <p:spPr>
            <a:xfrm>
              <a:off x="3477359" y="8032286"/>
              <a:ext cx="2534423" cy="584775"/>
            </a:xfrm>
            <a:prstGeom prst="flowChartAlternateProcess">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3" name="TextBox 75"/>
            <p:cNvSpPr txBox="1"/>
            <p:nvPr/>
          </p:nvSpPr>
          <p:spPr>
            <a:xfrm>
              <a:off x="3713376" y="8005745"/>
              <a:ext cx="1975465" cy="67623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微软雅黑"/>
                  <a:ea typeface="微软雅黑"/>
                  <a:cs typeface="+mn-cs"/>
                </a:rPr>
                <a:t>添加标题</a:t>
              </a:r>
            </a:p>
          </p:txBody>
        </p:sp>
      </p:grpSp>
      <p:grpSp>
        <p:nvGrpSpPr>
          <p:cNvPr id="34" name="组合 33"/>
          <p:cNvGrpSpPr/>
          <p:nvPr/>
        </p:nvGrpSpPr>
        <p:grpSpPr>
          <a:xfrm>
            <a:off x="4996217" y="1275606"/>
            <a:ext cx="960832" cy="261610"/>
            <a:chOff x="3477359" y="8005745"/>
            <a:chExt cx="2534423" cy="676230"/>
          </a:xfrm>
          <a:effectLst>
            <a:outerShdw blurRad="203200" dist="114300" dir="5400000" sx="102000" sy="102000" algn="t" rotWithShape="0">
              <a:prstClr val="black">
                <a:alpha val="29000"/>
              </a:prstClr>
            </a:outerShdw>
          </a:effectLst>
        </p:grpSpPr>
        <p:sp>
          <p:nvSpPr>
            <p:cNvPr id="35" name="流程图: 可选过程 34"/>
            <p:cNvSpPr/>
            <p:nvPr/>
          </p:nvSpPr>
          <p:spPr>
            <a:xfrm>
              <a:off x="3477359" y="8032286"/>
              <a:ext cx="2534423" cy="584775"/>
            </a:xfrm>
            <a:prstGeom prst="flowChartAlternateProcess">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6" name="TextBox 78"/>
            <p:cNvSpPr txBox="1"/>
            <p:nvPr/>
          </p:nvSpPr>
          <p:spPr>
            <a:xfrm>
              <a:off x="3713376" y="8005745"/>
              <a:ext cx="1975465" cy="67623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微软雅黑"/>
                  <a:ea typeface="微软雅黑"/>
                  <a:cs typeface="+mn-cs"/>
                </a:rPr>
                <a:t>添加标题</a:t>
              </a:r>
            </a:p>
          </p:txBody>
        </p:sp>
      </p:grpSp>
      <p:grpSp>
        <p:nvGrpSpPr>
          <p:cNvPr id="37" name="组合 36"/>
          <p:cNvGrpSpPr/>
          <p:nvPr/>
        </p:nvGrpSpPr>
        <p:grpSpPr>
          <a:xfrm>
            <a:off x="6891785" y="1275606"/>
            <a:ext cx="960832" cy="261610"/>
            <a:chOff x="3477359" y="8005745"/>
            <a:chExt cx="2534423" cy="676230"/>
          </a:xfrm>
          <a:effectLst>
            <a:outerShdw blurRad="203200" dist="114300" dir="5400000" sx="102000" sy="102000" algn="t" rotWithShape="0">
              <a:prstClr val="black">
                <a:alpha val="29000"/>
              </a:prstClr>
            </a:outerShdw>
          </a:effectLst>
        </p:grpSpPr>
        <p:sp>
          <p:nvSpPr>
            <p:cNvPr id="38" name="流程图: 可选过程 37"/>
            <p:cNvSpPr/>
            <p:nvPr/>
          </p:nvSpPr>
          <p:spPr>
            <a:xfrm>
              <a:off x="3477359" y="8032286"/>
              <a:ext cx="2534423" cy="584775"/>
            </a:xfrm>
            <a:prstGeom prst="flowChartAlternateProcess">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9" name="TextBox 81"/>
            <p:cNvSpPr txBox="1"/>
            <p:nvPr/>
          </p:nvSpPr>
          <p:spPr>
            <a:xfrm>
              <a:off x="3713376" y="8005745"/>
              <a:ext cx="1975465" cy="67623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微软雅黑"/>
                  <a:ea typeface="微软雅黑"/>
                  <a:cs typeface="+mn-cs"/>
                </a:rPr>
                <a:t>添加标题</a:t>
              </a:r>
            </a:p>
          </p:txBody>
        </p:sp>
      </p:grpSp>
      <p:sp>
        <p:nvSpPr>
          <p:cNvPr id="40" name="TextBox 83"/>
          <p:cNvSpPr txBox="1"/>
          <p:nvPr/>
        </p:nvSpPr>
        <p:spPr>
          <a:xfrm>
            <a:off x="1187624" y="3318807"/>
            <a:ext cx="1647706" cy="699440"/>
          </a:xfrm>
          <a:prstGeom prst="rect">
            <a:avLst/>
          </a:prstGeom>
          <a:noFill/>
        </p:spPr>
        <p:txBody>
          <a:bodyPr wrap="square" lIns="68598" tIns="34299" rIns="68598" bIns="3429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rPr>
              <a:t>您的内容打在这里，或者通过复制您的文本后，在此框中选择</a:t>
            </a:r>
            <a:r>
              <a:rPr kumimoji="0" lang="zh-CN" altLang="en-US" sz="1050" b="0" i="0" u="none" strike="noStrike" kern="0" cap="none" spc="0" normalizeH="0" baseline="0" noProof="0" dirty="0" smtClean="0">
                <a:ln>
                  <a:noFill/>
                </a:ln>
                <a:solidFill>
                  <a:prstClr val="black">
                    <a:lumMod val="85000"/>
                    <a:lumOff val="15000"/>
                  </a:prstClr>
                </a:solidFill>
                <a:effectLst/>
                <a:uLnTx/>
                <a:uFillTx/>
                <a:latin typeface="微软雅黑"/>
                <a:ea typeface="微软雅黑"/>
                <a:cs typeface="+mn-cs"/>
              </a:rPr>
              <a:t>粘贴</a:t>
            </a:r>
            <a:endPar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endParaRPr>
          </a:p>
        </p:txBody>
      </p:sp>
      <p:sp>
        <p:nvSpPr>
          <p:cNvPr id="41" name="TextBox 84"/>
          <p:cNvSpPr txBox="1"/>
          <p:nvPr/>
        </p:nvSpPr>
        <p:spPr>
          <a:xfrm>
            <a:off x="3027275" y="3318807"/>
            <a:ext cx="1647706" cy="699440"/>
          </a:xfrm>
          <a:prstGeom prst="rect">
            <a:avLst/>
          </a:prstGeom>
          <a:noFill/>
        </p:spPr>
        <p:txBody>
          <a:bodyPr wrap="square" lIns="68598" tIns="34299" rIns="68598" bIns="3429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rPr>
              <a:t>您的内容打在这里，或者通过复制您的文本后，在此框中选择</a:t>
            </a:r>
            <a:r>
              <a:rPr kumimoji="0" lang="zh-CN" altLang="en-US" sz="1050" b="0" i="0" u="none" strike="noStrike" kern="0" cap="none" spc="0" normalizeH="0" baseline="0" noProof="0" dirty="0" smtClean="0">
                <a:ln>
                  <a:noFill/>
                </a:ln>
                <a:solidFill>
                  <a:prstClr val="black">
                    <a:lumMod val="85000"/>
                    <a:lumOff val="15000"/>
                  </a:prstClr>
                </a:solidFill>
                <a:effectLst/>
                <a:uLnTx/>
                <a:uFillTx/>
                <a:latin typeface="微软雅黑"/>
                <a:ea typeface="微软雅黑"/>
                <a:cs typeface="+mn-cs"/>
              </a:rPr>
              <a:t>粘贴</a:t>
            </a:r>
            <a:endPar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endParaRPr>
          </a:p>
        </p:txBody>
      </p:sp>
      <p:sp>
        <p:nvSpPr>
          <p:cNvPr id="42" name="TextBox 85"/>
          <p:cNvSpPr txBox="1"/>
          <p:nvPr/>
        </p:nvSpPr>
        <p:spPr>
          <a:xfrm>
            <a:off x="4796502" y="3318807"/>
            <a:ext cx="1647706" cy="699440"/>
          </a:xfrm>
          <a:prstGeom prst="rect">
            <a:avLst/>
          </a:prstGeom>
          <a:noFill/>
        </p:spPr>
        <p:txBody>
          <a:bodyPr wrap="square" lIns="68598" tIns="34299" rIns="68598" bIns="3429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rPr>
              <a:t>您的内容打在这里，或者通过复制您的文本后，在此框中选择</a:t>
            </a:r>
            <a:r>
              <a:rPr kumimoji="0" lang="zh-CN" altLang="en-US" sz="1050" b="0" i="0" u="none" strike="noStrike" kern="0" cap="none" spc="0" normalizeH="0" baseline="0" noProof="0" dirty="0" smtClean="0">
                <a:ln>
                  <a:noFill/>
                </a:ln>
                <a:solidFill>
                  <a:prstClr val="black">
                    <a:lumMod val="85000"/>
                    <a:lumOff val="15000"/>
                  </a:prstClr>
                </a:solidFill>
                <a:effectLst/>
                <a:uLnTx/>
                <a:uFillTx/>
                <a:latin typeface="微软雅黑"/>
                <a:ea typeface="微软雅黑"/>
                <a:cs typeface="+mn-cs"/>
              </a:rPr>
              <a:t>粘贴</a:t>
            </a:r>
            <a:endPar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endParaRPr>
          </a:p>
        </p:txBody>
      </p:sp>
      <p:sp>
        <p:nvSpPr>
          <p:cNvPr id="43" name="TextBox 86"/>
          <p:cNvSpPr txBox="1"/>
          <p:nvPr/>
        </p:nvSpPr>
        <p:spPr>
          <a:xfrm>
            <a:off x="6740718" y="3318807"/>
            <a:ext cx="1647706" cy="699440"/>
          </a:xfrm>
          <a:prstGeom prst="rect">
            <a:avLst/>
          </a:prstGeom>
          <a:noFill/>
        </p:spPr>
        <p:txBody>
          <a:bodyPr wrap="square" lIns="68598" tIns="34299" rIns="68598" bIns="3429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rPr>
              <a:t>您的内容打在这里，或者通过复制您的文本后，在此框中选择</a:t>
            </a:r>
            <a:r>
              <a:rPr kumimoji="0" lang="zh-CN" altLang="en-US" sz="1050" b="0" i="0" u="none" strike="noStrike" kern="0" cap="none" spc="0" normalizeH="0" baseline="0" noProof="0" dirty="0" smtClean="0">
                <a:ln>
                  <a:noFill/>
                </a:ln>
                <a:solidFill>
                  <a:prstClr val="black">
                    <a:lumMod val="85000"/>
                    <a:lumOff val="15000"/>
                  </a:prstClr>
                </a:solidFill>
                <a:effectLst/>
                <a:uLnTx/>
                <a:uFillTx/>
                <a:latin typeface="微软雅黑"/>
                <a:ea typeface="微软雅黑"/>
                <a:cs typeface="+mn-cs"/>
              </a:rPr>
              <a:t>粘贴</a:t>
            </a:r>
            <a:endPar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endParaRPr>
          </a:p>
        </p:txBody>
      </p:sp>
    </p:spTree>
    <p:extLst>
      <p:ext uri="{BB962C8B-B14F-4D97-AF65-F5344CB8AC3E}">
        <p14:creationId xmlns:p14="http://schemas.microsoft.com/office/powerpoint/2010/main" val="3262620780"/>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anim calcmode="lin" valueType="num">
                                      <p:cBhvr>
                                        <p:cTn id="8" dur="500" fill="hold"/>
                                        <p:tgtEl>
                                          <p:spTgt spid="28"/>
                                        </p:tgtEl>
                                        <p:attrNameLst>
                                          <p:attrName>ppt_x</p:attrName>
                                        </p:attrNameLst>
                                      </p:cBhvr>
                                      <p:tavLst>
                                        <p:tav tm="0">
                                          <p:val>
                                            <p:strVal val="#ppt_x"/>
                                          </p:val>
                                        </p:tav>
                                        <p:tav tm="100000">
                                          <p:val>
                                            <p:strVal val="#ppt_x"/>
                                          </p:val>
                                        </p:tav>
                                      </p:tavLst>
                                    </p:anim>
                                    <p:anim calcmode="lin" valueType="num">
                                      <p:cBhvr>
                                        <p:cTn id="9" dur="500" fill="hold"/>
                                        <p:tgtEl>
                                          <p:spTgt spid="28"/>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anim calcmode="lin" valueType="num">
                                      <p:cBhvr>
                                        <p:cTn id="14" dur="500" fill="hold"/>
                                        <p:tgtEl>
                                          <p:spTgt spid="31"/>
                                        </p:tgtEl>
                                        <p:attrNameLst>
                                          <p:attrName>ppt_x</p:attrName>
                                        </p:attrNameLst>
                                      </p:cBhvr>
                                      <p:tavLst>
                                        <p:tav tm="0">
                                          <p:val>
                                            <p:strVal val="#ppt_x"/>
                                          </p:val>
                                        </p:tav>
                                        <p:tav tm="100000">
                                          <p:val>
                                            <p:strVal val="#ppt_x"/>
                                          </p:val>
                                        </p:tav>
                                      </p:tavLst>
                                    </p:anim>
                                    <p:anim calcmode="lin" valueType="num">
                                      <p:cBhvr>
                                        <p:cTn id="15" dur="500" fill="hold"/>
                                        <p:tgtEl>
                                          <p:spTgt spid="3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7" presetClass="entr" presetSubtype="0" fill="hold"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fade">
                                      <p:cBhvr>
                                        <p:cTn id="19" dur="500"/>
                                        <p:tgtEl>
                                          <p:spTgt spid="34"/>
                                        </p:tgtEl>
                                      </p:cBhvr>
                                    </p:animEffect>
                                    <p:anim calcmode="lin" valueType="num">
                                      <p:cBhvr>
                                        <p:cTn id="20" dur="500" fill="hold"/>
                                        <p:tgtEl>
                                          <p:spTgt spid="34"/>
                                        </p:tgtEl>
                                        <p:attrNameLst>
                                          <p:attrName>ppt_x</p:attrName>
                                        </p:attrNameLst>
                                      </p:cBhvr>
                                      <p:tavLst>
                                        <p:tav tm="0">
                                          <p:val>
                                            <p:strVal val="#ppt_x"/>
                                          </p:val>
                                        </p:tav>
                                        <p:tav tm="100000">
                                          <p:val>
                                            <p:strVal val="#ppt_x"/>
                                          </p:val>
                                        </p:tav>
                                      </p:tavLst>
                                    </p:anim>
                                    <p:anim calcmode="lin" valueType="num">
                                      <p:cBhvr>
                                        <p:cTn id="21" dur="500" fill="hold"/>
                                        <p:tgtEl>
                                          <p:spTgt spid="34"/>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7" presetClass="entr" presetSubtype="0"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fade">
                                      <p:cBhvr>
                                        <p:cTn id="25" dur="500"/>
                                        <p:tgtEl>
                                          <p:spTgt spid="37"/>
                                        </p:tgtEl>
                                      </p:cBhvr>
                                    </p:animEffect>
                                    <p:anim calcmode="lin" valueType="num">
                                      <p:cBhvr>
                                        <p:cTn id="26" dur="500" fill="hold"/>
                                        <p:tgtEl>
                                          <p:spTgt spid="37"/>
                                        </p:tgtEl>
                                        <p:attrNameLst>
                                          <p:attrName>ppt_x</p:attrName>
                                        </p:attrNameLst>
                                      </p:cBhvr>
                                      <p:tavLst>
                                        <p:tav tm="0">
                                          <p:val>
                                            <p:strVal val="#ppt_x"/>
                                          </p:val>
                                        </p:tav>
                                        <p:tav tm="100000">
                                          <p:val>
                                            <p:strVal val="#ppt_x"/>
                                          </p:val>
                                        </p:tav>
                                      </p:tavLst>
                                    </p:anim>
                                    <p:anim calcmode="lin" valueType="num">
                                      <p:cBhvr>
                                        <p:cTn id="27" dur="500" fill="hold"/>
                                        <p:tgtEl>
                                          <p:spTgt spid="37"/>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23" presetClass="entr" presetSubtype="272"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ppt_w</p:attrName>
                                        </p:attrNameLst>
                                      </p:cBhvr>
                                      <p:tavLst>
                                        <p:tav tm="0">
                                          <p:val>
                                            <p:strVal val="2/3*#ppt_w"/>
                                          </p:val>
                                        </p:tav>
                                        <p:tav tm="100000">
                                          <p:val>
                                            <p:strVal val="#ppt_w"/>
                                          </p:val>
                                        </p:tav>
                                      </p:tavLst>
                                    </p:anim>
                                    <p:anim calcmode="lin" valueType="num">
                                      <p:cBhvr>
                                        <p:cTn id="32" dur="500" fill="hold"/>
                                        <p:tgtEl>
                                          <p:spTgt spid="4"/>
                                        </p:tgtEl>
                                        <p:attrNameLst>
                                          <p:attrName>ppt_h</p:attrName>
                                        </p:attrNameLst>
                                      </p:cBhvr>
                                      <p:tavLst>
                                        <p:tav tm="0">
                                          <p:val>
                                            <p:strVal val="2/3*#ppt_h"/>
                                          </p:val>
                                        </p:tav>
                                        <p:tav tm="100000">
                                          <p:val>
                                            <p:strVal val="#ppt_h"/>
                                          </p:val>
                                        </p:tav>
                                      </p:tavLst>
                                    </p:anim>
                                  </p:childTnLst>
                                </p:cTn>
                              </p:par>
                              <p:par>
                                <p:cTn id="33" presetID="21" presetClass="entr" presetSubtype="1"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heel(1)">
                                      <p:cBhvr>
                                        <p:cTn id="35" dur="1000"/>
                                        <p:tgtEl>
                                          <p:spTgt spid="24"/>
                                        </p:tgtEl>
                                      </p:cBhvr>
                                    </p:animEffect>
                                  </p:childTnLst>
                                </p:cTn>
                              </p:par>
                            </p:childTnLst>
                          </p:cTn>
                        </p:par>
                        <p:par>
                          <p:cTn id="36" fill="hold">
                            <p:stCondLst>
                              <p:cond delay="3000"/>
                            </p:stCondLst>
                            <p:childTnLst>
                              <p:par>
                                <p:cTn id="37" presetID="23" presetClass="entr" presetSubtype="272" fill="hold"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p:cTn id="39" dur="500" fill="hold"/>
                                        <p:tgtEl>
                                          <p:spTgt spid="9"/>
                                        </p:tgtEl>
                                        <p:attrNameLst>
                                          <p:attrName>ppt_w</p:attrName>
                                        </p:attrNameLst>
                                      </p:cBhvr>
                                      <p:tavLst>
                                        <p:tav tm="0">
                                          <p:val>
                                            <p:strVal val="2/3*#ppt_w"/>
                                          </p:val>
                                        </p:tav>
                                        <p:tav tm="100000">
                                          <p:val>
                                            <p:strVal val="#ppt_w"/>
                                          </p:val>
                                        </p:tav>
                                      </p:tavLst>
                                    </p:anim>
                                    <p:anim calcmode="lin" valueType="num">
                                      <p:cBhvr>
                                        <p:cTn id="40" dur="500" fill="hold"/>
                                        <p:tgtEl>
                                          <p:spTgt spid="9"/>
                                        </p:tgtEl>
                                        <p:attrNameLst>
                                          <p:attrName>ppt_h</p:attrName>
                                        </p:attrNameLst>
                                      </p:cBhvr>
                                      <p:tavLst>
                                        <p:tav tm="0">
                                          <p:val>
                                            <p:strVal val="2/3*#ppt_h"/>
                                          </p:val>
                                        </p:tav>
                                        <p:tav tm="100000">
                                          <p:val>
                                            <p:strVal val="#ppt_h"/>
                                          </p:val>
                                        </p:tav>
                                      </p:tavLst>
                                    </p:anim>
                                  </p:childTnLst>
                                </p:cTn>
                              </p:par>
                              <p:par>
                                <p:cTn id="41" presetID="21" presetClass="entr" presetSubtype="1"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heel(1)">
                                      <p:cBhvr>
                                        <p:cTn id="43" dur="1000"/>
                                        <p:tgtEl>
                                          <p:spTgt spid="25"/>
                                        </p:tgtEl>
                                      </p:cBhvr>
                                    </p:animEffect>
                                  </p:childTnLst>
                                </p:cTn>
                              </p:par>
                            </p:childTnLst>
                          </p:cTn>
                        </p:par>
                        <p:par>
                          <p:cTn id="44" fill="hold">
                            <p:stCondLst>
                              <p:cond delay="4000"/>
                            </p:stCondLst>
                            <p:childTnLst>
                              <p:par>
                                <p:cTn id="45" presetID="23" presetClass="entr" presetSubtype="272" fill="hold" nodeType="after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p:cTn id="47" dur="500" fill="hold"/>
                                        <p:tgtEl>
                                          <p:spTgt spid="14"/>
                                        </p:tgtEl>
                                        <p:attrNameLst>
                                          <p:attrName>ppt_w</p:attrName>
                                        </p:attrNameLst>
                                      </p:cBhvr>
                                      <p:tavLst>
                                        <p:tav tm="0">
                                          <p:val>
                                            <p:strVal val="2/3*#ppt_w"/>
                                          </p:val>
                                        </p:tav>
                                        <p:tav tm="100000">
                                          <p:val>
                                            <p:strVal val="#ppt_w"/>
                                          </p:val>
                                        </p:tav>
                                      </p:tavLst>
                                    </p:anim>
                                    <p:anim calcmode="lin" valueType="num">
                                      <p:cBhvr>
                                        <p:cTn id="48" dur="500" fill="hold"/>
                                        <p:tgtEl>
                                          <p:spTgt spid="14"/>
                                        </p:tgtEl>
                                        <p:attrNameLst>
                                          <p:attrName>ppt_h</p:attrName>
                                        </p:attrNameLst>
                                      </p:cBhvr>
                                      <p:tavLst>
                                        <p:tav tm="0">
                                          <p:val>
                                            <p:strVal val="2/3*#ppt_h"/>
                                          </p:val>
                                        </p:tav>
                                        <p:tav tm="100000">
                                          <p:val>
                                            <p:strVal val="#ppt_h"/>
                                          </p:val>
                                        </p:tav>
                                      </p:tavLst>
                                    </p:anim>
                                  </p:childTnLst>
                                </p:cTn>
                              </p:par>
                              <p:par>
                                <p:cTn id="49" presetID="21" presetClass="entr" presetSubtype="1" fill="hold" grpId="0" nodeType="with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wheel(1)">
                                      <p:cBhvr>
                                        <p:cTn id="51" dur="1000"/>
                                        <p:tgtEl>
                                          <p:spTgt spid="26"/>
                                        </p:tgtEl>
                                      </p:cBhvr>
                                    </p:animEffect>
                                  </p:childTnLst>
                                </p:cTn>
                              </p:par>
                            </p:childTnLst>
                          </p:cTn>
                        </p:par>
                        <p:par>
                          <p:cTn id="52" fill="hold">
                            <p:stCondLst>
                              <p:cond delay="5000"/>
                            </p:stCondLst>
                            <p:childTnLst>
                              <p:par>
                                <p:cTn id="53" presetID="23" presetClass="entr" presetSubtype="272" fill="hold" nodeType="afterEffect">
                                  <p:stCondLst>
                                    <p:cond delay="0"/>
                                  </p:stCondLst>
                                  <p:childTnLst>
                                    <p:set>
                                      <p:cBhvr>
                                        <p:cTn id="54" dur="1" fill="hold">
                                          <p:stCondLst>
                                            <p:cond delay="0"/>
                                          </p:stCondLst>
                                        </p:cTn>
                                        <p:tgtEl>
                                          <p:spTgt spid="19"/>
                                        </p:tgtEl>
                                        <p:attrNameLst>
                                          <p:attrName>style.visibility</p:attrName>
                                        </p:attrNameLst>
                                      </p:cBhvr>
                                      <p:to>
                                        <p:strVal val="visible"/>
                                      </p:to>
                                    </p:set>
                                    <p:anim calcmode="lin" valueType="num">
                                      <p:cBhvr>
                                        <p:cTn id="55" dur="500" fill="hold"/>
                                        <p:tgtEl>
                                          <p:spTgt spid="19"/>
                                        </p:tgtEl>
                                        <p:attrNameLst>
                                          <p:attrName>ppt_w</p:attrName>
                                        </p:attrNameLst>
                                      </p:cBhvr>
                                      <p:tavLst>
                                        <p:tav tm="0">
                                          <p:val>
                                            <p:strVal val="2/3*#ppt_w"/>
                                          </p:val>
                                        </p:tav>
                                        <p:tav tm="100000">
                                          <p:val>
                                            <p:strVal val="#ppt_w"/>
                                          </p:val>
                                        </p:tav>
                                      </p:tavLst>
                                    </p:anim>
                                    <p:anim calcmode="lin" valueType="num">
                                      <p:cBhvr>
                                        <p:cTn id="56" dur="500" fill="hold"/>
                                        <p:tgtEl>
                                          <p:spTgt spid="19"/>
                                        </p:tgtEl>
                                        <p:attrNameLst>
                                          <p:attrName>ppt_h</p:attrName>
                                        </p:attrNameLst>
                                      </p:cBhvr>
                                      <p:tavLst>
                                        <p:tav tm="0">
                                          <p:val>
                                            <p:strVal val="2/3*#ppt_h"/>
                                          </p:val>
                                        </p:tav>
                                        <p:tav tm="100000">
                                          <p:val>
                                            <p:strVal val="#ppt_h"/>
                                          </p:val>
                                        </p:tav>
                                      </p:tavLst>
                                    </p:anim>
                                  </p:childTnLst>
                                </p:cTn>
                              </p:par>
                              <p:par>
                                <p:cTn id="57" presetID="21" presetClass="entr" presetSubtype="1" fill="hold" grpId="0" nodeType="with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wheel(1)">
                                      <p:cBhvr>
                                        <p:cTn id="59" dur="1000"/>
                                        <p:tgtEl>
                                          <p:spTgt spid="27"/>
                                        </p:tgtEl>
                                      </p:cBhvr>
                                    </p:animEffect>
                                  </p:childTnLst>
                                </p:cTn>
                              </p:par>
                            </p:childTnLst>
                          </p:cTn>
                        </p:par>
                        <p:par>
                          <p:cTn id="60" fill="hold">
                            <p:stCondLst>
                              <p:cond delay="6000"/>
                            </p:stCondLst>
                            <p:childTnLst>
                              <p:par>
                                <p:cTn id="61" presetID="14" presetClass="entr" presetSubtype="10"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randombar(horizontal)">
                                      <p:cBhvr>
                                        <p:cTn id="63" dur="500"/>
                                        <p:tgtEl>
                                          <p:spTgt spid="40"/>
                                        </p:tgtEl>
                                      </p:cBhvr>
                                    </p:animEffect>
                                  </p:childTnLst>
                                </p:cTn>
                              </p:par>
                            </p:childTnLst>
                          </p:cTn>
                        </p:par>
                        <p:par>
                          <p:cTn id="64" fill="hold">
                            <p:stCondLst>
                              <p:cond delay="6500"/>
                            </p:stCondLst>
                            <p:childTnLst>
                              <p:par>
                                <p:cTn id="65" presetID="14" presetClass="entr" presetSubtype="10" fill="hold" grpId="0" nodeType="afterEffect">
                                  <p:stCondLst>
                                    <p:cond delay="0"/>
                                  </p:stCondLst>
                                  <p:childTnLst>
                                    <p:set>
                                      <p:cBhvr>
                                        <p:cTn id="66" dur="1" fill="hold">
                                          <p:stCondLst>
                                            <p:cond delay="0"/>
                                          </p:stCondLst>
                                        </p:cTn>
                                        <p:tgtEl>
                                          <p:spTgt spid="41"/>
                                        </p:tgtEl>
                                        <p:attrNameLst>
                                          <p:attrName>style.visibility</p:attrName>
                                        </p:attrNameLst>
                                      </p:cBhvr>
                                      <p:to>
                                        <p:strVal val="visible"/>
                                      </p:to>
                                    </p:set>
                                    <p:animEffect transition="in" filter="randombar(horizontal)">
                                      <p:cBhvr>
                                        <p:cTn id="67" dur="500"/>
                                        <p:tgtEl>
                                          <p:spTgt spid="41"/>
                                        </p:tgtEl>
                                      </p:cBhvr>
                                    </p:animEffect>
                                  </p:childTnLst>
                                </p:cTn>
                              </p:par>
                            </p:childTnLst>
                          </p:cTn>
                        </p:par>
                        <p:par>
                          <p:cTn id="68" fill="hold">
                            <p:stCondLst>
                              <p:cond delay="7000"/>
                            </p:stCondLst>
                            <p:childTnLst>
                              <p:par>
                                <p:cTn id="69" presetID="14" presetClass="entr" presetSubtype="10" fill="hold" grpId="0" nodeType="afterEffect">
                                  <p:stCondLst>
                                    <p:cond delay="0"/>
                                  </p:stCondLst>
                                  <p:childTnLst>
                                    <p:set>
                                      <p:cBhvr>
                                        <p:cTn id="70" dur="1" fill="hold">
                                          <p:stCondLst>
                                            <p:cond delay="0"/>
                                          </p:stCondLst>
                                        </p:cTn>
                                        <p:tgtEl>
                                          <p:spTgt spid="42"/>
                                        </p:tgtEl>
                                        <p:attrNameLst>
                                          <p:attrName>style.visibility</p:attrName>
                                        </p:attrNameLst>
                                      </p:cBhvr>
                                      <p:to>
                                        <p:strVal val="visible"/>
                                      </p:to>
                                    </p:set>
                                    <p:animEffect transition="in" filter="randombar(horizontal)">
                                      <p:cBhvr>
                                        <p:cTn id="71" dur="500"/>
                                        <p:tgtEl>
                                          <p:spTgt spid="42"/>
                                        </p:tgtEl>
                                      </p:cBhvr>
                                    </p:animEffect>
                                  </p:childTnLst>
                                </p:cTn>
                              </p:par>
                            </p:childTnLst>
                          </p:cTn>
                        </p:par>
                        <p:par>
                          <p:cTn id="72" fill="hold">
                            <p:stCondLst>
                              <p:cond delay="7500"/>
                            </p:stCondLst>
                            <p:childTnLst>
                              <p:par>
                                <p:cTn id="73" presetID="14" presetClass="entr" presetSubtype="10" fill="hold" grpId="0" nodeType="afterEffect">
                                  <p:stCondLst>
                                    <p:cond delay="0"/>
                                  </p:stCondLst>
                                  <p:childTnLst>
                                    <p:set>
                                      <p:cBhvr>
                                        <p:cTn id="74" dur="1" fill="hold">
                                          <p:stCondLst>
                                            <p:cond delay="0"/>
                                          </p:stCondLst>
                                        </p:cTn>
                                        <p:tgtEl>
                                          <p:spTgt spid="43"/>
                                        </p:tgtEl>
                                        <p:attrNameLst>
                                          <p:attrName>style.visibility</p:attrName>
                                        </p:attrNameLst>
                                      </p:cBhvr>
                                      <p:to>
                                        <p:strVal val="visible"/>
                                      </p:to>
                                    </p:set>
                                    <p:animEffect transition="in" filter="randombar(horizontal)">
                                      <p:cBhvr>
                                        <p:cTn id="75"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40" grpId="0"/>
      <p:bldP spid="41" grpId="0"/>
      <p:bldP spid="42" grpId="0"/>
      <p:bldP spid="4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
          <p:cNvSpPr txBox="1"/>
          <p:nvPr/>
        </p:nvSpPr>
        <p:spPr>
          <a:xfrm>
            <a:off x="1770547" y="4155601"/>
            <a:ext cx="879085" cy="251549"/>
          </a:xfrm>
          <a:prstGeom prst="rect">
            <a:avLst/>
          </a:prstGeom>
          <a:noFill/>
        </p:spPr>
        <p:txBody>
          <a:bodyPr wrap="square" lIns="81477" tIns="40738" rIns="81477" bIns="40738"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收入来源一</a:t>
            </a:r>
          </a:p>
        </p:txBody>
      </p:sp>
      <p:sp>
        <p:nvSpPr>
          <p:cNvPr id="5" name="TextBox 3"/>
          <p:cNvSpPr txBox="1"/>
          <p:nvPr/>
        </p:nvSpPr>
        <p:spPr>
          <a:xfrm>
            <a:off x="1454533" y="3700897"/>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a:ea typeface="微软雅黑"/>
                <a:cs typeface="+mn-cs"/>
              </a:rPr>
              <a:t>100</a:t>
            </a:r>
            <a:endParaRPr kumimoji="0" lang="zh-CN" altLang="en-US" sz="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6" name="TextBox 4"/>
          <p:cNvSpPr txBox="1"/>
          <p:nvPr/>
        </p:nvSpPr>
        <p:spPr>
          <a:xfrm>
            <a:off x="2773993" y="4155601"/>
            <a:ext cx="879085" cy="251549"/>
          </a:xfrm>
          <a:prstGeom prst="rect">
            <a:avLst/>
          </a:prstGeom>
          <a:noFill/>
        </p:spPr>
        <p:txBody>
          <a:bodyPr wrap="square" lIns="81477" tIns="40738" rIns="81477" bIns="40738"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收入来源二</a:t>
            </a:r>
          </a:p>
        </p:txBody>
      </p:sp>
      <p:sp>
        <p:nvSpPr>
          <p:cNvPr id="7" name="TextBox 5"/>
          <p:cNvSpPr txBox="1"/>
          <p:nvPr/>
        </p:nvSpPr>
        <p:spPr>
          <a:xfrm>
            <a:off x="3763857" y="4155601"/>
            <a:ext cx="879085" cy="251549"/>
          </a:xfrm>
          <a:prstGeom prst="rect">
            <a:avLst/>
          </a:prstGeom>
          <a:noFill/>
        </p:spPr>
        <p:txBody>
          <a:bodyPr wrap="square" lIns="81477" tIns="40738" rIns="81477" bIns="40738"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收入来源三</a:t>
            </a:r>
          </a:p>
        </p:txBody>
      </p:sp>
      <p:sp>
        <p:nvSpPr>
          <p:cNvPr id="8" name="TextBox 6"/>
          <p:cNvSpPr txBox="1"/>
          <p:nvPr/>
        </p:nvSpPr>
        <p:spPr>
          <a:xfrm>
            <a:off x="4753722" y="4155601"/>
            <a:ext cx="879085" cy="251549"/>
          </a:xfrm>
          <a:prstGeom prst="rect">
            <a:avLst/>
          </a:prstGeom>
          <a:noFill/>
        </p:spPr>
        <p:txBody>
          <a:bodyPr wrap="square" lIns="81477" tIns="40738" rIns="81477" bIns="40738"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收入来源四</a:t>
            </a:r>
          </a:p>
        </p:txBody>
      </p:sp>
      <p:sp>
        <p:nvSpPr>
          <p:cNvPr id="9" name="TextBox 7"/>
          <p:cNvSpPr txBox="1"/>
          <p:nvPr/>
        </p:nvSpPr>
        <p:spPr>
          <a:xfrm>
            <a:off x="1454533" y="3372062"/>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a:ea typeface="微软雅黑"/>
                <a:cs typeface="+mn-cs"/>
              </a:rPr>
              <a:t>200</a:t>
            </a:r>
            <a:endParaRPr kumimoji="0" lang="zh-CN" altLang="en-US" sz="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0" name="TextBox 8"/>
          <p:cNvSpPr txBox="1"/>
          <p:nvPr/>
        </p:nvSpPr>
        <p:spPr>
          <a:xfrm>
            <a:off x="1454533" y="3043226"/>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a:ea typeface="微软雅黑"/>
                <a:cs typeface="+mn-cs"/>
              </a:rPr>
              <a:t>300</a:t>
            </a:r>
            <a:endParaRPr kumimoji="0" lang="zh-CN" altLang="en-US" sz="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1" name="TextBox 9"/>
          <p:cNvSpPr txBox="1"/>
          <p:nvPr/>
        </p:nvSpPr>
        <p:spPr>
          <a:xfrm>
            <a:off x="1454533" y="2714390"/>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a:ea typeface="微软雅黑"/>
                <a:cs typeface="+mn-cs"/>
              </a:rPr>
              <a:t>400</a:t>
            </a:r>
            <a:endParaRPr kumimoji="0" lang="zh-CN" altLang="en-US" sz="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2" name="TextBox 10"/>
          <p:cNvSpPr txBox="1"/>
          <p:nvPr/>
        </p:nvSpPr>
        <p:spPr>
          <a:xfrm>
            <a:off x="1454533" y="2385554"/>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a:ea typeface="微软雅黑"/>
                <a:cs typeface="+mn-cs"/>
              </a:rPr>
              <a:t>500</a:t>
            </a:r>
            <a:endParaRPr kumimoji="0" lang="zh-CN" altLang="en-US" sz="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3" name="TextBox 11"/>
          <p:cNvSpPr txBox="1"/>
          <p:nvPr/>
        </p:nvSpPr>
        <p:spPr>
          <a:xfrm>
            <a:off x="1454533" y="2056719"/>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a:ea typeface="微软雅黑"/>
                <a:cs typeface="+mn-cs"/>
              </a:rPr>
              <a:t>600</a:t>
            </a:r>
            <a:endParaRPr kumimoji="0" lang="zh-CN" altLang="en-US" sz="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4" name="TextBox 12"/>
          <p:cNvSpPr txBox="1"/>
          <p:nvPr/>
        </p:nvSpPr>
        <p:spPr>
          <a:xfrm>
            <a:off x="1454533" y="1722320"/>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a:ea typeface="微软雅黑"/>
                <a:cs typeface="+mn-cs"/>
              </a:rPr>
              <a:t>700</a:t>
            </a:r>
            <a:endParaRPr kumimoji="0" lang="zh-CN" altLang="en-US" sz="800" b="0" i="0" u="none" strike="noStrike" kern="1200" cap="none" spc="0" normalizeH="0" baseline="0" noProof="0" dirty="0">
              <a:ln>
                <a:noFill/>
              </a:ln>
              <a:solidFill>
                <a:prstClr val="black"/>
              </a:solidFill>
              <a:effectLst/>
              <a:uLnTx/>
              <a:uFillTx/>
              <a:latin typeface="微软雅黑"/>
              <a:ea typeface="微软雅黑"/>
              <a:cs typeface="+mn-cs"/>
            </a:endParaRPr>
          </a:p>
        </p:txBody>
      </p:sp>
      <p:grpSp>
        <p:nvGrpSpPr>
          <p:cNvPr id="15" name="组合 14"/>
          <p:cNvGrpSpPr/>
          <p:nvPr/>
        </p:nvGrpSpPr>
        <p:grpSpPr>
          <a:xfrm>
            <a:off x="1711226" y="1460752"/>
            <a:ext cx="3978744" cy="2630686"/>
            <a:chOff x="1126939" y="1350372"/>
            <a:chExt cx="4464496" cy="2952328"/>
          </a:xfrm>
        </p:grpSpPr>
        <p:cxnSp>
          <p:nvCxnSpPr>
            <p:cNvPr id="16" name="直接连接符 15"/>
            <p:cNvCxnSpPr/>
            <p:nvPr/>
          </p:nvCxnSpPr>
          <p:spPr>
            <a:xfrm>
              <a:off x="1126939" y="4302700"/>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126939" y="3933659"/>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1126939" y="3564618"/>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126939" y="3195577"/>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1126939" y="2826536"/>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1126939" y="2457495"/>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1126939" y="2088454"/>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126939" y="1719413"/>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126939" y="1350372"/>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25" name="TextBox 23"/>
          <p:cNvSpPr txBox="1"/>
          <p:nvPr/>
        </p:nvSpPr>
        <p:spPr>
          <a:xfrm>
            <a:off x="1454533" y="1399047"/>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a:ea typeface="微软雅黑"/>
                <a:cs typeface="+mn-cs"/>
              </a:rPr>
              <a:t>800</a:t>
            </a:r>
            <a:endParaRPr kumimoji="0" lang="zh-CN" altLang="en-US" sz="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6" name="TextBox 24"/>
          <p:cNvSpPr txBox="1"/>
          <p:nvPr/>
        </p:nvSpPr>
        <p:spPr>
          <a:xfrm>
            <a:off x="1454533" y="4029733"/>
            <a:ext cx="192520" cy="123410"/>
          </a:xfrm>
          <a:prstGeom prst="rect">
            <a:avLst/>
          </a:prstGeom>
          <a:noFill/>
        </p:spPr>
        <p:txBody>
          <a:bodyPr wrap="square" lIns="0" tIns="0" rIns="0" bIns="0"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800" b="0" i="0" u="none" strike="noStrike" kern="1200" cap="none" spc="0" normalizeH="0" baseline="0" noProof="0" dirty="0">
                <a:ln>
                  <a:noFill/>
                </a:ln>
                <a:solidFill>
                  <a:prstClr val="black"/>
                </a:solidFill>
                <a:effectLst/>
                <a:uLnTx/>
                <a:uFillTx/>
                <a:latin typeface="微软雅黑"/>
                <a:ea typeface="微软雅黑"/>
                <a:cs typeface="+mn-cs"/>
              </a:rPr>
              <a:t>0</a:t>
            </a:r>
            <a:endParaRPr kumimoji="0" lang="zh-CN" altLang="en-US" sz="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7" name="矩形 26"/>
          <p:cNvSpPr/>
          <p:nvPr/>
        </p:nvSpPr>
        <p:spPr>
          <a:xfrm>
            <a:off x="1943680" y="1789588"/>
            <a:ext cx="577560" cy="230185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28" name="矩形 27"/>
          <p:cNvSpPr/>
          <p:nvPr/>
        </p:nvSpPr>
        <p:spPr>
          <a:xfrm>
            <a:off x="1943680" y="1950648"/>
            <a:ext cx="577560" cy="2140793"/>
          </a:xfrm>
          <a:prstGeom prst="rect">
            <a:avLst/>
          </a:prstGeom>
          <a:solidFill>
            <a:schemeClr val="accent1"/>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29" name="矩形 28"/>
          <p:cNvSpPr/>
          <p:nvPr/>
        </p:nvSpPr>
        <p:spPr>
          <a:xfrm>
            <a:off x="2924756" y="2447260"/>
            <a:ext cx="577560" cy="164417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30" name="矩形 29"/>
          <p:cNvSpPr/>
          <p:nvPr/>
        </p:nvSpPr>
        <p:spPr>
          <a:xfrm>
            <a:off x="2924756" y="2714391"/>
            <a:ext cx="577560" cy="1377050"/>
          </a:xfrm>
          <a:prstGeom prst="rect">
            <a:avLst/>
          </a:prstGeom>
          <a:solidFill>
            <a:schemeClr val="accent3"/>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31" name="矩形 30"/>
          <p:cNvSpPr/>
          <p:nvPr/>
        </p:nvSpPr>
        <p:spPr>
          <a:xfrm>
            <a:off x="3914620" y="2940513"/>
            <a:ext cx="577560" cy="11509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32" name="矩形 31"/>
          <p:cNvSpPr/>
          <p:nvPr/>
        </p:nvSpPr>
        <p:spPr>
          <a:xfrm>
            <a:off x="3914620" y="3372062"/>
            <a:ext cx="577560" cy="719378"/>
          </a:xfrm>
          <a:prstGeom prst="rect">
            <a:avLst/>
          </a:prstGeom>
          <a:solidFill>
            <a:schemeClr val="accent2"/>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33" name="矩形 32"/>
          <p:cNvSpPr/>
          <p:nvPr/>
        </p:nvSpPr>
        <p:spPr>
          <a:xfrm>
            <a:off x="4909799" y="3104932"/>
            <a:ext cx="577560" cy="9865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34" name="矩形 33"/>
          <p:cNvSpPr/>
          <p:nvPr/>
        </p:nvSpPr>
        <p:spPr>
          <a:xfrm>
            <a:off x="4909799" y="3319024"/>
            <a:ext cx="577560" cy="772415"/>
          </a:xfrm>
          <a:prstGeom prst="rect">
            <a:avLst/>
          </a:prstGeom>
          <a:solidFill>
            <a:schemeClr val="accent1"/>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35" name="TextBox 33"/>
          <p:cNvSpPr txBox="1"/>
          <p:nvPr/>
        </p:nvSpPr>
        <p:spPr>
          <a:xfrm>
            <a:off x="6085292" y="1779110"/>
            <a:ext cx="2181892" cy="925365"/>
          </a:xfrm>
          <a:prstGeom prst="rect">
            <a:avLst/>
          </a:prstGeom>
          <a:noFill/>
        </p:spPr>
        <p:txBody>
          <a:bodyPr wrap="square" lIns="0" tIns="0" rIns="0" bIns="0" rtlCol="0">
            <a:spAutoFit/>
          </a:bodyPr>
          <a:lstStyle/>
          <a:p>
            <a:pPr marL="0" marR="0" lvl="0" indent="0" algn="just" defTabSz="914400" rtl="0" eaLnBrk="1" fontAlgn="base" latinLnBrk="0" hangingPunct="1">
              <a:lnSpc>
                <a:spcPct val="12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srgbClr val="7F7F7F"/>
                </a:solidFill>
                <a:effectLst/>
                <a:uLnTx/>
                <a:uFillTx/>
                <a:latin typeface="微软雅黑"/>
                <a:ea typeface="微软雅黑"/>
                <a:cs typeface="+mn-cs"/>
              </a:rPr>
              <a:t>       点击输入简要文字解说，解说文字尽量概括精炼，不用多余的文字修饰，简洁精准的 解说所提炼的核心概念。 点击输入简要文字解说，解说文字尽量概括精炼，不用多余的文字修饰。</a:t>
            </a:r>
          </a:p>
        </p:txBody>
      </p:sp>
      <p:sp>
        <p:nvSpPr>
          <p:cNvPr id="36" name="TextBox 34"/>
          <p:cNvSpPr txBox="1"/>
          <p:nvPr/>
        </p:nvSpPr>
        <p:spPr>
          <a:xfrm>
            <a:off x="6085292" y="1347614"/>
            <a:ext cx="1835280" cy="277609"/>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a:ln>
                  <a:noFill/>
                </a:ln>
                <a:solidFill>
                  <a:srgbClr val="7F7F7F"/>
                </a:solidFill>
                <a:effectLst/>
                <a:uLnTx/>
                <a:uFillTx/>
                <a:latin typeface="微软雅黑"/>
                <a:ea typeface="微软雅黑"/>
                <a:cs typeface="+mn-cs"/>
              </a:rPr>
              <a:t>点击输入标题文本</a:t>
            </a:r>
          </a:p>
        </p:txBody>
      </p:sp>
      <p:sp>
        <p:nvSpPr>
          <p:cNvPr id="37" name="TextBox 35"/>
          <p:cNvSpPr txBox="1"/>
          <p:nvPr/>
        </p:nvSpPr>
        <p:spPr>
          <a:xfrm>
            <a:off x="6064919" y="3035981"/>
            <a:ext cx="2027800" cy="415498"/>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2700" b="0" i="0" u="none" strike="noStrike" kern="1200" cap="none" spc="0" normalizeH="0" baseline="0" noProof="0" dirty="0">
                <a:ln>
                  <a:noFill/>
                </a:ln>
                <a:solidFill>
                  <a:srgbClr val="7F7F7F"/>
                </a:solidFill>
                <a:effectLst/>
                <a:uLnTx/>
                <a:uFillTx/>
                <a:latin typeface="微软雅黑"/>
                <a:ea typeface="微软雅黑"/>
                <a:cs typeface="+mn-cs"/>
              </a:rPr>
              <a:t>18,500,000</a:t>
            </a:r>
            <a:endParaRPr kumimoji="0" lang="zh-CN" altLang="en-US" sz="2700" b="0" i="0" u="none" strike="noStrike" kern="1200" cap="none" spc="0" normalizeH="0" baseline="0" noProof="0" dirty="0">
              <a:ln>
                <a:noFill/>
              </a:ln>
              <a:solidFill>
                <a:srgbClr val="7F7F7F"/>
              </a:solidFill>
              <a:effectLst/>
              <a:uLnTx/>
              <a:uFillTx/>
              <a:latin typeface="微软雅黑"/>
              <a:ea typeface="微软雅黑"/>
              <a:cs typeface="+mn-cs"/>
            </a:endParaRPr>
          </a:p>
        </p:txBody>
      </p:sp>
      <p:sp>
        <p:nvSpPr>
          <p:cNvPr id="38" name="TextBox 36"/>
          <p:cNvSpPr txBox="1"/>
          <p:nvPr/>
        </p:nvSpPr>
        <p:spPr>
          <a:xfrm>
            <a:off x="6085292" y="2824655"/>
            <a:ext cx="1283466" cy="200055"/>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1" i="0" u="none" strike="noStrike" kern="1200" cap="none" spc="0" normalizeH="0" baseline="0" noProof="0" dirty="0">
                <a:ln>
                  <a:noFill/>
                </a:ln>
                <a:solidFill>
                  <a:srgbClr val="7F7F7F"/>
                </a:solidFill>
                <a:effectLst/>
                <a:uLnTx/>
                <a:uFillTx/>
                <a:latin typeface="微软雅黑"/>
                <a:ea typeface="微软雅黑"/>
                <a:cs typeface="+mn-cs"/>
              </a:rPr>
              <a:t>全年总额：</a:t>
            </a:r>
          </a:p>
        </p:txBody>
      </p:sp>
      <p:sp>
        <p:nvSpPr>
          <p:cNvPr id="39" name="TextBox 37"/>
          <p:cNvSpPr txBox="1"/>
          <p:nvPr/>
        </p:nvSpPr>
        <p:spPr>
          <a:xfrm>
            <a:off x="6095007" y="3846872"/>
            <a:ext cx="565845" cy="200055"/>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srgbClr val="7F7F7F"/>
                </a:solidFill>
                <a:effectLst/>
                <a:uLnTx/>
                <a:uFillTx/>
                <a:latin typeface="微软雅黑"/>
                <a:ea typeface="微软雅黑"/>
                <a:cs typeface="+mn-cs"/>
              </a:rPr>
              <a:t>毛利润</a:t>
            </a:r>
          </a:p>
        </p:txBody>
      </p:sp>
      <p:sp>
        <p:nvSpPr>
          <p:cNvPr id="40" name="TextBox 38"/>
          <p:cNvSpPr txBox="1"/>
          <p:nvPr/>
        </p:nvSpPr>
        <p:spPr>
          <a:xfrm>
            <a:off x="6095007" y="4153660"/>
            <a:ext cx="565845" cy="200055"/>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300" b="0" i="0" u="none" strike="noStrike" kern="1200" cap="none" spc="0" normalizeH="0" baseline="0" noProof="0" dirty="0">
                <a:ln>
                  <a:noFill/>
                </a:ln>
                <a:solidFill>
                  <a:srgbClr val="7F7F7F"/>
                </a:solidFill>
                <a:effectLst/>
                <a:uLnTx/>
                <a:uFillTx/>
                <a:latin typeface="微软雅黑"/>
                <a:ea typeface="微软雅黑"/>
                <a:cs typeface="+mn-cs"/>
              </a:rPr>
              <a:t>纯利润</a:t>
            </a:r>
          </a:p>
        </p:txBody>
      </p:sp>
      <p:sp>
        <p:nvSpPr>
          <p:cNvPr id="41" name="TextBox 9"/>
          <p:cNvSpPr txBox="1">
            <a:spLocks noChangeArrowheads="1"/>
          </p:cNvSpPr>
          <p:nvPr/>
        </p:nvSpPr>
        <p:spPr bwMode="auto">
          <a:xfrm>
            <a:off x="3966385" y="2691943"/>
            <a:ext cx="488579" cy="205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300" b="1" i="0" u="none" strike="noStrike" kern="1200" cap="none" spc="0" normalizeH="0" baseline="0" noProof="0" dirty="0">
                <a:ln>
                  <a:noFill/>
                </a:ln>
                <a:solidFill>
                  <a:srgbClr val="C00002"/>
                </a:solidFill>
                <a:effectLst/>
                <a:uLnTx/>
                <a:uFillTx/>
                <a:latin typeface="微软雅黑"/>
                <a:ea typeface="微软雅黑"/>
                <a:cs typeface="+mn-cs"/>
              </a:rPr>
              <a:t>350</a:t>
            </a:r>
            <a:r>
              <a:rPr kumimoji="0" lang="zh-CN" altLang="en-US" sz="1300" b="1" i="0" u="none" strike="noStrike" kern="1200" cap="none" spc="0" normalizeH="0" baseline="0" noProof="0" dirty="0">
                <a:ln>
                  <a:noFill/>
                </a:ln>
                <a:solidFill>
                  <a:srgbClr val="C00002"/>
                </a:solidFill>
                <a:effectLst/>
                <a:uLnTx/>
                <a:uFillTx/>
                <a:latin typeface="微软雅黑"/>
                <a:ea typeface="微软雅黑"/>
                <a:cs typeface="+mn-cs"/>
              </a:rPr>
              <a:t>万</a:t>
            </a:r>
          </a:p>
        </p:txBody>
      </p:sp>
      <p:sp>
        <p:nvSpPr>
          <p:cNvPr id="42" name="TextBox 9"/>
          <p:cNvSpPr txBox="1">
            <a:spLocks noChangeArrowheads="1"/>
          </p:cNvSpPr>
          <p:nvPr/>
        </p:nvSpPr>
        <p:spPr bwMode="auto">
          <a:xfrm>
            <a:off x="2969246" y="2215057"/>
            <a:ext cx="488579" cy="205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300" b="1" i="0" u="none" strike="noStrike" kern="1200" cap="none" spc="0" normalizeH="0" baseline="0" noProof="0" dirty="0">
                <a:ln>
                  <a:noFill/>
                </a:ln>
                <a:solidFill>
                  <a:srgbClr val="C00002"/>
                </a:solidFill>
                <a:effectLst/>
                <a:uLnTx/>
                <a:uFillTx/>
                <a:latin typeface="微软雅黑"/>
                <a:ea typeface="微软雅黑"/>
                <a:cs typeface="+mn-cs"/>
              </a:rPr>
              <a:t>500</a:t>
            </a:r>
            <a:r>
              <a:rPr kumimoji="0" lang="zh-CN" altLang="en-US" sz="1300" b="1" i="0" u="none" strike="noStrike" kern="1200" cap="none" spc="0" normalizeH="0" baseline="0" noProof="0" dirty="0">
                <a:ln>
                  <a:noFill/>
                </a:ln>
                <a:solidFill>
                  <a:srgbClr val="C00002"/>
                </a:solidFill>
                <a:effectLst/>
                <a:uLnTx/>
                <a:uFillTx/>
                <a:latin typeface="微软雅黑"/>
                <a:ea typeface="微软雅黑"/>
                <a:cs typeface="+mn-cs"/>
              </a:rPr>
              <a:t>万</a:t>
            </a:r>
          </a:p>
        </p:txBody>
      </p:sp>
      <p:sp>
        <p:nvSpPr>
          <p:cNvPr id="43" name="TextBox 9"/>
          <p:cNvSpPr txBox="1">
            <a:spLocks noChangeArrowheads="1"/>
          </p:cNvSpPr>
          <p:nvPr/>
        </p:nvSpPr>
        <p:spPr bwMode="auto">
          <a:xfrm>
            <a:off x="4951461" y="2878512"/>
            <a:ext cx="488579" cy="205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300" b="1" i="0" u="none" strike="noStrike" kern="1200" cap="none" spc="0" normalizeH="0" baseline="0" noProof="0" dirty="0">
                <a:ln>
                  <a:noFill/>
                </a:ln>
                <a:solidFill>
                  <a:srgbClr val="C00002"/>
                </a:solidFill>
                <a:effectLst/>
                <a:uLnTx/>
                <a:uFillTx/>
                <a:latin typeface="微软雅黑"/>
                <a:ea typeface="微软雅黑"/>
                <a:cs typeface="+mn-cs"/>
              </a:rPr>
              <a:t>300</a:t>
            </a:r>
            <a:r>
              <a:rPr kumimoji="0" lang="zh-CN" altLang="en-US" sz="1300" b="1" i="0" u="none" strike="noStrike" kern="1200" cap="none" spc="0" normalizeH="0" baseline="0" noProof="0" dirty="0">
                <a:ln>
                  <a:noFill/>
                </a:ln>
                <a:solidFill>
                  <a:srgbClr val="C00002"/>
                </a:solidFill>
                <a:effectLst/>
                <a:uLnTx/>
                <a:uFillTx/>
                <a:latin typeface="微软雅黑"/>
                <a:ea typeface="微软雅黑"/>
                <a:cs typeface="+mn-cs"/>
              </a:rPr>
              <a:t>万</a:t>
            </a:r>
          </a:p>
        </p:txBody>
      </p:sp>
      <p:sp>
        <p:nvSpPr>
          <p:cNvPr id="44" name="TextBox 42"/>
          <p:cNvSpPr txBox="1"/>
          <p:nvPr/>
        </p:nvSpPr>
        <p:spPr>
          <a:xfrm>
            <a:off x="1299530" y="4176169"/>
            <a:ext cx="471018" cy="205684"/>
          </a:xfrm>
          <a:prstGeom prst="rect">
            <a:avLst/>
          </a:prstGeom>
          <a:noFill/>
        </p:spPr>
        <p:txBody>
          <a:bodyPr wrap="square" lIns="81477" tIns="40738" rIns="81477" bIns="40738"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800" b="0" i="0" u="none" strike="noStrike" kern="1200" cap="none" spc="0" normalizeH="0" baseline="0" noProof="0" dirty="0">
                <a:ln>
                  <a:noFill/>
                </a:ln>
                <a:solidFill>
                  <a:prstClr val="black"/>
                </a:solidFill>
                <a:effectLst/>
                <a:uLnTx/>
                <a:uFillTx/>
                <a:latin typeface="微软雅黑"/>
                <a:ea typeface="微软雅黑"/>
                <a:cs typeface="+mn-cs"/>
              </a:rPr>
              <a:t>（万元）</a:t>
            </a:r>
          </a:p>
        </p:txBody>
      </p:sp>
      <p:sp>
        <p:nvSpPr>
          <p:cNvPr id="45" name="TextBox 9"/>
          <p:cNvSpPr txBox="1">
            <a:spLocks noChangeArrowheads="1"/>
          </p:cNvSpPr>
          <p:nvPr/>
        </p:nvSpPr>
        <p:spPr bwMode="auto">
          <a:xfrm>
            <a:off x="2036895" y="2035763"/>
            <a:ext cx="391133"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latin typeface="微软雅黑"/>
                <a:ea typeface="微软雅黑"/>
                <a:cs typeface="+mn-cs"/>
              </a:rPr>
              <a:t>650</a:t>
            </a:r>
            <a:r>
              <a:rPr kumimoji="0" lang="zh-CN" altLang="en-US" sz="1100" b="0" i="0" u="none" strike="noStrike" kern="1200" cap="none" spc="0" normalizeH="0" baseline="0" noProof="0" dirty="0">
                <a:ln>
                  <a:noFill/>
                </a:ln>
                <a:solidFill>
                  <a:prstClr val="white"/>
                </a:solidFill>
                <a:effectLst/>
                <a:uLnTx/>
                <a:uFillTx/>
                <a:latin typeface="微软雅黑"/>
                <a:ea typeface="微软雅黑"/>
                <a:cs typeface="+mn-cs"/>
              </a:rPr>
              <a:t>万</a:t>
            </a:r>
          </a:p>
        </p:txBody>
      </p:sp>
      <p:sp>
        <p:nvSpPr>
          <p:cNvPr id="46" name="TextBox 9"/>
          <p:cNvSpPr txBox="1">
            <a:spLocks noChangeArrowheads="1"/>
          </p:cNvSpPr>
          <p:nvPr/>
        </p:nvSpPr>
        <p:spPr bwMode="auto">
          <a:xfrm>
            <a:off x="3017969" y="2784790"/>
            <a:ext cx="391134"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latin typeface="微软雅黑"/>
                <a:ea typeface="微软雅黑"/>
                <a:cs typeface="+mn-cs"/>
              </a:rPr>
              <a:t>420</a:t>
            </a:r>
            <a:r>
              <a:rPr kumimoji="0" lang="zh-CN" altLang="en-US" sz="1100" b="0" i="0" u="none" strike="noStrike" kern="1200" cap="none" spc="0" normalizeH="0" baseline="0" noProof="0" dirty="0">
                <a:ln>
                  <a:noFill/>
                </a:ln>
                <a:solidFill>
                  <a:prstClr val="white"/>
                </a:solidFill>
                <a:effectLst/>
                <a:uLnTx/>
                <a:uFillTx/>
                <a:latin typeface="微软雅黑"/>
                <a:ea typeface="微软雅黑"/>
                <a:cs typeface="+mn-cs"/>
              </a:rPr>
              <a:t>万</a:t>
            </a:r>
          </a:p>
        </p:txBody>
      </p:sp>
      <p:sp>
        <p:nvSpPr>
          <p:cNvPr id="47" name="TextBox 9"/>
          <p:cNvSpPr txBox="1">
            <a:spLocks noChangeArrowheads="1"/>
          </p:cNvSpPr>
          <p:nvPr/>
        </p:nvSpPr>
        <p:spPr bwMode="auto">
          <a:xfrm>
            <a:off x="4007833" y="3433767"/>
            <a:ext cx="391134"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latin typeface="微软雅黑"/>
                <a:ea typeface="微软雅黑"/>
                <a:cs typeface="+mn-cs"/>
              </a:rPr>
              <a:t>220</a:t>
            </a:r>
            <a:r>
              <a:rPr kumimoji="0" lang="zh-CN" altLang="en-US" sz="1100" b="0" i="0" u="none" strike="noStrike" kern="1200" cap="none" spc="0" normalizeH="0" baseline="0" noProof="0" dirty="0">
                <a:ln>
                  <a:noFill/>
                </a:ln>
                <a:solidFill>
                  <a:prstClr val="white"/>
                </a:solidFill>
                <a:effectLst/>
                <a:uLnTx/>
                <a:uFillTx/>
                <a:latin typeface="微软雅黑"/>
                <a:ea typeface="微软雅黑"/>
                <a:cs typeface="+mn-cs"/>
              </a:rPr>
              <a:t>万</a:t>
            </a:r>
          </a:p>
        </p:txBody>
      </p:sp>
      <p:sp>
        <p:nvSpPr>
          <p:cNvPr id="48" name="TextBox 9"/>
          <p:cNvSpPr txBox="1">
            <a:spLocks noChangeArrowheads="1"/>
          </p:cNvSpPr>
          <p:nvPr/>
        </p:nvSpPr>
        <p:spPr bwMode="auto">
          <a:xfrm>
            <a:off x="4982247" y="3413198"/>
            <a:ext cx="391134"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latin typeface="微软雅黑"/>
                <a:ea typeface="微软雅黑"/>
                <a:cs typeface="+mn-cs"/>
              </a:rPr>
              <a:t>240</a:t>
            </a:r>
            <a:r>
              <a:rPr kumimoji="0" lang="zh-CN" altLang="en-US" sz="1100" b="0" i="0" u="none" strike="noStrike" kern="1200" cap="none" spc="0" normalizeH="0" baseline="0" noProof="0" dirty="0">
                <a:ln>
                  <a:noFill/>
                </a:ln>
                <a:solidFill>
                  <a:prstClr val="white"/>
                </a:solidFill>
                <a:effectLst/>
                <a:uLnTx/>
                <a:uFillTx/>
                <a:latin typeface="微软雅黑"/>
                <a:ea typeface="微软雅黑"/>
                <a:cs typeface="+mn-cs"/>
              </a:rPr>
              <a:t>万</a:t>
            </a:r>
          </a:p>
        </p:txBody>
      </p:sp>
      <p:sp>
        <p:nvSpPr>
          <p:cNvPr id="49" name="矩形 48"/>
          <p:cNvSpPr/>
          <p:nvPr/>
        </p:nvSpPr>
        <p:spPr>
          <a:xfrm>
            <a:off x="6660852" y="3870035"/>
            <a:ext cx="342079" cy="1642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7F7F7F"/>
              </a:solidFill>
              <a:effectLst/>
              <a:uLnTx/>
              <a:uFillTx/>
              <a:latin typeface="微软雅黑"/>
              <a:ea typeface="微软雅黑"/>
              <a:cs typeface="+mn-cs"/>
            </a:endParaRPr>
          </a:p>
        </p:txBody>
      </p:sp>
      <p:sp>
        <p:nvSpPr>
          <p:cNvPr id="50" name="矩形 49"/>
          <p:cNvSpPr/>
          <p:nvPr/>
        </p:nvSpPr>
        <p:spPr>
          <a:xfrm>
            <a:off x="6660852" y="4167503"/>
            <a:ext cx="342079" cy="1642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1477" tIns="40738" rIns="81477" bIns="40738"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7F7F7F"/>
              </a:solidFill>
              <a:effectLst/>
              <a:uLnTx/>
              <a:uFillTx/>
              <a:latin typeface="微软雅黑"/>
              <a:ea typeface="微软雅黑"/>
              <a:cs typeface="+mn-cs"/>
            </a:endParaRPr>
          </a:p>
        </p:txBody>
      </p:sp>
      <p:sp>
        <p:nvSpPr>
          <p:cNvPr id="51" name="TextBox 9"/>
          <p:cNvSpPr txBox="1">
            <a:spLocks noChangeArrowheads="1"/>
          </p:cNvSpPr>
          <p:nvPr/>
        </p:nvSpPr>
        <p:spPr bwMode="auto">
          <a:xfrm>
            <a:off x="1999438" y="1573426"/>
            <a:ext cx="488578" cy="205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300" b="1" i="0" u="none" strike="noStrike" kern="1200" cap="none" spc="0" normalizeH="0" baseline="0" noProof="0" dirty="0">
                <a:ln>
                  <a:noFill/>
                </a:ln>
                <a:solidFill>
                  <a:srgbClr val="C00002"/>
                </a:solidFill>
                <a:effectLst/>
                <a:uLnTx/>
                <a:uFillTx/>
                <a:latin typeface="微软雅黑"/>
                <a:ea typeface="微软雅黑"/>
                <a:cs typeface="+mn-cs"/>
              </a:rPr>
              <a:t>700</a:t>
            </a:r>
            <a:r>
              <a:rPr kumimoji="0" lang="zh-CN" altLang="en-US" sz="1300" b="1" i="0" u="none" strike="noStrike" kern="1200" cap="none" spc="0" normalizeH="0" baseline="0" noProof="0" dirty="0">
                <a:ln>
                  <a:noFill/>
                </a:ln>
                <a:solidFill>
                  <a:srgbClr val="C00002"/>
                </a:solidFill>
                <a:effectLst/>
                <a:uLnTx/>
                <a:uFillTx/>
                <a:latin typeface="微软雅黑"/>
                <a:ea typeface="微软雅黑"/>
                <a:cs typeface="+mn-cs"/>
              </a:rPr>
              <a:t>万</a:t>
            </a:r>
          </a:p>
        </p:txBody>
      </p:sp>
    </p:spTree>
    <p:extLst>
      <p:ext uri="{BB962C8B-B14F-4D97-AF65-F5344CB8AC3E}">
        <p14:creationId xmlns:p14="http://schemas.microsoft.com/office/powerpoint/2010/main" val="1721629539"/>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 fill="hold"/>
                                        <p:tgtEl>
                                          <p:spTgt spid="26"/>
                                        </p:tgtEl>
                                        <p:attrNameLst>
                                          <p:attrName>ppt_x</p:attrName>
                                        </p:attrNameLst>
                                      </p:cBhvr>
                                      <p:tavLst>
                                        <p:tav tm="0">
                                          <p:val>
                                            <p:strVal val="0-#ppt_w/2"/>
                                          </p:val>
                                        </p:tav>
                                        <p:tav tm="100000">
                                          <p:val>
                                            <p:strVal val="#ppt_x"/>
                                          </p:val>
                                        </p:tav>
                                      </p:tavLst>
                                    </p:anim>
                                    <p:anim calcmode="lin" valueType="num">
                                      <p:cBhvr additive="base">
                                        <p:cTn id="12" dur="100" fill="hold"/>
                                        <p:tgtEl>
                                          <p:spTgt spid="26"/>
                                        </p:tgtEl>
                                        <p:attrNameLst>
                                          <p:attrName>ppt_y</p:attrName>
                                        </p:attrNameLst>
                                      </p:cBhvr>
                                      <p:tavLst>
                                        <p:tav tm="0">
                                          <p:val>
                                            <p:strVal val="#ppt_y"/>
                                          </p:val>
                                        </p:tav>
                                        <p:tav tm="100000">
                                          <p:val>
                                            <p:strVal val="#ppt_y"/>
                                          </p:val>
                                        </p:tav>
                                      </p:tavLst>
                                    </p:anim>
                                  </p:childTnLst>
                                </p:cTn>
                              </p:par>
                            </p:childTnLst>
                          </p:cTn>
                        </p:par>
                        <p:par>
                          <p:cTn id="13" fill="hold">
                            <p:stCondLst>
                              <p:cond delay="600"/>
                            </p:stCondLst>
                            <p:childTnLst>
                              <p:par>
                                <p:cTn id="14" presetID="2" presetClass="entr" presetSubtype="8"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100" fill="hold"/>
                                        <p:tgtEl>
                                          <p:spTgt spid="5"/>
                                        </p:tgtEl>
                                        <p:attrNameLst>
                                          <p:attrName>ppt_x</p:attrName>
                                        </p:attrNameLst>
                                      </p:cBhvr>
                                      <p:tavLst>
                                        <p:tav tm="0">
                                          <p:val>
                                            <p:strVal val="0-#ppt_w/2"/>
                                          </p:val>
                                        </p:tav>
                                        <p:tav tm="100000">
                                          <p:val>
                                            <p:strVal val="#ppt_x"/>
                                          </p:val>
                                        </p:tav>
                                      </p:tavLst>
                                    </p:anim>
                                    <p:anim calcmode="lin" valueType="num">
                                      <p:cBhvr additive="base">
                                        <p:cTn id="17" dur="100" fill="hold"/>
                                        <p:tgtEl>
                                          <p:spTgt spid="5"/>
                                        </p:tgtEl>
                                        <p:attrNameLst>
                                          <p:attrName>ppt_y</p:attrName>
                                        </p:attrNameLst>
                                      </p:cBhvr>
                                      <p:tavLst>
                                        <p:tav tm="0">
                                          <p:val>
                                            <p:strVal val="#ppt_y"/>
                                          </p:val>
                                        </p:tav>
                                        <p:tav tm="100000">
                                          <p:val>
                                            <p:strVal val="#ppt_y"/>
                                          </p:val>
                                        </p:tav>
                                      </p:tavLst>
                                    </p:anim>
                                  </p:childTnLst>
                                </p:cTn>
                              </p:par>
                            </p:childTnLst>
                          </p:cTn>
                        </p:par>
                        <p:par>
                          <p:cTn id="18" fill="hold">
                            <p:stCondLst>
                              <p:cond delay="700"/>
                            </p:stCondLst>
                            <p:childTnLst>
                              <p:par>
                                <p:cTn id="19" presetID="2" presetClass="entr" presetSubtype="8"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100" fill="hold"/>
                                        <p:tgtEl>
                                          <p:spTgt spid="9"/>
                                        </p:tgtEl>
                                        <p:attrNameLst>
                                          <p:attrName>ppt_x</p:attrName>
                                        </p:attrNameLst>
                                      </p:cBhvr>
                                      <p:tavLst>
                                        <p:tav tm="0">
                                          <p:val>
                                            <p:strVal val="0-#ppt_w/2"/>
                                          </p:val>
                                        </p:tav>
                                        <p:tav tm="100000">
                                          <p:val>
                                            <p:strVal val="#ppt_x"/>
                                          </p:val>
                                        </p:tav>
                                      </p:tavLst>
                                    </p:anim>
                                    <p:anim calcmode="lin" valueType="num">
                                      <p:cBhvr additive="base">
                                        <p:cTn id="22" dur="100" fill="hold"/>
                                        <p:tgtEl>
                                          <p:spTgt spid="9"/>
                                        </p:tgtEl>
                                        <p:attrNameLst>
                                          <p:attrName>ppt_y</p:attrName>
                                        </p:attrNameLst>
                                      </p:cBhvr>
                                      <p:tavLst>
                                        <p:tav tm="0">
                                          <p:val>
                                            <p:strVal val="#ppt_y"/>
                                          </p:val>
                                        </p:tav>
                                        <p:tav tm="100000">
                                          <p:val>
                                            <p:strVal val="#ppt_y"/>
                                          </p:val>
                                        </p:tav>
                                      </p:tavLst>
                                    </p:anim>
                                  </p:childTnLst>
                                </p:cTn>
                              </p:par>
                            </p:childTnLst>
                          </p:cTn>
                        </p:par>
                        <p:par>
                          <p:cTn id="23" fill="hold">
                            <p:stCondLst>
                              <p:cond delay="800"/>
                            </p:stCondLst>
                            <p:childTnLst>
                              <p:par>
                                <p:cTn id="24" presetID="2" presetClass="entr" presetSubtype="8"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100" fill="hold"/>
                                        <p:tgtEl>
                                          <p:spTgt spid="10"/>
                                        </p:tgtEl>
                                        <p:attrNameLst>
                                          <p:attrName>ppt_x</p:attrName>
                                        </p:attrNameLst>
                                      </p:cBhvr>
                                      <p:tavLst>
                                        <p:tav tm="0">
                                          <p:val>
                                            <p:strVal val="0-#ppt_w/2"/>
                                          </p:val>
                                        </p:tav>
                                        <p:tav tm="100000">
                                          <p:val>
                                            <p:strVal val="#ppt_x"/>
                                          </p:val>
                                        </p:tav>
                                      </p:tavLst>
                                    </p:anim>
                                    <p:anim calcmode="lin" valueType="num">
                                      <p:cBhvr additive="base">
                                        <p:cTn id="27" dur="100" fill="hold"/>
                                        <p:tgtEl>
                                          <p:spTgt spid="10"/>
                                        </p:tgtEl>
                                        <p:attrNameLst>
                                          <p:attrName>ppt_y</p:attrName>
                                        </p:attrNameLst>
                                      </p:cBhvr>
                                      <p:tavLst>
                                        <p:tav tm="0">
                                          <p:val>
                                            <p:strVal val="#ppt_y"/>
                                          </p:val>
                                        </p:tav>
                                        <p:tav tm="100000">
                                          <p:val>
                                            <p:strVal val="#ppt_y"/>
                                          </p:val>
                                        </p:tav>
                                      </p:tavLst>
                                    </p:anim>
                                  </p:childTnLst>
                                </p:cTn>
                              </p:par>
                            </p:childTnLst>
                          </p:cTn>
                        </p:par>
                        <p:par>
                          <p:cTn id="28" fill="hold">
                            <p:stCondLst>
                              <p:cond delay="900"/>
                            </p:stCondLst>
                            <p:childTnLst>
                              <p:par>
                                <p:cTn id="29" presetID="2" presetClass="entr" presetSubtype="8"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 fill="hold"/>
                                        <p:tgtEl>
                                          <p:spTgt spid="11"/>
                                        </p:tgtEl>
                                        <p:attrNameLst>
                                          <p:attrName>ppt_x</p:attrName>
                                        </p:attrNameLst>
                                      </p:cBhvr>
                                      <p:tavLst>
                                        <p:tav tm="0">
                                          <p:val>
                                            <p:strVal val="0-#ppt_w/2"/>
                                          </p:val>
                                        </p:tav>
                                        <p:tav tm="100000">
                                          <p:val>
                                            <p:strVal val="#ppt_x"/>
                                          </p:val>
                                        </p:tav>
                                      </p:tavLst>
                                    </p:anim>
                                    <p:anim calcmode="lin" valueType="num">
                                      <p:cBhvr additive="base">
                                        <p:cTn id="32" dur="100" fill="hold"/>
                                        <p:tgtEl>
                                          <p:spTgt spid="11"/>
                                        </p:tgtEl>
                                        <p:attrNameLst>
                                          <p:attrName>ppt_y</p:attrName>
                                        </p:attrNameLst>
                                      </p:cBhvr>
                                      <p:tavLst>
                                        <p:tav tm="0">
                                          <p:val>
                                            <p:strVal val="#ppt_y"/>
                                          </p:val>
                                        </p:tav>
                                        <p:tav tm="100000">
                                          <p:val>
                                            <p:strVal val="#ppt_y"/>
                                          </p:val>
                                        </p:tav>
                                      </p:tavLst>
                                    </p:anim>
                                  </p:childTnLst>
                                </p:cTn>
                              </p:par>
                            </p:childTnLst>
                          </p:cTn>
                        </p:par>
                        <p:par>
                          <p:cTn id="33" fill="hold">
                            <p:stCondLst>
                              <p:cond delay="1000"/>
                            </p:stCondLst>
                            <p:childTnLst>
                              <p:par>
                                <p:cTn id="34" presetID="2" presetClass="entr" presetSubtype="8"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additive="base">
                                        <p:cTn id="36" dur="100" fill="hold"/>
                                        <p:tgtEl>
                                          <p:spTgt spid="12"/>
                                        </p:tgtEl>
                                        <p:attrNameLst>
                                          <p:attrName>ppt_x</p:attrName>
                                        </p:attrNameLst>
                                      </p:cBhvr>
                                      <p:tavLst>
                                        <p:tav tm="0">
                                          <p:val>
                                            <p:strVal val="0-#ppt_w/2"/>
                                          </p:val>
                                        </p:tav>
                                        <p:tav tm="100000">
                                          <p:val>
                                            <p:strVal val="#ppt_x"/>
                                          </p:val>
                                        </p:tav>
                                      </p:tavLst>
                                    </p:anim>
                                    <p:anim calcmode="lin" valueType="num">
                                      <p:cBhvr additive="base">
                                        <p:cTn id="37" dur="100" fill="hold"/>
                                        <p:tgtEl>
                                          <p:spTgt spid="12"/>
                                        </p:tgtEl>
                                        <p:attrNameLst>
                                          <p:attrName>ppt_y</p:attrName>
                                        </p:attrNameLst>
                                      </p:cBhvr>
                                      <p:tavLst>
                                        <p:tav tm="0">
                                          <p:val>
                                            <p:strVal val="#ppt_y"/>
                                          </p:val>
                                        </p:tav>
                                        <p:tav tm="100000">
                                          <p:val>
                                            <p:strVal val="#ppt_y"/>
                                          </p:val>
                                        </p:tav>
                                      </p:tavLst>
                                    </p:anim>
                                  </p:childTnLst>
                                </p:cTn>
                              </p:par>
                            </p:childTnLst>
                          </p:cTn>
                        </p:par>
                        <p:par>
                          <p:cTn id="38" fill="hold">
                            <p:stCondLst>
                              <p:cond delay="1100"/>
                            </p:stCondLst>
                            <p:childTnLst>
                              <p:par>
                                <p:cTn id="39" presetID="2" presetClass="entr" presetSubtype="8"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100" fill="hold"/>
                                        <p:tgtEl>
                                          <p:spTgt spid="13"/>
                                        </p:tgtEl>
                                        <p:attrNameLst>
                                          <p:attrName>ppt_x</p:attrName>
                                        </p:attrNameLst>
                                      </p:cBhvr>
                                      <p:tavLst>
                                        <p:tav tm="0">
                                          <p:val>
                                            <p:strVal val="0-#ppt_w/2"/>
                                          </p:val>
                                        </p:tav>
                                        <p:tav tm="100000">
                                          <p:val>
                                            <p:strVal val="#ppt_x"/>
                                          </p:val>
                                        </p:tav>
                                      </p:tavLst>
                                    </p:anim>
                                    <p:anim calcmode="lin" valueType="num">
                                      <p:cBhvr additive="base">
                                        <p:cTn id="42" dur="100" fill="hold"/>
                                        <p:tgtEl>
                                          <p:spTgt spid="13"/>
                                        </p:tgtEl>
                                        <p:attrNameLst>
                                          <p:attrName>ppt_y</p:attrName>
                                        </p:attrNameLst>
                                      </p:cBhvr>
                                      <p:tavLst>
                                        <p:tav tm="0">
                                          <p:val>
                                            <p:strVal val="#ppt_y"/>
                                          </p:val>
                                        </p:tav>
                                        <p:tav tm="100000">
                                          <p:val>
                                            <p:strVal val="#ppt_y"/>
                                          </p:val>
                                        </p:tav>
                                      </p:tavLst>
                                    </p:anim>
                                  </p:childTnLst>
                                </p:cTn>
                              </p:par>
                            </p:childTnLst>
                          </p:cTn>
                        </p:par>
                        <p:par>
                          <p:cTn id="43" fill="hold">
                            <p:stCondLst>
                              <p:cond delay="1200"/>
                            </p:stCondLst>
                            <p:childTnLst>
                              <p:par>
                                <p:cTn id="44" presetID="2" presetClass="entr" presetSubtype="8" fill="hold" grpId="0" nodeType="after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100" fill="hold"/>
                                        <p:tgtEl>
                                          <p:spTgt spid="14"/>
                                        </p:tgtEl>
                                        <p:attrNameLst>
                                          <p:attrName>ppt_x</p:attrName>
                                        </p:attrNameLst>
                                      </p:cBhvr>
                                      <p:tavLst>
                                        <p:tav tm="0">
                                          <p:val>
                                            <p:strVal val="0-#ppt_w/2"/>
                                          </p:val>
                                        </p:tav>
                                        <p:tav tm="100000">
                                          <p:val>
                                            <p:strVal val="#ppt_x"/>
                                          </p:val>
                                        </p:tav>
                                      </p:tavLst>
                                    </p:anim>
                                    <p:anim calcmode="lin" valueType="num">
                                      <p:cBhvr additive="base">
                                        <p:cTn id="47" dur="100" fill="hold"/>
                                        <p:tgtEl>
                                          <p:spTgt spid="14"/>
                                        </p:tgtEl>
                                        <p:attrNameLst>
                                          <p:attrName>ppt_y</p:attrName>
                                        </p:attrNameLst>
                                      </p:cBhvr>
                                      <p:tavLst>
                                        <p:tav tm="0">
                                          <p:val>
                                            <p:strVal val="#ppt_y"/>
                                          </p:val>
                                        </p:tav>
                                        <p:tav tm="100000">
                                          <p:val>
                                            <p:strVal val="#ppt_y"/>
                                          </p:val>
                                        </p:tav>
                                      </p:tavLst>
                                    </p:anim>
                                  </p:childTnLst>
                                </p:cTn>
                              </p:par>
                            </p:childTnLst>
                          </p:cTn>
                        </p:par>
                        <p:par>
                          <p:cTn id="48" fill="hold">
                            <p:stCondLst>
                              <p:cond delay="1300"/>
                            </p:stCondLst>
                            <p:childTnLst>
                              <p:par>
                                <p:cTn id="49" presetID="2" presetClass="entr" presetSubtype="8"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 calcmode="lin" valueType="num">
                                      <p:cBhvr additive="base">
                                        <p:cTn id="51" dur="100" fill="hold"/>
                                        <p:tgtEl>
                                          <p:spTgt spid="25"/>
                                        </p:tgtEl>
                                        <p:attrNameLst>
                                          <p:attrName>ppt_x</p:attrName>
                                        </p:attrNameLst>
                                      </p:cBhvr>
                                      <p:tavLst>
                                        <p:tav tm="0">
                                          <p:val>
                                            <p:strVal val="0-#ppt_w/2"/>
                                          </p:val>
                                        </p:tav>
                                        <p:tav tm="100000">
                                          <p:val>
                                            <p:strVal val="#ppt_x"/>
                                          </p:val>
                                        </p:tav>
                                      </p:tavLst>
                                    </p:anim>
                                    <p:anim calcmode="lin" valueType="num">
                                      <p:cBhvr additive="base">
                                        <p:cTn id="52" dur="100" fill="hold"/>
                                        <p:tgtEl>
                                          <p:spTgt spid="25"/>
                                        </p:tgtEl>
                                        <p:attrNameLst>
                                          <p:attrName>ppt_y</p:attrName>
                                        </p:attrNameLst>
                                      </p:cBhvr>
                                      <p:tavLst>
                                        <p:tav tm="0">
                                          <p:val>
                                            <p:strVal val="#ppt_y"/>
                                          </p:val>
                                        </p:tav>
                                        <p:tav tm="100000">
                                          <p:val>
                                            <p:strVal val="#ppt_y"/>
                                          </p:val>
                                        </p:tav>
                                      </p:tavLst>
                                    </p:anim>
                                  </p:childTnLst>
                                </p:cTn>
                              </p:par>
                            </p:childTnLst>
                          </p:cTn>
                        </p:par>
                        <p:par>
                          <p:cTn id="53" fill="hold">
                            <p:stCondLst>
                              <p:cond delay="1400"/>
                            </p:stCondLst>
                            <p:childTnLst>
                              <p:par>
                                <p:cTn id="54" presetID="2" presetClass="entr" presetSubtype="8"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 calcmode="lin" valueType="num">
                                      <p:cBhvr additive="base">
                                        <p:cTn id="56" dur="200" fill="hold"/>
                                        <p:tgtEl>
                                          <p:spTgt spid="44"/>
                                        </p:tgtEl>
                                        <p:attrNameLst>
                                          <p:attrName>ppt_x</p:attrName>
                                        </p:attrNameLst>
                                      </p:cBhvr>
                                      <p:tavLst>
                                        <p:tav tm="0">
                                          <p:val>
                                            <p:strVal val="0-#ppt_w/2"/>
                                          </p:val>
                                        </p:tav>
                                        <p:tav tm="100000">
                                          <p:val>
                                            <p:strVal val="#ppt_x"/>
                                          </p:val>
                                        </p:tav>
                                      </p:tavLst>
                                    </p:anim>
                                    <p:anim calcmode="lin" valueType="num">
                                      <p:cBhvr additive="base">
                                        <p:cTn id="57" dur="200" fill="hold"/>
                                        <p:tgtEl>
                                          <p:spTgt spid="44"/>
                                        </p:tgtEl>
                                        <p:attrNameLst>
                                          <p:attrName>ppt_y</p:attrName>
                                        </p:attrNameLst>
                                      </p:cBhvr>
                                      <p:tavLst>
                                        <p:tav tm="0">
                                          <p:val>
                                            <p:strVal val="#ppt_y"/>
                                          </p:val>
                                        </p:tav>
                                        <p:tav tm="100000">
                                          <p:val>
                                            <p:strVal val="#ppt_y"/>
                                          </p:val>
                                        </p:tav>
                                      </p:tavLst>
                                    </p:anim>
                                  </p:childTnLst>
                                </p:cTn>
                              </p:par>
                            </p:childTnLst>
                          </p:cTn>
                        </p:par>
                        <p:par>
                          <p:cTn id="58" fill="hold">
                            <p:stCondLst>
                              <p:cond delay="1600"/>
                            </p:stCondLst>
                            <p:childTnLst>
                              <p:par>
                                <p:cTn id="59" presetID="2" presetClass="entr" presetSubtype="8" fill="hold" grpId="0" nodeType="afterEffect">
                                  <p:stCondLst>
                                    <p:cond delay="0"/>
                                  </p:stCondLst>
                                  <p:childTnLst>
                                    <p:set>
                                      <p:cBhvr>
                                        <p:cTn id="60" dur="1" fill="hold">
                                          <p:stCondLst>
                                            <p:cond delay="0"/>
                                          </p:stCondLst>
                                        </p:cTn>
                                        <p:tgtEl>
                                          <p:spTgt spid="4"/>
                                        </p:tgtEl>
                                        <p:attrNameLst>
                                          <p:attrName>style.visibility</p:attrName>
                                        </p:attrNameLst>
                                      </p:cBhvr>
                                      <p:to>
                                        <p:strVal val="visible"/>
                                      </p:to>
                                    </p:set>
                                    <p:anim calcmode="lin" valueType="num">
                                      <p:cBhvr additive="base">
                                        <p:cTn id="61" dur="200" fill="hold"/>
                                        <p:tgtEl>
                                          <p:spTgt spid="4"/>
                                        </p:tgtEl>
                                        <p:attrNameLst>
                                          <p:attrName>ppt_x</p:attrName>
                                        </p:attrNameLst>
                                      </p:cBhvr>
                                      <p:tavLst>
                                        <p:tav tm="0">
                                          <p:val>
                                            <p:strVal val="0-#ppt_w/2"/>
                                          </p:val>
                                        </p:tav>
                                        <p:tav tm="100000">
                                          <p:val>
                                            <p:strVal val="#ppt_x"/>
                                          </p:val>
                                        </p:tav>
                                      </p:tavLst>
                                    </p:anim>
                                    <p:anim calcmode="lin" valueType="num">
                                      <p:cBhvr additive="base">
                                        <p:cTn id="62" dur="200" fill="hold"/>
                                        <p:tgtEl>
                                          <p:spTgt spid="4"/>
                                        </p:tgtEl>
                                        <p:attrNameLst>
                                          <p:attrName>ppt_y</p:attrName>
                                        </p:attrNameLst>
                                      </p:cBhvr>
                                      <p:tavLst>
                                        <p:tav tm="0">
                                          <p:val>
                                            <p:strVal val="#ppt_y"/>
                                          </p:val>
                                        </p:tav>
                                        <p:tav tm="100000">
                                          <p:val>
                                            <p:strVal val="#ppt_y"/>
                                          </p:val>
                                        </p:tav>
                                      </p:tavLst>
                                    </p:anim>
                                  </p:childTnLst>
                                </p:cTn>
                              </p:par>
                            </p:childTnLst>
                          </p:cTn>
                        </p:par>
                        <p:par>
                          <p:cTn id="63" fill="hold">
                            <p:stCondLst>
                              <p:cond delay="1800"/>
                            </p:stCondLst>
                            <p:childTnLst>
                              <p:par>
                                <p:cTn id="64" presetID="22" presetClass="entr" presetSubtype="4" fill="hold" grpId="0" nodeType="after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down)">
                                      <p:cBhvr>
                                        <p:cTn id="66" dur="300"/>
                                        <p:tgtEl>
                                          <p:spTgt spid="27"/>
                                        </p:tgtEl>
                                      </p:cBhvr>
                                    </p:animEffect>
                                  </p:childTnLst>
                                </p:cTn>
                              </p:par>
                            </p:childTnLst>
                          </p:cTn>
                        </p:par>
                        <p:par>
                          <p:cTn id="67" fill="hold">
                            <p:stCondLst>
                              <p:cond delay="2100"/>
                            </p:stCondLst>
                            <p:childTnLst>
                              <p:par>
                                <p:cTn id="68" presetID="53" presetClass="entr" presetSubtype="16" fill="hold" grpId="0" nodeType="afterEffect">
                                  <p:stCondLst>
                                    <p:cond delay="0"/>
                                  </p:stCondLst>
                                  <p:childTnLst>
                                    <p:set>
                                      <p:cBhvr>
                                        <p:cTn id="69" dur="1" fill="hold">
                                          <p:stCondLst>
                                            <p:cond delay="0"/>
                                          </p:stCondLst>
                                        </p:cTn>
                                        <p:tgtEl>
                                          <p:spTgt spid="51"/>
                                        </p:tgtEl>
                                        <p:attrNameLst>
                                          <p:attrName>style.visibility</p:attrName>
                                        </p:attrNameLst>
                                      </p:cBhvr>
                                      <p:to>
                                        <p:strVal val="visible"/>
                                      </p:to>
                                    </p:set>
                                    <p:anim calcmode="lin" valueType="num">
                                      <p:cBhvr>
                                        <p:cTn id="70" dur="300" fill="hold"/>
                                        <p:tgtEl>
                                          <p:spTgt spid="51"/>
                                        </p:tgtEl>
                                        <p:attrNameLst>
                                          <p:attrName>ppt_w</p:attrName>
                                        </p:attrNameLst>
                                      </p:cBhvr>
                                      <p:tavLst>
                                        <p:tav tm="0">
                                          <p:val>
                                            <p:fltVal val="0"/>
                                          </p:val>
                                        </p:tav>
                                        <p:tav tm="100000">
                                          <p:val>
                                            <p:strVal val="#ppt_w"/>
                                          </p:val>
                                        </p:tav>
                                      </p:tavLst>
                                    </p:anim>
                                    <p:anim calcmode="lin" valueType="num">
                                      <p:cBhvr>
                                        <p:cTn id="71" dur="300" fill="hold"/>
                                        <p:tgtEl>
                                          <p:spTgt spid="51"/>
                                        </p:tgtEl>
                                        <p:attrNameLst>
                                          <p:attrName>ppt_h</p:attrName>
                                        </p:attrNameLst>
                                      </p:cBhvr>
                                      <p:tavLst>
                                        <p:tav tm="0">
                                          <p:val>
                                            <p:fltVal val="0"/>
                                          </p:val>
                                        </p:tav>
                                        <p:tav tm="100000">
                                          <p:val>
                                            <p:strVal val="#ppt_h"/>
                                          </p:val>
                                        </p:tav>
                                      </p:tavLst>
                                    </p:anim>
                                    <p:animEffect transition="in" filter="fade">
                                      <p:cBhvr>
                                        <p:cTn id="72" dur="300"/>
                                        <p:tgtEl>
                                          <p:spTgt spid="51"/>
                                        </p:tgtEl>
                                      </p:cBhvr>
                                    </p:animEffect>
                                  </p:childTnLst>
                                </p:cTn>
                              </p:par>
                            </p:childTnLst>
                          </p:cTn>
                        </p:par>
                        <p:par>
                          <p:cTn id="73" fill="hold">
                            <p:stCondLst>
                              <p:cond delay="2400"/>
                            </p:stCondLst>
                            <p:childTnLst>
                              <p:par>
                                <p:cTn id="74" presetID="22" presetClass="entr" presetSubtype="4" fill="hold" grpId="0" nodeType="afterEffect">
                                  <p:stCondLst>
                                    <p:cond delay="0"/>
                                  </p:stCondLst>
                                  <p:childTnLst>
                                    <p:set>
                                      <p:cBhvr>
                                        <p:cTn id="75" dur="1" fill="hold">
                                          <p:stCondLst>
                                            <p:cond delay="0"/>
                                          </p:stCondLst>
                                        </p:cTn>
                                        <p:tgtEl>
                                          <p:spTgt spid="28"/>
                                        </p:tgtEl>
                                        <p:attrNameLst>
                                          <p:attrName>style.visibility</p:attrName>
                                        </p:attrNameLst>
                                      </p:cBhvr>
                                      <p:to>
                                        <p:strVal val="visible"/>
                                      </p:to>
                                    </p:set>
                                    <p:animEffect transition="in" filter="wipe(down)">
                                      <p:cBhvr>
                                        <p:cTn id="76" dur="500"/>
                                        <p:tgtEl>
                                          <p:spTgt spid="28"/>
                                        </p:tgtEl>
                                      </p:cBhvr>
                                    </p:animEffect>
                                  </p:childTnLst>
                                </p:cTn>
                              </p:par>
                            </p:childTnLst>
                          </p:cTn>
                        </p:par>
                        <p:par>
                          <p:cTn id="77" fill="hold">
                            <p:stCondLst>
                              <p:cond delay="2900"/>
                            </p:stCondLst>
                            <p:childTnLst>
                              <p:par>
                                <p:cTn id="78" presetID="53" presetClass="entr" presetSubtype="16" fill="hold" grpId="0" nodeType="afterEffect">
                                  <p:stCondLst>
                                    <p:cond delay="0"/>
                                  </p:stCondLst>
                                  <p:childTnLst>
                                    <p:set>
                                      <p:cBhvr>
                                        <p:cTn id="79" dur="1" fill="hold">
                                          <p:stCondLst>
                                            <p:cond delay="0"/>
                                          </p:stCondLst>
                                        </p:cTn>
                                        <p:tgtEl>
                                          <p:spTgt spid="45"/>
                                        </p:tgtEl>
                                        <p:attrNameLst>
                                          <p:attrName>style.visibility</p:attrName>
                                        </p:attrNameLst>
                                      </p:cBhvr>
                                      <p:to>
                                        <p:strVal val="visible"/>
                                      </p:to>
                                    </p:set>
                                    <p:anim calcmode="lin" valueType="num">
                                      <p:cBhvr>
                                        <p:cTn id="80" dur="300" fill="hold"/>
                                        <p:tgtEl>
                                          <p:spTgt spid="45"/>
                                        </p:tgtEl>
                                        <p:attrNameLst>
                                          <p:attrName>ppt_w</p:attrName>
                                        </p:attrNameLst>
                                      </p:cBhvr>
                                      <p:tavLst>
                                        <p:tav tm="0">
                                          <p:val>
                                            <p:fltVal val="0"/>
                                          </p:val>
                                        </p:tav>
                                        <p:tav tm="100000">
                                          <p:val>
                                            <p:strVal val="#ppt_w"/>
                                          </p:val>
                                        </p:tav>
                                      </p:tavLst>
                                    </p:anim>
                                    <p:anim calcmode="lin" valueType="num">
                                      <p:cBhvr>
                                        <p:cTn id="81" dur="300" fill="hold"/>
                                        <p:tgtEl>
                                          <p:spTgt spid="45"/>
                                        </p:tgtEl>
                                        <p:attrNameLst>
                                          <p:attrName>ppt_h</p:attrName>
                                        </p:attrNameLst>
                                      </p:cBhvr>
                                      <p:tavLst>
                                        <p:tav tm="0">
                                          <p:val>
                                            <p:fltVal val="0"/>
                                          </p:val>
                                        </p:tav>
                                        <p:tav tm="100000">
                                          <p:val>
                                            <p:strVal val="#ppt_h"/>
                                          </p:val>
                                        </p:tav>
                                      </p:tavLst>
                                    </p:anim>
                                    <p:animEffect transition="in" filter="fade">
                                      <p:cBhvr>
                                        <p:cTn id="82" dur="300"/>
                                        <p:tgtEl>
                                          <p:spTgt spid="45"/>
                                        </p:tgtEl>
                                      </p:cBhvr>
                                    </p:animEffect>
                                  </p:childTnLst>
                                </p:cTn>
                              </p:par>
                            </p:childTnLst>
                          </p:cTn>
                        </p:par>
                        <p:par>
                          <p:cTn id="83" fill="hold">
                            <p:stCondLst>
                              <p:cond delay="3200"/>
                            </p:stCondLst>
                            <p:childTnLst>
                              <p:par>
                                <p:cTn id="84" presetID="2" presetClass="entr" presetSubtype="8" fill="hold" grpId="0" nodeType="afterEffect">
                                  <p:stCondLst>
                                    <p:cond delay="0"/>
                                  </p:stCondLst>
                                  <p:childTnLst>
                                    <p:set>
                                      <p:cBhvr>
                                        <p:cTn id="85" dur="1" fill="hold">
                                          <p:stCondLst>
                                            <p:cond delay="0"/>
                                          </p:stCondLst>
                                        </p:cTn>
                                        <p:tgtEl>
                                          <p:spTgt spid="6"/>
                                        </p:tgtEl>
                                        <p:attrNameLst>
                                          <p:attrName>style.visibility</p:attrName>
                                        </p:attrNameLst>
                                      </p:cBhvr>
                                      <p:to>
                                        <p:strVal val="visible"/>
                                      </p:to>
                                    </p:set>
                                    <p:anim calcmode="lin" valueType="num">
                                      <p:cBhvr additive="base">
                                        <p:cTn id="86" dur="200" fill="hold"/>
                                        <p:tgtEl>
                                          <p:spTgt spid="6"/>
                                        </p:tgtEl>
                                        <p:attrNameLst>
                                          <p:attrName>ppt_x</p:attrName>
                                        </p:attrNameLst>
                                      </p:cBhvr>
                                      <p:tavLst>
                                        <p:tav tm="0">
                                          <p:val>
                                            <p:strVal val="0-#ppt_w/2"/>
                                          </p:val>
                                        </p:tav>
                                        <p:tav tm="100000">
                                          <p:val>
                                            <p:strVal val="#ppt_x"/>
                                          </p:val>
                                        </p:tav>
                                      </p:tavLst>
                                    </p:anim>
                                    <p:anim calcmode="lin" valueType="num">
                                      <p:cBhvr additive="base">
                                        <p:cTn id="87" dur="200" fill="hold"/>
                                        <p:tgtEl>
                                          <p:spTgt spid="6"/>
                                        </p:tgtEl>
                                        <p:attrNameLst>
                                          <p:attrName>ppt_y</p:attrName>
                                        </p:attrNameLst>
                                      </p:cBhvr>
                                      <p:tavLst>
                                        <p:tav tm="0">
                                          <p:val>
                                            <p:strVal val="#ppt_y"/>
                                          </p:val>
                                        </p:tav>
                                        <p:tav tm="100000">
                                          <p:val>
                                            <p:strVal val="#ppt_y"/>
                                          </p:val>
                                        </p:tav>
                                      </p:tavLst>
                                    </p:anim>
                                  </p:childTnLst>
                                </p:cTn>
                              </p:par>
                            </p:childTnLst>
                          </p:cTn>
                        </p:par>
                        <p:par>
                          <p:cTn id="88" fill="hold">
                            <p:stCondLst>
                              <p:cond delay="3400"/>
                            </p:stCondLst>
                            <p:childTnLst>
                              <p:par>
                                <p:cTn id="89" presetID="22" presetClass="entr" presetSubtype="4" fill="hold" grpId="0" nodeType="afterEffect">
                                  <p:stCondLst>
                                    <p:cond delay="0"/>
                                  </p:stCondLst>
                                  <p:childTnLst>
                                    <p:set>
                                      <p:cBhvr>
                                        <p:cTn id="90" dur="1" fill="hold">
                                          <p:stCondLst>
                                            <p:cond delay="0"/>
                                          </p:stCondLst>
                                        </p:cTn>
                                        <p:tgtEl>
                                          <p:spTgt spid="29"/>
                                        </p:tgtEl>
                                        <p:attrNameLst>
                                          <p:attrName>style.visibility</p:attrName>
                                        </p:attrNameLst>
                                      </p:cBhvr>
                                      <p:to>
                                        <p:strVal val="visible"/>
                                      </p:to>
                                    </p:set>
                                    <p:animEffect transition="in" filter="wipe(down)">
                                      <p:cBhvr>
                                        <p:cTn id="91" dur="300"/>
                                        <p:tgtEl>
                                          <p:spTgt spid="29"/>
                                        </p:tgtEl>
                                      </p:cBhvr>
                                    </p:animEffect>
                                  </p:childTnLst>
                                </p:cTn>
                              </p:par>
                            </p:childTnLst>
                          </p:cTn>
                        </p:par>
                        <p:par>
                          <p:cTn id="92" fill="hold">
                            <p:stCondLst>
                              <p:cond delay="3700"/>
                            </p:stCondLst>
                            <p:childTnLst>
                              <p:par>
                                <p:cTn id="93" presetID="53" presetClass="entr" presetSubtype="16" fill="hold" grpId="0" nodeType="afterEffect">
                                  <p:stCondLst>
                                    <p:cond delay="0"/>
                                  </p:stCondLst>
                                  <p:childTnLst>
                                    <p:set>
                                      <p:cBhvr>
                                        <p:cTn id="94" dur="1" fill="hold">
                                          <p:stCondLst>
                                            <p:cond delay="0"/>
                                          </p:stCondLst>
                                        </p:cTn>
                                        <p:tgtEl>
                                          <p:spTgt spid="42"/>
                                        </p:tgtEl>
                                        <p:attrNameLst>
                                          <p:attrName>style.visibility</p:attrName>
                                        </p:attrNameLst>
                                      </p:cBhvr>
                                      <p:to>
                                        <p:strVal val="visible"/>
                                      </p:to>
                                    </p:set>
                                    <p:anim calcmode="lin" valueType="num">
                                      <p:cBhvr>
                                        <p:cTn id="95" dur="300" fill="hold"/>
                                        <p:tgtEl>
                                          <p:spTgt spid="42"/>
                                        </p:tgtEl>
                                        <p:attrNameLst>
                                          <p:attrName>ppt_w</p:attrName>
                                        </p:attrNameLst>
                                      </p:cBhvr>
                                      <p:tavLst>
                                        <p:tav tm="0">
                                          <p:val>
                                            <p:fltVal val="0"/>
                                          </p:val>
                                        </p:tav>
                                        <p:tav tm="100000">
                                          <p:val>
                                            <p:strVal val="#ppt_w"/>
                                          </p:val>
                                        </p:tav>
                                      </p:tavLst>
                                    </p:anim>
                                    <p:anim calcmode="lin" valueType="num">
                                      <p:cBhvr>
                                        <p:cTn id="96" dur="300" fill="hold"/>
                                        <p:tgtEl>
                                          <p:spTgt spid="42"/>
                                        </p:tgtEl>
                                        <p:attrNameLst>
                                          <p:attrName>ppt_h</p:attrName>
                                        </p:attrNameLst>
                                      </p:cBhvr>
                                      <p:tavLst>
                                        <p:tav tm="0">
                                          <p:val>
                                            <p:fltVal val="0"/>
                                          </p:val>
                                        </p:tav>
                                        <p:tav tm="100000">
                                          <p:val>
                                            <p:strVal val="#ppt_h"/>
                                          </p:val>
                                        </p:tav>
                                      </p:tavLst>
                                    </p:anim>
                                    <p:animEffect transition="in" filter="fade">
                                      <p:cBhvr>
                                        <p:cTn id="97" dur="300"/>
                                        <p:tgtEl>
                                          <p:spTgt spid="42"/>
                                        </p:tgtEl>
                                      </p:cBhvr>
                                    </p:animEffect>
                                  </p:childTnLst>
                                </p:cTn>
                              </p:par>
                            </p:childTnLst>
                          </p:cTn>
                        </p:par>
                        <p:par>
                          <p:cTn id="98" fill="hold">
                            <p:stCondLst>
                              <p:cond delay="4000"/>
                            </p:stCondLst>
                            <p:childTnLst>
                              <p:par>
                                <p:cTn id="99" presetID="22" presetClass="entr" presetSubtype="4" fill="hold" grpId="0" nodeType="afterEffect">
                                  <p:stCondLst>
                                    <p:cond delay="0"/>
                                  </p:stCondLst>
                                  <p:childTnLst>
                                    <p:set>
                                      <p:cBhvr>
                                        <p:cTn id="100" dur="1" fill="hold">
                                          <p:stCondLst>
                                            <p:cond delay="0"/>
                                          </p:stCondLst>
                                        </p:cTn>
                                        <p:tgtEl>
                                          <p:spTgt spid="30"/>
                                        </p:tgtEl>
                                        <p:attrNameLst>
                                          <p:attrName>style.visibility</p:attrName>
                                        </p:attrNameLst>
                                      </p:cBhvr>
                                      <p:to>
                                        <p:strVal val="visible"/>
                                      </p:to>
                                    </p:set>
                                    <p:animEffect transition="in" filter="wipe(down)">
                                      <p:cBhvr>
                                        <p:cTn id="101" dur="500"/>
                                        <p:tgtEl>
                                          <p:spTgt spid="30"/>
                                        </p:tgtEl>
                                      </p:cBhvr>
                                    </p:animEffect>
                                  </p:childTnLst>
                                </p:cTn>
                              </p:par>
                            </p:childTnLst>
                          </p:cTn>
                        </p:par>
                        <p:par>
                          <p:cTn id="102" fill="hold">
                            <p:stCondLst>
                              <p:cond delay="4500"/>
                            </p:stCondLst>
                            <p:childTnLst>
                              <p:par>
                                <p:cTn id="103" presetID="53" presetClass="entr" presetSubtype="16" fill="hold" grpId="0" nodeType="afterEffect">
                                  <p:stCondLst>
                                    <p:cond delay="0"/>
                                  </p:stCondLst>
                                  <p:childTnLst>
                                    <p:set>
                                      <p:cBhvr>
                                        <p:cTn id="104" dur="1" fill="hold">
                                          <p:stCondLst>
                                            <p:cond delay="0"/>
                                          </p:stCondLst>
                                        </p:cTn>
                                        <p:tgtEl>
                                          <p:spTgt spid="46"/>
                                        </p:tgtEl>
                                        <p:attrNameLst>
                                          <p:attrName>style.visibility</p:attrName>
                                        </p:attrNameLst>
                                      </p:cBhvr>
                                      <p:to>
                                        <p:strVal val="visible"/>
                                      </p:to>
                                    </p:set>
                                    <p:anim calcmode="lin" valueType="num">
                                      <p:cBhvr>
                                        <p:cTn id="105" dur="300" fill="hold"/>
                                        <p:tgtEl>
                                          <p:spTgt spid="46"/>
                                        </p:tgtEl>
                                        <p:attrNameLst>
                                          <p:attrName>ppt_w</p:attrName>
                                        </p:attrNameLst>
                                      </p:cBhvr>
                                      <p:tavLst>
                                        <p:tav tm="0">
                                          <p:val>
                                            <p:fltVal val="0"/>
                                          </p:val>
                                        </p:tav>
                                        <p:tav tm="100000">
                                          <p:val>
                                            <p:strVal val="#ppt_w"/>
                                          </p:val>
                                        </p:tav>
                                      </p:tavLst>
                                    </p:anim>
                                    <p:anim calcmode="lin" valueType="num">
                                      <p:cBhvr>
                                        <p:cTn id="106" dur="300" fill="hold"/>
                                        <p:tgtEl>
                                          <p:spTgt spid="46"/>
                                        </p:tgtEl>
                                        <p:attrNameLst>
                                          <p:attrName>ppt_h</p:attrName>
                                        </p:attrNameLst>
                                      </p:cBhvr>
                                      <p:tavLst>
                                        <p:tav tm="0">
                                          <p:val>
                                            <p:fltVal val="0"/>
                                          </p:val>
                                        </p:tav>
                                        <p:tav tm="100000">
                                          <p:val>
                                            <p:strVal val="#ppt_h"/>
                                          </p:val>
                                        </p:tav>
                                      </p:tavLst>
                                    </p:anim>
                                    <p:animEffect transition="in" filter="fade">
                                      <p:cBhvr>
                                        <p:cTn id="107" dur="300"/>
                                        <p:tgtEl>
                                          <p:spTgt spid="46"/>
                                        </p:tgtEl>
                                      </p:cBhvr>
                                    </p:animEffect>
                                  </p:childTnLst>
                                </p:cTn>
                              </p:par>
                            </p:childTnLst>
                          </p:cTn>
                        </p:par>
                        <p:par>
                          <p:cTn id="108" fill="hold">
                            <p:stCondLst>
                              <p:cond delay="4800"/>
                            </p:stCondLst>
                            <p:childTnLst>
                              <p:par>
                                <p:cTn id="109" presetID="2" presetClass="entr" presetSubtype="8" fill="hold" grpId="0" nodeType="afterEffect">
                                  <p:stCondLst>
                                    <p:cond delay="0"/>
                                  </p:stCondLst>
                                  <p:childTnLst>
                                    <p:set>
                                      <p:cBhvr>
                                        <p:cTn id="110" dur="1" fill="hold">
                                          <p:stCondLst>
                                            <p:cond delay="0"/>
                                          </p:stCondLst>
                                        </p:cTn>
                                        <p:tgtEl>
                                          <p:spTgt spid="7"/>
                                        </p:tgtEl>
                                        <p:attrNameLst>
                                          <p:attrName>style.visibility</p:attrName>
                                        </p:attrNameLst>
                                      </p:cBhvr>
                                      <p:to>
                                        <p:strVal val="visible"/>
                                      </p:to>
                                    </p:set>
                                    <p:anim calcmode="lin" valueType="num">
                                      <p:cBhvr additive="base">
                                        <p:cTn id="111" dur="200" fill="hold"/>
                                        <p:tgtEl>
                                          <p:spTgt spid="7"/>
                                        </p:tgtEl>
                                        <p:attrNameLst>
                                          <p:attrName>ppt_x</p:attrName>
                                        </p:attrNameLst>
                                      </p:cBhvr>
                                      <p:tavLst>
                                        <p:tav tm="0">
                                          <p:val>
                                            <p:strVal val="0-#ppt_w/2"/>
                                          </p:val>
                                        </p:tav>
                                        <p:tav tm="100000">
                                          <p:val>
                                            <p:strVal val="#ppt_x"/>
                                          </p:val>
                                        </p:tav>
                                      </p:tavLst>
                                    </p:anim>
                                    <p:anim calcmode="lin" valueType="num">
                                      <p:cBhvr additive="base">
                                        <p:cTn id="112" dur="200" fill="hold"/>
                                        <p:tgtEl>
                                          <p:spTgt spid="7"/>
                                        </p:tgtEl>
                                        <p:attrNameLst>
                                          <p:attrName>ppt_y</p:attrName>
                                        </p:attrNameLst>
                                      </p:cBhvr>
                                      <p:tavLst>
                                        <p:tav tm="0">
                                          <p:val>
                                            <p:strVal val="#ppt_y"/>
                                          </p:val>
                                        </p:tav>
                                        <p:tav tm="100000">
                                          <p:val>
                                            <p:strVal val="#ppt_y"/>
                                          </p:val>
                                        </p:tav>
                                      </p:tavLst>
                                    </p:anim>
                                  </p:childTnLst>
                                </p:cTn>
                              </p:par>
                            </p:childTnLst>
                          </p:cTn>
                        </p:par>
                        <p:par>
                          <p:cTn id="113" fill="hold">
                            <p:stCondLst>
                              <p:cond delay="5000"/>
                            </p:stCondLst>
                            <p:childTnLst>
                              <p:par>
                                <p:cTn id="114" presetID="22" presetClass="entr" presetSubtype="4" fill="hold" grpId="0" nodeType="afterEffect">
                                  <p:stCondLst>
                                    <p:cond delay="0"/>
                                  </p:stCondLst>
                                  <p:childTnLst>
                                    <p:set>
                                      <p:cBhvr>
                                        <p:cTn id="115" dur="1" fill="hold">
                                          <p:stCondLst>
                                            <p:cond delay="0"/>
                                          </p:stCondLst>
                                        </p:cTn>
                                        <p:tgtEl>
                                          <p:spTgt spid="31"/>
                                        </p:tgtEl>
                                        <p:attrNameLst>
                                          <p:attrName>style.visibility</p:attrName>
                                        </p:attrNameLst>
                                      </p:cBhvr>
                                      <p:to>
                                        <p:strVal val="visible"/>
                                      </p:to>
                                    </p:set>
                                    <p:animEffect transition="in" filter="wipe(down)">
                                      <p:cBhvr>
                                        <p:cTn id="116" dur="300"/>
                                        <p:tgtEl>
                                          <p:spTgt spid="31"/>
                                        </p:tgtEl>
                                      </p:cBhvr>
                                    </p:animEffect>
                                  </p:childTnLst>
                                </p:cTn>
                              </p:par>
                            </p:childTnLst>
                          </p:cTn>
                        </p:par>
                        <p:par>
                          <p:cTn id="117" fill="hold">
                            <p:stCondLst>
                              <p:cond delay="5300"/>
                            </p:stCondLst>
                            <p:childTnLst>
                              <p:par>
                                <p:cTn id="118" presetID="53" presetClass="entr" presetSubtype="16" fill="hold" grpId="0" nodeType="afterEffect">
                                  <p:stCondLst>
                                    <p:cond delay="0"/>
                                  </p:stCondLst>
                                  <p:childTnLst>
                                    <p:set>
                                      <p:cBhvr>
                                        <p:cTn id="119" dur="1" fill="hold">
                                          <p:stCondLst>
                                            <p:cond delay="0"/>
                                          </p:stCondLst>
                                        </p:cTn>
                                        <p:tgtEl>
                                          <p:spTgt spid="41"/>
                                        </p:tgtEl>
                                        <p:attrNameLst>
                                          <p:attrName>style.visibility</p:attrName>
                                        </p:attrNameLst>
                                      </p:cBhvr>
                                      <p:to>
                                        <p:strVal val="visible"/>
                                      </p:to>
                                    </p:set>
                                    <p:anim calcmode="lin" valueType="num">
                                      <p:cBhvr>
                                        <p:cTn id="120" dur="300" fill="hold"/>
                                        <p:tgtEl>
                                          <p:spTgt spid="41"/>
                                        </p:tgtEl>
                                        <p:attrNameLst>
                                          <p:attrName>ppt_w</p:attrName>
                                        </p:attrNameLst>
                                      </p:cBhvr>
                                      <p:tavLst>
                                        <p:tav tm="0">
                                          <p:val>
                                            <p:fltVal val="0"/>
                                          </p:val>
                                        </p:tav>
                                        <p:tav tm="100000">
                                          <p:val>
                                            <p:strVal val="#ppt_w"/>
                                          </p:val>
                                        </p:tav>
                                      </p:tavLst>
                                    </p:anim>
                                    <p:anim calcmode="lin" valueType="num">
                                      <p:cBhvr>
                                        <p:cTn id="121" dur="300" fill="hold"/>
                                        <p:tgtEl>
                                          <p:spTgt spid="41"/>
                                        </p:tgtEl>
                                        <p:attrNameLst>
                                          <p:attrName>ppt_h</p:attrName>
                                        </p:attrNameLst>
                                      </p:cBhvr>
                                      <p:tavLst>
                                        <p:tav tm="0">
                                          <p:val>
                                            <p:fltVal val="0"/>
                                          </p:val>
                                        </p:tav>
                                        <p:tav tm="100000">
                                          <p:val>
                                            <p:strVal val="#ppt_h"/>
                                          </p:val>
                                        </p:tav>
                                      </p:tavLst>
                                    </p:anim>
                                    <p:animEffect transition="in" filter="fade">
                                      <p:cBhvr>
                                        <p:cTn id="122" dur="300"/>
                                        <p:tgtEl>
                                          <p:spTgt spid="41"/>
                                        </p:tgtEl>
                                      </p:cBhvr>
                                    </p:animEffect>
                                  </p:childTnLst>
                                </p:cTn>
                              </p:par>
                            </p:childTnLst>
                          </p:cTn>
                        </p:par>
                        <p:par>
                          <p:cTn id="123" fill="hold">
                            <p:stCondLst>
                              <p:cond delay="5600"/>
                            </p:stCondLst>
                            <p:childTnLst>
                              <p:par>
                                <p:cTn id="124" presetID="22" presetClass="entr" presetSubtype="4" fill="hold" grpId="0" nodeType="afterEffect">
                                  <p:stCondLst>
                                    <p:cond delay="0"/>
                                  </p:stCondLst>
                                  <p:childTnLst>
                                    <p:set>
                                      <p:cBhvr>
                                        <p:cTn id="125" dur="1" fill="hold">
                                          <p:stCondLst>
                                            <p:cond delay="0"/>
                                          </p:stCondLst>
                                        </p:cTn>
                                        <p:tgtEl>
                                          <p:spTgt spid="32"/>
                                        </p:tgtEl>
                                        <p:attrNameLst>
                                          <p:attrName>style.visibility</p:attrName>
                                        </p:attrNameLst>
                                      </p:cBhvr>
                                      <p:to>
                                        <p:strVal val="visible"/>
                                      </p:to>
                                    </p:set>
                                    <p:animEffect transition="in" filter="wipe(down)">
                                      <p:cBhvr>
                                        <p:cTn id="126" dur="500"/>
                                        <p:tgtEl>
                                          <p:spTgt spid="32"/>
                                        </p:tgtEl>
                                      </p:cBhvr>
                                    </p:animEffect>
                                  </p:childTnLst>
                                </p:cTn>
                              </p:par>
                            </p:childTnLst>
                          </p:cTn>
                        </p:par>
                        <p:par>
                          <p:cTn id="127" fill="hold">
                            <p:stCondLst>
                              <p:cond delay="6100"/>
                            </p:stCondLst>
                            <p:childTnLst>
                              <p:par>
                                <p:cTn id="128" presetID="53" presetClass="entr" presetSubtype="16" fill="hold" grpId="0" nodeType="afterEffect">
                                  <p:stCondLst>
                                    <p:cond delay="0"/>
                                  </p:stCondLst>
                                  <p:childTnLst>
                                    <p:set>
                                      <p:cBhvr>
                                        <p:cTn id="129" dur="1" fill="hold">
                                          <p:stCondLst>
                                            <p:cond delay="0"/>
                                          </p:stCondLst>
                                        </p:cTn>
                                        <p:tgtEl>
                                          <p:spTgt spid="47"/>
                                        </p:tgtEl>
                                        <p:attrNameLst>
                                          <p:attrName>style.visibility</p:attrName>
                                        </p:attrNameLst>
                                      </p:cBhvr>
                                      <p:to>
                                        <p:strVal val="visible"/>
                                      </p:to>
                                    </p:set>
                                    <p:anim calcmode="lin" valueType="num">
                                      <p:cBhvr>
                                        <p:cTn id="130" dur="300" fill="hold"/>
                                        <p:tgtEl>
                                          <p:spTgt spid="47"/>
                                        </p:tgtEl>
                                        <p:attrNameLst>
                                          <p:attrName>ppt_w</p:attrName>
                                        </p:attrNameLst>
                                      </p:cBhvr>
                                      <p:tavLst>
                                        <p:tav tm="0">
                                          <p:val>
                                            <p:fltVal val="0"/>
                                          </p:val>
                                        </p:tav>
                                        <p:tav tm="100000">
                                          <p:val>
                                            <p:strVal val="#ppt_w"/>
                                          </p:val>
                                        </p:tav>
                                      </p:tavLst>
                                    </p:anim>
                                    <p:anim calcmode="lin" valueType="num">
                                      <p:cBhvr>
                                        <p:cTn id="131" dur="300" fill="hold"/>
                                        <p:tgtEl>
                                          <p:spTgt spid="47"/>
                                        </p:tgtEl>
                                        <p:attrNameLst>
                                          <p:attrName>ppt_h</p:attrName>
                                        </p:attrNameLst>
                                      </p:cBhvr>
                                      <p:tavLst>
                                        <p:tav tm="0">
                                          <p:val>
                                            <p:fltVal val="0"/>
                                          </p:val>
                                        </p:tav>
                                        <p:tav tm="100000">
                                          <p:val>
                                            <p:strVal val="#ppt_h"/>
                                          </p:val>
                                        </p:tav>
                                      </p:tavLst>
                                    </p:anim>
                                    <p:animEffect transition="in" filter="fade">
                                      <p:cBhvr>
                                        <p:cTn id="132" dur="300"/>
                                        <p:tgtEl>
                                          <p:spTgt spid="47"/>
                                        </p:tgtEl>
                                      </p:cBhvr>
                                    </p:animEffect>
                                  </p:childTnLst>
                                </p:cTn>
                              </p:par>
                            </p:childTnLst>
                          </p:cTn>
                        </p:par>
                        <p:par>
                          <p:cTn id="133" fill="hold">
                            <p:stCondLst>
                              <p:cond delay="6400"/>
                            </p:stCondLst>
                            <p:childTnLst>
                              <p:par>
                                <p:cTn id="134" presetID="2" presetClass="entr" presetSubtype="8" fill="hold" grpId="0" nodeType="afterEffect">
                                  <p:stCondLst>
                                    <p:cond delay="0"/>
                                  </p:stCondLst>
                                  <p:childTnLst>
                                    <p:set>
                                      <p:cBhvr>
                                        <p:cTn id="135" dur="1" fill="hold">
                                          <p:stCondLst>
                                            <p:cond delay="0"/>
                                          </p:stCondLst>
                                        </p:cTn>
                                        <p:tgtEl>
                                          <p:spTgt spid="8"/>
                                        </p:tgtEl>
                                        <p:attrNameLst>
                                          <p:attrName>style.visibility</p:attrName>
                                        </p:attrNameLst>
                                      </p:cBhvr>
                                      <p:to>
                                        <p:strVal val="visible"/>
                                      </p:to>
                                    </p:set>
                                    <p:anim calcmode="lin" valueType="num">
                                      <p:cBhvr additive="base">
                                        <p:cTn id="136" dur="200" fill="hold"/>
                                        <p:tgtEl>
                                          <p:spTgt spid="8"/>
                                        </p:tgtEl>
                                        <p:attrNameLst>
                                          <p:attrName>ppt_x</p:attrName>
                                        </p:attrNameLst>
                                      </p:cBhvr>
                                      <p:tavLst>
                                        <p:tav tm="0">
                                          <p:val>
                                            <p:strVal val="0-#ppt_w/2"/>
                                          </p:val>
                                        </p:tav>
                                        <p:tav tm="100000">
                                          <p:val>
                                            <p:strVal val="#ppt_x"/>
                                          </p:val>
                                        </p:tav>
                                      </p:tavLst>
                                    </p:anim>
                                    <p:anim calcmode="lin" valueType="num">
                                      <p:cBhvr additive="base">
                                        <p:cTn id="137" dur="200" fill="hold"/>
                                        <p:tgtEl>
                                          <p:spTgt spid="8"/>
                                        </p:tgtEl>
                                        <p:attrNameLst>
                                          <p:attrName>ppt_y</p:attrName>
                                        </p:attrNameLst>
                                      </p:cBhvr>
                                      <p:tavLst>
                                        <p:tav tm="0">
                                          <p:val>
                                            <p:strVal val="#ppt_y"/>
                                          </p:val>
                                        </p:tav>
                                        <p:tav tm="100000">
                                          <p:val>
                                            <p:strVal val="#ppt_y"/>
                                          </p:val>
                                        </p:tav>
                                      </p:tavLst>
                                    </p:anim>
                                  </p:childTnLst>
                                </p:cTn>
                              </p:par>
                            </p:childTnLst>
                          </p:cTn>
                        </p:par>
                        <p:par>
                          <p:cTn id="138" fill="hold">
                            <p:stCondLst>
                              <p:cond delay="6600"/>
                            </p:stCondLst>
                            <p:childTnLst>
                              <p:par>
                                <p:cTn id="139" presetID="22" presetClass="entr" presetSubtype="4" fill="hold" grpId="0" nodeType="afterEffect">
                                  <p:stCondLst>
                                    <p:cond delay="0"/>
                                  </p:stCondLst>
                                  <p:childTnLst>
                                    <p:set>
                                      <p:cBhvr>
                                        <p:cTn id="140" dur="1" fill="hold">
                                          <p:stCondLst>
                                            <p:cond delay="0"/>
                                          </p:stCondLst>
                                        </p:cTn>
                                        <p:tgtEl>
                                          <p:spTgt spid="33"/>
                                        </p:tgtEl>
                                        <p:attrNameLst>
                                          <p:attrName>style.visibility</p:attrName>
                                        </p:attrNameLst>
                                      </p:cBhvr>
                                      <p:to>
                                        <p:strVal val="visible"/>
                                      </p:to>
                                    </p:set>
                                    <p:animEffect transition="in" filter="wipe(down)">
                                      <p:cBhvr>
                                        <p:cTn id="141" dur="300"/>
                                        <p:tgtEl>
                                          <p:spTgt spid="33"/>
                                        </p:tgtEl>
                                      </p:cBhvr>
                                    </p:animEffect>
                                  </p:childTnLst>
                                </p:cTn>
                              </p:par>
                            </p:childTnLst>
                          </p:cTn>
                        </p:par>
                        <p:par>
                          <p:cTn id="142" fill="hold">
                            <p:stCondLst>
                              <p:cond delay="6900"/>
                            </p:stCondLst>
                            <p:childTnLst>
                              <p:par>
                                <p:cTn id="143" presetID="53" presetClass="entr" presetSubtype="16" fill="hold" grpId="0" nodeType="afterEffect">
                                  <p:stCondLst>
                                    <p:cond delay="0"/>
                                  </p:stCondLst>
                                  <p:childTnLst>
                                    <p:set>
                                      <p:cBhvr>
                                        <p:cTn id="144" dur="1" fill="hold">
                                          <p:stCondLst>
                                            <p:cond delay="0"/>
                                          </p:stCondLst>
                                        </p:cTn>
                                        <p:tgtEl>
                                          <p:spTgt spid="43"/>
                                        </p:tgtEl>
                                        <p:attrNameLst>
                                          <p:attrName>style.visibility</p:attrName>
                                        </p:attrNameLst>
                                      </p:cBhvr>
                                      <p:to>
                                        <p:strVal val="visible"/>
                                      </p:to>
                                    </p:set>
                                    <p:anim calcmode="lin" valueType="num">
                                      <p:cBhvr>
                                        <p:cTn id="145" dur="300" fill="hold"/>
                                        <p:tgtEl>
                                          <p:spTgt spid="43"/>
                                        </p:tgtEl>
                                        <p:attrNameLst>
                                          <p:attrName>ppt_w</p:attrName>
                                        </p:attrNameLst>
                                      </p:cBhvr>
                                      <p:tavLst>
                                        <p:tav tm="0">
                                          <p:val>
                                            <p:fltVal val="0"/>
                                          </p:val>
                                        </p:tav>
                                        <p:tav tm="100000">
                                          <p:val>
                                            <p:strVal val="#ppt_w"/>
                                          </p:val>
                                        </p:tav>
                                      </p:tavLst>
                                    </p:anim>
                                    <p:anim calcmode="lin" valueType="num">
                                      <p:cBhvr>
                                        <p:cTn id="146" dur="300" fill="hold"/>
                                        <p:tgtEl>
                                          <p:spTgt spid="43"/>
                                        </p:tgtEl>
                                        <p:attrNameLst>
                                          <p:attrName>ppt_h</p:attrName>
                                        </p:attrNameLst>
                                      </p:cBhvr>
                                      <p:tavLst>
                                        <p:tav tm="0">
                                          <p:val>
                                            <p:fltVal val="0"/>
                                          </p:val>
                                        </p:tav>
                                        <p:tav tm="100000">
                                          <p:val>
                                            <p:strVal val="#ppt_h"/>
                                          </p:val>
                                        </p:tav>
                                      </p:tavLst>
                                    </p:anim>
                                    <p:animEffect transition="in" filter="fade">
                                      <p:cBhvr>
                                        <p:cTn id="147" dur="300"/>
                                        <p:tgtEl>
                                          <p:spTgt spid="43"/>
                                        </p:tgtEl>
                                      </p:cBhvr>
                                    </p:animEffect>
                                  </p:childTnLst>
                                </p:cTn>
                              </p:par>
                            </p:childTnLst>
                          </p:cTn>
                        </p:par>
                        <p:par>
                          <p:cTn id="148" fill="hold">
                            <p:stCondLst>
                              <p:cond delay="7200"/>
                            </p:stCondLst>
                            <p:childTnLst>
                              <p:par>
                                <p:cTn id="149" presetID="22" presetClass="entr" presetSubtype="4" fill="hold" grpId="0" nodeType="afterEffect">
                                  <p:stCondLst>
                                    <p:cond delay="0"/>
                                  </p:stCondLst>
                                  <p:childTnLst>
                                    <p:set>
                                      <p:cBhvr>
                                        <p:cTn id="150" dur="1" fill="hold">
                                          <p:stCondLst>
                                            <p:cond delay="0"/>
                                          </p:stCondLst>
                                        </p:cTn>
                                        <p:tgtEl>
                                          <p:spTgt spid="34"/>
                                        </p:tgtEl>
                                        <p:attrNameLst>
                                          <p:attrName>style.visibility</p:attrName>
                                        </p:attrNameLst>
                                      </p:cBhvr>
                                      <p:to>
                                        <p:strVal val="visible"/>
                                      </p:to>
                                    </p:set>
                                    <p:animEffect transition="in" filter="wipe(down)">
                                      <p:cBhvr>
                                        <p:cTn id="151" dur="500"/>
                                        <p:tgtEl>
                                          <p:spTgt spid="34"/>
                                        </p:tgtEl>
                                      </p:cBhvr>
                                    </p:animEffect>
                                  </p:childTnLst>
                                </p:cTn>
                              </p:par>
                            </p:childTnLst>
                          </p:cTn>
                        </p:par>
                        <p:par>
                          <p:cTn id="152" fill="hold">
                            <p:stCondLst>
                              <p:cond delay="7700"/>
                            </p:stCondLst>
                            <p:childTnLst>
                              <p:par>
                                <p:cTn id="153" presetID="53" presetClass="entr" presetSubtype="16" fill="hold" grpId="0" nodeType="afterEffect">
                                  <p:stCondLst>
                                    <p:cond delay="0"/>
                                  </p:stCondLst>
                                  <p:childTnLst>
                                    <p:set>
                                      <p:cBhvr>
                                        <p:cTn id="154" dur="1" fill="hold">
                                          <p:stCondLst>
                                            <p:cond delay="0"/>
                                          </p:stCondLst>
                                        </p:cTn>
                                        <p:tgtEl>
                                          <p:spTgt spid="48"/>
                                        </p:tgtEl>
                                        <p:attrNameLst>
                                          <p:attrName>style.visibility</p:attrName>
                                        </p:attrNameLst>
                                      </p:cBhvr>
                                      <p:to>
                                        <p:strVal val="visible"/>
                                      </p:to>
                                    </p:set>
                                    <p:anim calcmode="lin" valueType="num">
                                      <p:cBhvr>
                                        <p:cTn id="155" dur="300" fill="hold"/>
                                        <p:tgtEl>
                                          <p:spTgt spid="48"/>
                                        </p:tgtEl>
                                        <p:attrNameLst>
                                          <p:attrName>ppt_w</p:attrName>
                                        </p:attrNameLst>
                                      </p:cBhvr>
                                      <p:tavLst>
                                        <p:tav tm="0">
                                          <p:val>
                                            <p:fltVal val="0"/>
                                          </p:val>
                                        </p:tav>
                                        <p:tav tm="100000">
                                          <p:val>
                                            <p:strVal val="#ppt_w"/>
                                          </p:val>
                                        </p:tav>
                                      </p:tavLst>
                                    </p:anim>
                                    <p:anim calcmode="lin" valueType="num">
                                      <p:cBhvr>
                                        <p:cTn id="156" dur="300" fill="hold"/>
                                        <p:tgtEl>
                                          <p:spTgt spid="48"/>
                                        </p:tgtEl>
                                        <p:attrNameLst>
                                          <p:attrName>ppt_h</p:attrName>
                                        </p:attrNameLst>
                                      </p:cBhvr>
                                      <p:tavLst>
                                        <p:tav tm="0">
                                          <p:val>
                                            <p:fltVal val="0"/>
                                          </p:val>
                                        </p:tav>
                                        <p:tav tm="100000">
                                          <p:val>
                                            <p:strVal val="#ppt_h"/>
                                          </p:val>
                                        </p:tav>
                                      </p:tavLst>
                                    </p:anim>
                                    <p:animEffect transition="in" filter="fade">
                                      <p:cBhvr>
                                        <p:cTn id="157" dur="300"/>
                                        <p:tgtEl>
                                          <p:spTgt spid="48"/>
                                        </p:tgtEl>
                                      </p:cBhvr>
                                    </p:animEffect>
                                  </p:childTnLst>
                                </p:cTn>
                              </p:par>
                            </p:childTnLst>
                          </p:cTn>
                        </p:par>
                        <p:par>
                          <p:cTn id="158" fill="hold">
                            <p:stCondLst>
                              <p:cond delay="8000"/>
                            </p:stCondLst>
                            <p:childTnLst>
                              <p:par>
                                <p:cTn id="159" presetID="2" presetClass="entr" presetSubtype="2" fill="hold" grpId="0" nodeType="afterEffect">
                                  <p:stCondLst>
                                    <p:cond delay="0"/>
                                  </p:stCondLst>
                                  <p:childTnLst>
                                    <p:set>
                                      <p:cBhvr>
                                        <p:cTn id="160" dur="1" fill="hold">
                                          <p:stCondLst>
                                            <p:cond delay="0"/>
                                          </p:stCondLst>
                                        </p:cTn>
                                        <p:tgtEl>
                                          <p:spTgt spid="36"/>
                                        </p:tgtEl>
                                        <p:attrNameLst>
                                          <p:attrName>style.visibility</p:attrName>
                                        </p:attrNameLst>
                                      </p:cBhvr>
                                      <p:to>
                                        <p:strVal val="visible"/>
                                      </p:to>
                                    </p:set>
                                    <p:anim calcmode="lin" valueType="num">
                                      <p:cBhvr additive="base">
                                        <p:cTn id="161" dur="300" fill="hold"/>
                                        <p:tgtEl>
                                          <p:spTgt spid="36"/>
                                        </p:tgtEl>
                                        <p:attrNameLst>
                                          <p:attrName>ppt_x</p:attrName>
                                        </p:attrNameLst>
                                      </p:cBhvr>
                                      <p:tavLst>
                                        <p:tav tm="0">
                                          <p:val>
                                            <p:strVal val="1+#ppt_w/2"/>
                                          </p:val>
                                        </p:tav>
                                        <p:tav tm="100000">
                                          <p:val>
                                            <p:strVal val="#ppt_x"/>
                                          </p:val>
                                        </p:tav>
                                      </p:tavLst>
                                    </p:anim>
                                    <p:anim calcmode="lin" valueType="num">
                                      <p:cBhvr additive="base">
                                        <p:cTn id="162" dur="300" fill="hold"/>
                                        <p:tgtEl>
                                          <p:spTgt spid="36"/>
                                        </p:tgtEl>
                                        <p:attrNameLst>
                                          <p:attrName>ppt_y</p:attrName>
                                        </p:attrNameLst>
                                      </p:cBhvr>
                                      <p:tavLst>
                                        <p:tav tm="0">
                                          <p:val>
                                            <p:strVal val="#ppt_y"/>
                                          </p:val>
                                        </p:tav>
                                        <p:tav tm="100000">
                                          <p:val>
                                            <p:strVal val="#ppt_y"/>
                                          </p:val>
                                        </p:tav>
                                      </p:tavLst>
                                    </p:anim>
                                  </p:childTnLst>
                                </p:cTn>
                              </p:par>
                            </p:childTnLst>
                          </p:cTn>
                        </p:par>
                        <p:par>
                          <p:cTn id="163" fill="hold">
                            <p:stCondLst>
                              <p:cond delay="8300"/>
                            </p:stCondLst>
                            <p:childTnLst>
                              <p:par>
                                <p:cTn id="164" presetID="2" presetClass="entr" presetSubtype="2" fill="hold" grpId="0" nodeType="afterEffect">
                                  <p:stCondLst>
                                    <p:cond delay="0"/>
                                  </p:stCondLst>
                                  <p:childTnLst>
                                    <p:set>
                                      <p:cBhvr>
                                        <p:cTn id="165" dur="1" fill="hold">
                                          <p:stCondLst>
                                            <p:cond delay="0"/>
                                          </p:stCondLst>
                                        </p:cTn>
                                        <p:tgtEl>
                                          <p:spTgt spid="35"/>
                                        </p:tgtEl>
                                        <p:attrNameLst>
                                          <p:attrName>style.visibility</p:attrName>
                                        </p:attrNameLst>
                                      </p:cBhvr>
                                      <p:to>
                                        <p:strVal val="visible"/>
                                      </p:to>
                                    </p:set>
                                    <p:anim calcmode="lin" valueType="num">
                                      <p:cBhvr additive="base">
                                        <p:cTn id="166" dur="300" fill="hold"/>
                                        <p:tgtEl>
                                          <p:spTgt spid="35"/>
                                        </p:tgtEl>
                                        <p:attrNameLst>
                                          <p:attrName>ppt_x</p:attrName>
                                        </p:attrNameLst>
                                      </p:cBhvr>
                                      <p:tavLst>
                                        <p:tav tm="0">
                                          <p:val>
                                            <p:strVal val="1+#ppt_w/2"/>
                                          </p:val>
                                        </p:tav>
                                        <p:tav tm="100000">
                                          <p:val>
                                            <p:strVal val="#ppt_x"/>
                                          </p:val>
                                        </p:tav>
                                      </p:tavLst>
                                    </p:anim>
                                    <p:anim calcmode="lin" valueType="num">
                                      <p:cBhvr additive="base">
                                        <p:cTn id="167" dur="300" fill="hold"/>
                                        <p:tgtEl>
                                          <p:spTgt spid="35"/>
                                        </p:tgtEl>
                                        <p:attrNameLst>
                                          <p:attrName>ppt_y</p:attrName>
                                        </p:attrNameLst>
                                      </p:cBhvr>
                                      <p:tavLst>
                                        <p:tav tm="0">
                                          <p:val>
                                            <p:strVal val="#ppt_y"/>
                                          </p:val>
                                        </p:tav>
                                        <p:tav tm="100000">
                                          <p:val>
                                            <p:strVal val="#ppt_y"/>
                                          </p:val>
                                        </p:tav>
                                      </p:tavLst>
                                    </p:anim>
                                  </p:childTnLst>
                                </p:cTn>
                              </p:par>
                            </p:childTnLst>
                          </p:cTn>
                        </p:par>
                        <p:par>
                          <p:cTn id="168" fill="hold">
                            <p:stCondLst>
                              <p:cond delay="8600"/>
                            </p:stCondLst>
                            <p:childTnLst>
                              <p:par>
                                <p:cTn id="169" presetID="22" presetClass="entr" presetSubtype="8" fill="hold" grpId="0" nodeType="afterEffect">
                                  <p:stCondLst>
                                    <p:cond delay="0"/>
                                  </p:stCondLst>
                                  <p:childTnLst>
                                    <p:set>
                                      <p:cBhvr>
                                        <p:cTn id="170" dur="1" fill="hold">
                                          <p:stCondLst>
                                            <p:cond delay="0"/>
                                          </p:stCondLst>
                                        </p:cTn>
                                        <p:tgtEl>
                                          <p:spTgt spid="38"/>
                                        </p:tgtEl>
                                        <p:attrNameLst>
                                          <p:attrName>style.visibility</p:attrName>
                                        </p:attrNameLst>
                                      </p:cBhvr>
                                      <p:to>
                                        <p:strVal val="visible"/>
                                      </p:to>
                                    </p:set>
                                    <p:animEffect transition="in" filter="wipe(left)">
                                      <p:cBhvr>
                                        <p:cTn id="171" dur="500"/>
                                        <p:tgtEl>
                                          <p:spTgt spid="38"/>
                                        </p:tgtEl>
                                      </p:cBhvr>
                                    </p:animEffect>
                                  </p:childTnLst>
                                </p:cTn>
                              </p:par>
                            </p:childTnLst>
                          </p:cTn>
                        </p:par>
                        <p:par>
                          <p:cTn id="172" fill="hold">
                            <p:stCondLst>
                              <p:cond delay="9100"/>
                            </p:stCondLst>
                            <p:childTnLst>
                              <p:par>
                                <p:cTn id="173" presetID="22" presetClass="entr" presetSubtype="8" fill="hold" grpId="0" nodeType="afterEffect">
                                  <p:stCondLst>
                                    <p:cond delay="0"/>
                                  </p:stCondLst>
                                  <p:childTnLst>
                                    <p:set>
                                      <p:cBhvr>
                                        <p:cTn id="174" dur="1" fill="hold">
                                          <p:stCondLst>
                                            <p:cond delay="0"/>
                                          </p:stCondLst>
                                        </p:cTn>
                                        <p:tgtEl>
                                          <p:spTgt spid="37"/>
                                        </p:tgtEl>
                                        <p:attrNameLst>
                                          <p:attrName>style.visibility</p:attrName>
                                        </p:attrNameLst>
                                      </p:cBhvr>
                                      <p:to>
                                        <p:strVal val="visible"/>
                                      </p:to>
                                    </p:set>
                                    <p:animEffect transition="in" filter="wipe(left)">
                                      <p:cBhvr>
                                        <p:cTn id="175" dur="500"/>
                                        <p:tgtEl>
                                          <p:spTgt spid="37"/>
                                        </p:tgtEl>
                                      </p:cBhvr>
                                    </p:animEffect>
                                  </p:childTnLst>
                                </p:cTn>
                              </p:par>
                            </p:childTnLst>
                          </p:cTn>
                        </p:par>
                        <p:par>
                          <p:cTn id="176" fill="hold">
                            <p:stCondLst>
                              <p:cond delay="9600"/>
                            </p:stCondLst>
                            <p:childTnLst>
                              <p:par>
                                <p:cTn id="177" presetID="22" presetClass="entr" presetSubtype="8" fill="hold" grpId="0" nodeType="afterEffect">
                                  <p:stCondLst>
                                    <p:cond delay="0"/>
                                  </p:stCondLst>
                                  <p:childTnLst>
                                    <p:set>
                                      <p:cBhvr>
                                        <p:cTn id="178" dur="1" fill="hold">
                                          <p:stCondLst>
                                            <p:cond delay="0"/>
                                          </p:stCondLst>
                                        </p:cTn>
                                        <p:tgtEl>
                                          <p:spTgt spid="39"/>
                                        </p:tgtEl>
                                        <p:attrNameLst>
                                          <p:attrName>style.visibility</p:attrName>
                                        </p:attrNameLst>
                                      </p:cBhvr>
                                      <p:to>
                                        <p:strVal val="visible"/>
                                      </p:to>
                                    </p:set>
                                    <p:animEffect transition="in" filter="wipe(left)">
                                      <p:cBhvr>
                                        <p:cTn id="179" dur="500"/>
                                        <p:tgtEl>
                                          <p:spTgt spid="39"/>
                                        </p:tgtEl>
                                      </p:cBhvr>
                                    </p:animEffect>
                                  </p:childTnLst>
                                </p:cTn>
                              </p:par>
                            </p:childTnLst>
                          </p:cTn>
                        </p:par>
                        <p:par>
                          <p:cTn id="180" fill="hold">
                            <p:stCondLst>
                              <p:cond delay="10100"/>
                            </p:stCondLst>
                            <p:childTnLst>
                              <p:par>
                                <p:cTn id="181" presetID="22" presetClass="entr" presetSubtype="4" fill="hold" grpId="0" nodeType="afterEffect">
                                  <p:stCondLst>
                                    <p:cond delay="0"/>
                                  </p:stCondLst>
                                  <p:childTnLst>
                                    <p:set>
                                      <p:cBhvr>
                                        <p:cTn id="182" dur="1" fill="hold">
                                          <p:stCondLst>
                                            <p:cond delay="0"/>
                                          </p:stCondLst>
                                        </p:cTn>
                                        <p:tgtEl>
                                          <p:spTgt spid="49"/>
                                        </p:tgtEl>
                                        <p:attrNameLst>
                                          <p:attrName>style.visibility</p:attrName>
                                        </p:attrNameLst>
                                      </p:cBhvr>
                                      <p:to>
                                        <p:strVal val="visible"/>
                                      </p:to>
                                    </p:set>
                                    <p:animEffect transition="in" filter="wipe(down)">
                                      <p:cBhvr>
                                        <p:cTn id="183" dur="500"/>
                                        <p:tgtEl>
                                          <p:spTgt spid="49"/>
                                        </p:tgtEl>
                                      </p:cBhvr>
                                    </p:animEffect>
                                  </p:childTnLst>
                                </p:cTn>
                              </p:par>
                            </p:childTnLst>
                          </p:cTn>
                        </p:par>
                        <p:par>
                          <p:cTn id="184" fill="hold">
                            <p:stCondLst>
                              <p:cond delay="10600"/>
                            </p:stCondLst>
                            <p:childTnLst>
                              <p:par>
                                <p:cTn id="185" presetID="22" presetClass="entr" presetSubtype="8" fill="hold" grpId="0" nodeType="afterEffect">
                                  <p:stCondLst>
                                    <p:cond delay="0"/>
                                  </p:stCondLst>
                                  <p:childTnLst>
                                    <p:set>
                                      <p:cBhvr>
                                        <p:cTn id="186" dur="1" fill="hold">
                                          <p:stCondLst>
                                            <p:cond delay="0"/>
                                          </p:stCondLst>
                                        </p:cTn>
                                        <p:tgtEl>
                                          <p:spTgt spid="40"/>
                                        </p:tgtEl>
                                        <p:attrNameLst>
                                          <p:attrName>style.visibility</p:attrName>
                                        </p:attrNameLst>
                                      </p:cBhvr>
                                      <p:to>
                                        <p:strVal val="visible"/>
                                      </p:to>
                                    </p:set>
                                    <p:animEffect transition="in" filter="wipe(left)">
                                      <p:cBhvr>
                                        <p:cTn id="187" dur="500"/>
                                        <p:tgtEl>
                                          <p:spTgt spid="40"/>
                                        </p:tgtEl>
                                      </p:cBhvr>
                                    </p:animEffect>
                                  </p:childTnLst>
                                </p:cTn>
                              </p:par>
                            </p:childTnLst>
                          </p:cTn>
                        </p:par>
                        <p:par>
                          <p:cTn id="188" fill="hold">
                            <p:stCondLst>
                              <p:cond delay="11100"/>
                            </p:stCondLst>
                            <p:childTnLst>
                              <p:par>
                                <p:cTn id="189" presetID="22" presetClass="entr" presetSubtype="4" fill="hold" grpId="0" nodeType="afterEffect">
                                  <p:stCondLst>
                                    <p:cond delay="0"/>
                                  </p:stCondLst>
                                  <p:childTnLst>
                                    <p:set>
                                      <p:cBhvr>
                                        <p:cTn id="190" dur="1" fill="hold">
                                          <p:stCondLst>
                                            <p:cond delay="0"/>
                                          </p:stCondLst>
                                        </p:cTn>
                                        <p:tgtEl>
                                          <p:spTgt spid="50"/>
                                        </p:tgtEl>
                                        <p:attrNameLst>
                                          <p:attrName>style.visibility</p:attrName>
                                        </p:attrNameLst>
                                      </p:cBhvr>
                                      <p:to>
                                        <p:strVal val="visible"/>
                                      </p:to>
                                    </p:set>
                                    <p:animEffect transition="in" filter="wipe(down)">
                                      <p:cBhvr>
                                        <p:cTn id="191"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2" grpId="0"/>
      <p:bldP spid="13" grpId="0"/>
      <p:bldP spid="14" grpId="0"/>
      <p:bldP spid="25" grpId="0"/>
      <p:bldP spid="26" grpId="0"/>
      <p:bldP spid="27" grpId="0" animBg="1"/>
      <p:bldP spid="28" grpId="0" animBg="1"/>
      <p:bldP spid="29" grpId="0" animBg="1"/>
      <p:bldP spid="30" grpId="0" animBg="1"/>
      <p:bldP spid="31" grpId="0" animBg="1"/>
      <p:bldP spid="32" grpId="0" animBg="1"/>
      <p:bldP spid="33" grpId="0" animBg="1"/>
      <p:bldP spid="34" grpId="0" animBg="1"/>
      <p:bldP spid="35" grpId="0"/>
      <p:bldP spid="36" grpId="0"/>
      <p:bldP spid="37" grpId="0"/>
      <p:bldP spid="38" grpId="0"/>
      <p:bldP spid="39" grpId="0"/>
      <p:bldP spid="40" grpId="0"/>
      <p:bldP spid="41" grpId="0"/>
      <p:bldP spid="42" grpId="0"/>
      <p:bldP spid="43" grpId="0"/>
      <p:bldP spid="44" grpId="0"/>
      <p:bldP spid="45" grpId="0"/>
      <p:bldP spid="46" grpId="0"/>
      <p:bldP spid="47" grpId="0"/>
      <p:bldP spid="48" grpId="0"/>
      <p:bldP spid="49" grpId="0" animBg="1"/>
      <p:bldP spid="50" grpId="0" animBg="1"/>
      <p:bldP spid="5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Arrow Connector 25"/>
          <p:cNvCxnSpPr/>
          <p:nvPr/>
        </p:nvCxnSpPr>
        <p:spPr bwMode="auto">
          <a:xfrm>
            <a:off x="4912672" y="1344088"/>
            <a:ext cx="1766888" cy="0"/>
          </a:xfrm>
          <a:prstGeom prst="straightConnector1">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grpSp>
        <p:nvGrpSpPr>
          <p:cNvPr id="5" name="组合 4"/>
          <p:cNvGrpSpPr>
            <a:grpSpLocks/>
          </p:cNvGrpSpPr>
          <p:nvPr/>
        </p:nvGrpSpPr>
        <p:grpSpPr bwMode="auto">
          <a:xfrm>
            <a:off x="5461335" y="3319194"/>
            <a:ext cx="1127107" cy="607317"/>
            <a:chOff x="7906533" y="4840050"/>
            <a:chExt cx="1125966" cy="606826"/>
          </a:xfrm>
        </p:grpSpPr>
        <p:cxnSp>
          <p:nvCxnSpPr>
            <p:cNvPr id="6" name="Straight Arrow Connector 42"/>
            <p:cNvCxnSpPr/>
            <p:nvPr/>
          </p:nvCxnSpPr>
          <p:spPr>
            <a:xfrm>
              <a:off x="8636025" y="5446875"/>
              <a:ext cx="396474" cy="0"/>
            </a:xfrm>
            <a:prstGeom prst="straightConnector1">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7" name="Straight Connector 45"/>
            <p:cNvCxnSpPr/>
            <p:nvPr/>
          </p:nvCxnSpPr>
          <p:spPr>
            <a:xfrm flipH="1" flipV="1">
              <a:off x="7906533" y="4840050"/>
              <a:ext cx="729493" cy="606826"/>
            </a:xfrm>
            <a:prstGeom prst="line">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grpSp>
      <p:grpSp>
        <p:nvGrpSpPr>
          <p:cNvPr id="8" name="组合 7"/>
          <p:cNvGrpSpPr>
            <a:grpSpLocks/>
          </p:cNvGrpSpPr>
          <p:nvPr/>
        </p:nvGrpSpPr>
        <p:grpSpPr bwMode="auto">
          <a:xfrm>
            <a:off x="5548468" y="2179850"/>
            <a:ext cx="1129509" cy="558411"/>
            <a:chOff x="7902901" y="3124000"/>
            <a:chExt cx="1129418" cy="558855"/>
          </a:xfrm>
        </p:grpSpPr>
        <p:cxnSp>
          <p:nvCxnSpPr>
            <p:cNvPr id="9" name="Straight Arrow Connector 38"/>
            <p:cNvCxnSpPr/>
            <p:nvPr/>
          </p:nvCxnSpPr>
          <p:spPr>
            <a:xfrm>
              <a:off x="8460865" y="3124000"/>
              <a:ext cx="571454" cy="558855"/>
            </a:xfrm>
            <a:prstGeom prst="straightConnector1">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41"/>
            <p:cNvCxnSpPr/>
            <p:nvPr/>
          </p:nvCxnSpPr>
          <p:spPr>
            <a:xfrm flipH="1" flipV="1">
              <a:off x="7902901" y="3124000"/>
              <a:ext cx="557964" cy="2"/>
            </a:xfrm>
            <a:prstGeom prst="line">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grpSp>
      <p:grpSp>
        <p:nvGrpSpPr>
          <p:cNvPr id="11" name="组合 10"/>
          <p:cNvGrpSpPr>
            <a:grpSpLocks/>
          </p:cNvGrpSpPr>
          <p:nvPr/>
        </p:nvGrpSpPr>
        <p:grpSpPr bwMode="auto">
          <a:xfrm>
            <a:off x="2448036" y="1389859"/>
            <a:ext cx="1300163" cy="271463"/>
            <a:chOff x="3181205" y="2010025"/>
            <a:chExt cx="1299921" cy="271166"/>
          </a:xfrm>
        </p:grpSpPr>
        <p:cxnSp>
          <p:nvCxnSpPr>
            <p:cNvPr id="12" name="Straight Arrow Connector 70"/>
            <p:cNvCxnSpPr/>
            <p:nvPr/>
          </p:nvCxnSpPr>
          <p:spPr>
            <a:xfrm flipH="1">
              <a:off x="3181205" y="2010025"/>
              <a:ext cx="780905" cy="0"/>
            </a:xfrm>
            <a:prstGeom prst="straightConnector1">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72"/>
            <p:cNvCxnSpPr/>
            <p:nvPr/>
          </p:nvCxnSpPr>
          <p:spPr>
            <a:xfrm>
              <a:off x="3962110" y="2010025"/>
              <a:ext cx="519016" cy="271166"/>
            </a:xfrm>
            <a:prstGeom prst="line">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grpSp>
      <p:grpSp>
        <p:nvGrpSpPr>
          <p:cNvPr id="14" name="组合 13"/>
          <p:cNvGrpSpPr>
            <a:grpSpLocks/>
          </p:cNvGrpSpPr>
          <p:nvPr/>
        </p:nvGrpSpPr>
        <p:grpSpPr bwMode="auto">
          <a:xfrm>
            <a:off x="2528500" y="3219820"/>
            <a:ext cx="960141" cy="833683"/>
            <a:chOff x="3243437" y="4210024"/>
            <a:chExt cx="960324" cy="834506"/>
          </a:xfrm>
        </p:grpSpPr>
        <p:cxnSp>
          <p:nvCxnSpPr>
            <p:cNvPr id="15" name="Straight Arrow Connector 57"/>
            <p:cNvCxnSpPr/>
            <p:nvPr/>
          </p:nvCxnSpPr>
          <p:spPr>
            <a:xfrm flipH="1">
              <a:off x="3243437" y="5044530"/>
              <a:ext cx="564561" cy="0"/>
            </a:xfrm>
            <a:prstGeom prst="straightConnector1">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60"/>
            <p:cNvCxnSpPr/>
            <p:nvPr/>
          </p:nvCxnSpPr>
          <p:spPr>
            <a:xfrm flipH="1">
              <a:off x="3816345" y="4210024"/>
              <a:ext cx="387416" cy="834506"/>
            </a:xfrm>
            <a:prstGeom prst="line">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grpSp>
      <p:grpSp>
        <p:nvGrpSpPr>
          <p:cNvPr id="17" name="组合 16"/>
          <p:cNvGrpSpPr>
            <a:grpSpLocks/>
          </p:cNvGrpSpPr>
          <p:nvPr/>
        </p:nvGrpSpPr>
        <p:grpSpPr bwMode="auto">
          <a:xfrm>
            <a:off x="2564739" y="2721895"/>
            <a:ext cx="1871862" cy="325928"/>
            <a:chOff x="3279710" y="3713495"/>
            <a:chExt cx="1872464" cy="325928"/>
          </a:xfrm>
        </p:grpSpPr>
        <p:cxnSp>
          <p:nvCxnSpPr>
            <p:cNvPr id="18" name="Straight Arrow Connector 62"/>
            <p:cNvCxnSpPr/>
            <p:nvPr/>
          </p:nvCxnSpPr>
          <p:spPr>
            <a:xfrm flipH="1">
              <a:off x="3279710" y="3713495"/>
              <a:ext cx="1412285" cy="4452"/>
            </a:xfrm>
            <a:prstGeom prst="straightConnector1">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64"/>
            <p:cNvCxnSpPr/>
            <p:nvPr/>
          </p:nvCxnSpPr>
          <p:spPr>
            <a:xfrm flipH="1" flipV="1">
              <a:off x="4690107" y="3717947"/>
              <a:ext cx="462067" cy="321476"/>
            </a:xfrm>
            <a:prstGeom prst="line">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grpSp>
      <p:sp>
        <p:nvSpPr>
          <p:cNvPr id="20" name="TextBox 59"/>
          <p:cNvSpPr txBox="1">
            <a:spLocks noChangeArrowheads="1"/>
          </p:cNvSpPr>
          <p:nvPr/>
        </p:nvSpPr>
        <p:spPr bwMode="auto">
          <a:xfrm flipH="1">
            <a:off x="497936" y="1233519"/>
            <a:ext cx="1786358" cy="323157"/>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r" defTabSz="914332" rtl="0" eaLnBrk="0" fontAlgn="auto" latinLnBrk="0" hangingPunct="0">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smtClean="0">
                <a:ln>
                  <a:noFill/>
                </a:ln>
                <a:solidFill>
                  <a:prstClr val="black"/>
                </a:solidFill>
                <a:effectLst/>
                <a:uLnTx/>
                <a:uFillTx/>
                <a:latin typeface="微软雅黑"/>
                <a:ea typeface="微软雅黑"/>
                <a:cs typeface="+mn-cs"/>
              </a:rPr>
              <a:t>核心产品一</a:t>
            </a:r>
            <a:endParaRPr kumimoji="0" lang="en-US" altLang="ko-KR" sz="15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1" name="矩形 17"/>
          <p:cNvSpPr>
            <a:spLocks noChangeArrowheads="1"/>
          </p:cNvSpPr>
          <p:nvPr/>
        </p:nvSpPr>
        <p:spPr bwMode="auto">
          <a:xfrm>
            <a:off x="467544" y="1583067"/>
            <a:ext cx="1822450" cy="650939"/>
          </a:xfrm>
          <a:prstGeom prst="rect">
            <a:avLst/>
          </a:prstGeom>
          <a:noFill/>
          <a:ln>
            <a:noFill/>
          </a:ln>
          <a:extLst/>
        </p:spPr>
        <p:txBody>
          <a:bodyPr lIns="91431" tIns="45716" rIns="91431" bIns="45716">
            <a:spAutoFit/>
          </a:bodyPr>
          <a:lstStyle/>
          <a:p>
            <a:pPr marL="0" marR="0" lvl="0" indent="0" algn="r" defTabSz="914332" rtl="0" eaLnBrk="1" fontAlgn="auto" latinLnBrk="0" hangingPunct="1">
              <a:lnSpc>
                <a:spcPct val="11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sym typeface="微软雅黑" pitchFamily="34" charset="-122"/>
              </a:rPr>
              <a:t>在此录入上述图表的综合描述说明，在此录入上述图表的综合描述说明。</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2" name="TextBox 59"/>
          <p:cNvSpPr txBox="1">
            <a:spLocks noChangeArrowheads="1"/>
          </p:cNvSpPr>
          <p:nvPr/>
        </p:nvSpPr>
        <p:spPr bwMode="auto">
          <a:xfrm flipH="1">
            <a:off x="497936" y="2558000"/>
            <a:ext cx="1822450" cy="323157"/>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r" defTabSz="914332" rtl="0" eaLnBrk="0" fontAlgn="auto" latinLnBrk="0" hangingPunct="0">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black"/>
                </a:solidFill>
                <a:effectLst/>
                <a:uLnTx/>
                <a:uFillTx/>
                <a:latin typeface="微软雅黑"/>
                <a:ea typeface="微软雅黑"/>
                <a:cs typeface="+mn-cs"/>
              </a:rPr>
              <a:t>核心</a:t>
            </a:r>
            <a:r>
              <a:rPr kumimoji="0" lang="zh-CN" altLang="en-US" sz="1500" b="0" i="0" u="none" strike="noStrike" kern="1200" cap="none" spc="0" normalizeH="0" baseline="0" noProof="0" dirty="0" smtClean="0">
                <a:ln>
                  <a:noFill/>
                </a:ln>
                <a:solidFill>
                  <a:prstClr val="black"/>
                </a:solidFill>
                <a:effectLst/>
                <a:uLnTx/>
                <a:uFillTx/>
                <a:latin typeface="微软雅黑"/>
                <a:ea typeface="微软雅黑"/>
                <a:cs typeface="+mn-cs"/>
              </a:rPr>
              <a:t>产品二</a:t>
            </a:r>
            <a:endParaRPr kumimoji="0" lang="en-US" altLang="ko-KR" sz="15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3" name="矩形 17"/>
          <p:cNvSpPr>
            <a:spLocks noChangeArrowheads="1"/>
          </p:cNvSpPr>
          <p:nvPr/>
        </p:nvSpPr>
        <p:spPr bwMode="auto">
          <a:xfrm>
            <a:off x="474419" y="2868479"/>
            <a:ext cx="1822450" cy="650939"/>
          </a:xfrm>
          <a:prstGeom prst="rect">
            <a:avLst/>
          </a:prstGeom>
          <a:noFill/>
          <a:ln>
            <a:noFill/>
          </a:ln>
          <a:extLst/>
        </p:spPr>
        <p:txBody>
          <a:bodyPr lIns="91431" tIns="45716" rIns="91431" bIns="45716">
            <a:spAutoFit/>
          </a:bodyPr>
          <a:lstStyle/>
          <a:p>
            <a:pPr marL="0" marR="0" lvl="0" indent="0" algn="r" defTabSz="914332" rtl="0" eaLnBrk="1" fontAlgn="auto" latinLnBrk="0" hangingPunct="1">
              <a:lnSpc>
                <a:spcPct val="11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sym typeface="微软雅黑" pitchFamily="34" charset="-122"/>
              </a:rPr>
              <a:t>在此录入上述图表的综合描述说明，在此录入上述图表的综合描述说明。</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4" name="TextBox 59"/>
          <p:cNvSpPr txBox="1">
            <a:spLocks noChangeArrowheads="1"/>
          </p:cNvSpPr>
          <p:nvPr/>
        </p:nvSpPr>
        <p:spPr bwMode="auto">
          <a:xfrm flipH="1">
            <a:off x="497936" y="3914072"/>
            <a:ext cx="1792058" cy="323157"/>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r" defTabSz="914332" rtl="0" eaLnBrk="0" fontAlgn="auto" latinLnBrk="0" hangingPunct="0">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black"/>
                </a:solidFill>
                <a:effectLst/>
                <a:uLnTx/>
                <a:uFillTx/>
                <a:latin typeface="微软雅黑"/>
                <a:ea typeface="微软雅黑"/>
                <a:cs typeface="+mn-cs"/>
              </a:rPr>
              <a:t>核心</a:t>
            </a:r>
            <a:r>
              <a:rPr kumimoji="0" lang="zh-CN" altLang="en-US" sz="1500" b="0" i="0" u="none" strike="noStrike" kern="1200" cap="none" spc="0" normalizeH="0" baseline="0" noProof="0" dirty="0" smtClean="0">
                <a:ln>
                  <a:noFill/>
                </a:ln>
                <a:solidFill>
                  <a:prstClr val="black"/>
                </a:solidFill>
                <a:effectLst/>
                <a:uLnTx/>
                <a:uFillTx/>
                <a:latin typeface="微软雅黑"/>
                <a:ea typeface="微软雅黑"/>
                <a:cs typeface="+mn-cs"/>
              </a:rPr>
              <a:t>产品三</a:t>
            </a:r>
            <a:endParaRPr kumimoji="0" lang="en-US" altLang="ko-KR" sz="15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5" name="矩形 17"/>
          <p:cNvSpPr>
            <a:spLocks noChangeArrowheads="1"/>
          </p:cNvSpPr>
          <p:nvPr/>
        </p:nvSpPr>
        <p:spPr bwMode="auto">
          <a:xfrm>
            <a:off x="497936" y="4240967"/>
            <a:ext cx="1822450" cy="650939"/>
          </a:xfrm>
          <a:prstGeom prst="rect">
            <a:avLst/>
          </a:prstGeom>
          <a:noFill/>
          <a:ln>
            <a:noFill/>
          </a:ln>
          <a:extLst/>
        </p:spPr>
        <p:txBody>
          <a:bodyPr lIns="91431" tIns="45716" rIns="91431" bIns="45716">
            <a:spAutoFit/>
          </a:bodyPr>
          <a:lstStyle/>
          <a:p>
            <a:pPr marL="0" marR="0" lvl="0" indent="0" algn="r" defTabSz="914332" rtl="0" eaLnBrk="1" fontAlgn="auto" latinLnBrk="0" hangingPunct="1">
              <a:lnSpc>
                <a:spcPct val="11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sym typeface="微软雅黑" pitchFamily="34" charset="-122"/>
              </a:rPr>
              <a:t>在此录入上述图表的描述说明，在此录入图表的描述说明。</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6" name="TextBox 59"/>
          <p:cNvSpPr txBox="1">
            <a:spLocks noChangeArrowheads="1"/>
          </p:cNvSpPr>
          <p:nvPr/>
        </p:nvSpPr>
        <p:spPr bwMode="auto">
          <a:xfrm flipH="1">
            <a:off x="6913327" y="1151935"/>
            <a:ext cx="1599745" cy="323157"/>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4332" rtl="0" eaLnBrk="0" fontAlgn="auto" latinLnBrk="0" hangingPunct="0">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black"/>
                </a:solidFill>
                <a:effectLst/>
                <a:uLnTx/>
                <a:uFillTx/>
                <a:latin typeface="微软雅黑"/>
                <a:ea typeface="微软雅黑"/>
                <a:cs typeface="+mn-cs"/>
              </a:rPr>
              <a:t>附属</a:t>
            </a:r>
            <a:r>
              <a:rPr kumimoji="0" lang="zh-CN" altLang="en-US" sz="1500" b="0" i="0" u="none" strike="noStrike" kern="1200" cap="none" spc="0" normalizeH="0" baseline="0" noProof="0" dirty="0" smtClean="0">
                <a:ln>
                  <a:noFill/>
                </a:ln>
                <a:solidFill>
                  <a:prstClr val="black"/>
                </a:solidFill>
                <a:effectLst/>
                <a:uLnTx/>
                <a:uFillTx/>
                <a:latin typeface="微软雅黑"/>
                <a:ea typeface="微软雅黑"/>
                <a:cs typeface="+mn-cs"/>
              </a:rPr>
              <a:t>产品</a:t>
            </a:r>
            <a:r>
              <a:rPr kumimoji="0" lang="zh-CN" altLang="en-US" sz="1500" b="0" i="0" u="none" strike="noStrike" kern="1200" cap="none" spc="0" normalizeH="0" baseline="0" noProof="0" dirty="0">
                <a:ln>
                  <a:noFill/>
                </a:ln>
                <a:solidFill>
                  <a:prstClr val="black"/>
                </a:solidFill>
                <a:effectLst/>
                <a:uLnTx/>
                <a:uFillTx/>
                <a:latin typeface="微软雅黑"/>
                <a:ea typeface="微软雅黑"/>
                <a:cs typeface="+mn-cs"/>
              </a:rPr>
              <a:t>一</a:t>
            </a:r>
            <a:endParaRPr kumimoji="0" lang="en-US" altLang="ko-KR" sz="15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7" name="矩形 17"/>
          <p:cNvSpPr>
            <a:spLocks noChangeArrowheads="1"/>
          </p:cNvSpPr>
          <p:nvPr/>
        </p:nvSpPr>
        <p:spPr bwMode="auto">
          <a:xfrm>
            <a:off x="6913328" y="1501237"/>
            <a:ext cx="1822450" cy="650939"/>
          </a:xfrm>
          <a:prstGeom prst="rect">
            <a:avLst/>
          </a:prstGeom>
          <a:noFill/>
          <a:ln>
            <a:noFill/>
          </a:ln>
          <a:extLst/>
        </p:spPr>
        <p:txBody>
          <a:bodyPr lIns="91431" tIns="45716" rIns="91431" bIns="45716">
            <a:spAutoFit/>
          </a:bodyPr>
          <a:lstStyle/>
          <a:p>
            <a:pPr marL="0" marR="0" lvl="0" indent="0" algn="l" defTabSz="914332" rtl="0" eaLnBrk="1" fontAlgn="auto" latinLnBrk="0" hangingPunct="1">
              <a:lnSpc>
                <a:spcPct val="11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sym typeface="微软雅黑" pitchFamily="34" charset="-122"/>
              </a:rPr>
              <a:t>在此录入上述图表的综合描述说明，在此录入上述图表的综合描述说明。</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8" name="TextBox 59"/>
          <p:cNvSpPr txBox="1">
            <a:spLocks noChangeArrowheads="1"/>
          </p:cNvSpPr>
          <p:nvPr/>
        </p:nvSpPr>
        <p:spPr bwMode="auto">
          <a:xfrm flipH="1">
            <a:off x="6913326" y="2571403"/>
            <a:ext cx="1599747" cy="323157"/>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4332" rtl="0" eaLnBrk="0" fontAlgn="auto" latinLnBrk="0" hangingPunct="0">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black"/>
                </a:solidFill>
                <a:effectLst/>
                <a:uLnTx/>
                <a:uFillTx/>
                <a:latin typeface="微软雅黑"/>
                <a:ea typeface="微软雅黑"/>
                <a:cs typeface="+mn-cs"/>
              </a:rPr>
              <a:t>附属</a:t>
            </a:r>
            <a:r>
              <a:rPr kumimoji="0" lang="zh-CN" altLang="en-US" sz="1500" b="0" i="0" u="none" strike="noStrike" kern="1200" cap="none" spc="0" normalizeH="0" baseline="0" noProof="0" dirty="0" smtClean="0">
                <a:ln>
                  <a:noFill/>
                </a:ln>
                <a:solidFill>
                  <a:prstClr val="black"/>
                </a:solidFill>
                <a:effectLst/>
                <a:uLnTx/>
                <a:uFillTx/>
                <a:latin typeface="微软雅黑"/>
                <a:ea typeface="微软雅黑"/>
                <a:cs typeface="+mn-cs"/>
              </a:rPr>
              <a:t>产品二</a:t>
            </a:r>
            <a:endParaRPr kumimoji="0" lang="en-US" altLang="ko-KR" sz="15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9" name="矩形 17"/>
          <p:cNvSpPr>
            <a:spLocks noChangeArrowheads="1"/>
          </p:cNvSpPr>
          <p:nvPr/>
        </p:nvSpPr>
        <p:spPr bwMode="auto">
          <a:xfrm>
            <a:off x="6913328" y="2893317"/>
            <a:ext cx="1822450" cy="650939"/>
          </a:xfrm>
          <a:prstGeom prst="rect">
            <a:avLst/>
          </a:prstGeom>
          <a:noFill/>
          <a:ln>
            <a:noFill/>
          </a:ln>
          <a:extLst/>
        </p:spPr>
        <p:txBody>
          <a:bodyPr lIns="91431" tIns="45716" rIns="91431" bIns="45716">
            <a:spAutoFit/>
          </a:bodyPr>
          <a:lstStyle/>
          <a:p>
            <a:pPr marL="0" marR="0" lvl="0" indent="0" algn="l" defTabSz="914332" rtl="0" eaLnBrk="1" fontAlgn="auto" latinLnBrk="0" hangingPunct="1">
              <a:lnSpc>
                <a:spcPct val="11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sym typeface="微软雅黑" pitchFamily="34" charset="-122"/>
              </a:rPr>
              <a:t>在此录入上述图表的综合描述说明，在此录入上述图表的综合描述说明。</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30" name="TextBox 59"/>
          <p:cNvSpPr txBox="1">
            <a:spLocks noChangeArrowheads="1"/>
          </p:cNvSpPr>
          <p:nvPr/>
        </p:nvSpPr>
        <p:spPr bwMode="auto">
          <a:xfrm flipH="1">
            <a:off x="6913327" y="3768210"/>
            <a:ext cx="1599745" cy="323157"/>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4332" rtl="0" eaLnBrk="0" fontAlgn="auto" latinLnBrk="0" hangingPunct="0">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black"/>
                </a:solidFill>
                <a:effectLst/>
                <a:uLnTx/>
                <a:uFillTx/>
                <a:latin typeface="微软雅黑"/>
                <a:ea typeface="微软雅黑"/>
                <a:cs typeface="+mn-cs"/>
              </a:rPr>
              <a:t>附属</a:t>
            </a:r>
            <a:r>
              <a:rPr kumimoji="0" lang="zh-CN" altLang="en-US" sz="1500" b="0" i="0" u="none" strike="noStrike" kern="1200" cap="none" spc="0" normalizeH="0" baseline="0" noProof="0" dirty="0" smtClean="0">
                <a:ln>
                  <a:noFill/>
                </a:ln>
                <a:solidFill>
                  <a:prstClr val="black"/>
                </a:solidFill>
                <a:effectLst/>
                <a:uLnTx/>
                <a:uFillTx/>
                <a:latin typeface="微软雅黑"/>
                <a:ea typeface="微软雅黑"/>
                <a:cs typeface="+mn-cs"/>
              </a:rPr>
              <a:t>产品三</a:t>
            </a:r>
            <a:endParaRPr kumimoji="0" lang="en-US" altLang="ko-KR" sz="15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31" name="矩形 17"/>
          <p:cNvSpPr>
            <a:spLocks noChangeArrowheads="1"/>
          </p:cNvSpPr>
          <p:nvPr/>
        </p:nvSpPr>
        <p:spPr bwMode="auto">
          <a:xfrm>
            <a:off x="6913328" y="4106258"/>
            <a:ext cx="1822450" cy="464735"/>
          </a:xfrm>
          <a:prstGeom prst="rect">
            <a:avLst/>
          </a:prstGeom>
          <a:noFill/>
          <a:ln>
            <a:noFill/>
          </a:ln>
          <a:extLst/>
        </p:spPr>
        <p:txBody>
          <a:bodyPr lIns="91431" tIns="45716" rIns="91431" bIns="45716">
            <a:spAutoFit/>
          </a:bodyPr>
          <a:lstStyle/>
          <a:p>
            <a:pPr marL="0" marR="0" lvl="0" indent="0" algn="l" defTabSz="914332" rtl="0" eaLnBrk="1" fontAlgn="auto" latinLnBrk="0" hangingPunct="1">
              <a:lnSpc>
                <a:spcPct val="11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sym typeface="微软雅黑" pitchFamily="34" charset="-122"/>
              </a:rPr>
              <a:t>在此录入上述图表的综合描述说明，在此录入。</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32" name="Freeform 6"/>
          <p:cNvSpPr>
            <a:spLocks noEditPoints="1"/>
          </p:cNvSpPr>
          <p:nvPr/>
        </p:nvSpPr>
        <p:spPr bwMode="auto">
          <a:xfrm>
            <a:off x="3821328" y="3557729"/>
            <a:ext cx="1487760" cy="1585771"/>
          </a:xfrm>
          <a:custGeom>
            <a:avLst/>
            <a:gdLst>
              <a:gd name="T0" fmla="*/ 1459818 w 957"/>
              <a:gd name="T1" fmla="*/ 614910 h 1020"/>
              <a:gd name="T2" fmla="*/ 1485360 w 957"/>
              <a:gd name="T3" fmla="*/ 840835 h 1020"/>
              <a:gd name="T4" fmla="*/ 1383192 w 957"/>
              <a:gd name="T5" fmla="*/ 1007823 h 1020"/>
              <a:gd name="T6" fmla="*/ 1422488 w 957"/>
              <a:gd name="T7" fmla="*/ 669918 h 1020"/>
              <a:gd name="T8" fmla="*/ 1383192 w 957"/>
              <a:gd name="T9" fmla="*/ 298614 h 1020"/>
              <a:gd name="T10" fmla="*/ 1872418 w 957"/>
              <a:gd name="T11" fmla="*/ 1817225 h 1020"/>
              <a:gd name="T12" fmla="*/ 1383192 w 957"/>
              <a:gd name="T13" fmla="*/ 2003859 h 1020"/>
              <a:gd name="T14" fmla="*/ 939156 w 957"/>
              <a:gd name="T15" fmla="*/ 31433 h 1020"/>
              <a:gd name="T16" fmla="*/ 1383192 w 957"/>
              <a:gd name="T17" fmla="*/ 605087 h 1020"/>
              <a:gd name="T18" fmla="*/ 1334073 w 957"/>
              <a:gd name="T19" fmla="*/ 970496 h 1020"/>
              <a:gd name="T20" fmla="*/ 1383192 w 957"/>
              <a:gd name="T21" fmla="*/ 1007823 h 1020"/>
              <a:gd name="T22" fmla="*/ 1306567 w 957"/>
              <a:gd name="T23" fmla="*/ 1111946 h 1020"/>
              <a:gd name="T24" fmla="*/ 1343897 w 957"/>
              <a:gd name="T25" fmla="*/ 1420383 h 1020"/>
              <a:gd name="T26" fmla="*/ 1383192 w 957"/>
              <a:gd name="T27" fmla="*/ 2003859 h 1020"/>
              <a:gd name="T28" fmla="*/ 939156 w 957"/>
              <a:gd name="T29" fmla="*/ 1933135 h 1020"/>
              <a:gd name="T30" fmla="*/ 968628 w 957"/>
              <a:gd name="T31" fmla="*/ 1903666 h 1020"/>
              <a:gd name="T32" fmla="*/ 939156 w 957"/>
              <a:gd name="T33" fmla="*/ 1876162 h 1020"/>
              <a:gd name="T34" fmla="*/ 943086 w 957"/>
              <a:gd name="T35" fmla="*/ 1856516 h 1020"/>
              <a:gd name="T36" fmla="*/ 943086 w 957"/>
              <a:gd name="T37" fmla="*/ 1799544 h 1020"/>
              <a:gd name="T38" fmla="*/ 939156 w 957"/>
              <a:gd name="T39" fmla="*/ 1770076 h 1020"/>
              <a:gd name="T40" fmla="*/ 1157245 w 957"/>
              <a:gd name="T41" fmla="*/ 1302509 h 1020"/>
              <a:gd name="T42" fmla="*/ 941121 w 957"/>
              <a:gd name="T43" fmla="*/ 1392879 h 1020"/>
              <a:gd name="T44" fmla="*/ 939156 w 957"/>
              <a:gd name="T45" fmla="*/ 1204280 h 1020"/>
              <a:gd name="T46" fmla="*/ 1019712 w 957"/>
              <a:gd name="T47" fmla="*/ 1233749 h 1020"/>
              <a:gd name="T48" fmla="*/ 939156 w 957"/>
              <a:gd name="T49" fmla="*/ 1005859 h 1020"/>
              <a:gd name="T50" fmla="*/ 1153315 w 957"/>
              <a:gd name="T51" fmla="*/ 986213 h 1020"/>
              <a:gd name="T52" fmla="*/ 1304602 w 957"/>
              <a:gd name="T53" fmla="*/ 626697 h 1020"/>
              <a:gd name="T54" fmla="*/ 939156 w 957"/>
              <a:gd name="T55" fmla="*/ 31433 h 1020"/>
              <a:gd name="T56" fmla="*/ 776081 w 957"/>
              <a:gd name="T57" fmla="*/ 68760 h 1020"/>
              <a:gd name="T58" fmla="*/ 939156 w 957"/>
              <a:gd name="T59" fmla="*/ 31433 h 1020"/>
              <a:gd name="T60" fmla="*/ 835024 w 957"/>
              <a:gd name="T61" fmla="*/ 400772 h 1020"/>
              <a:gd name="T62" fmla="*/ 577640 w 957"/>
              <a:gd name="T63" fmla="*/ 557937 h 1020"/>
              <a:gd name="T64" fmla="*/ 711244 w 957"/>
              <a:gd name="T65" fmla="*/ 994071 h 1020"/>
              <a:gd name="T66" fmla="*/ 937191 w 957"/>
              <a:gd name="T67" fmla="*/ 939063 h 1020"/>
              <a:gd name="T68" fmla="*/ 939156 w 957"/>
              <a:gd name="T69" fmla="*/ 1005859 h 1020"/>
              <a:gd name="T70" fmla="*/ 860566 w 957"/>
              <a:gd name="T71" fmla="*/ 1233749 h 1020"/>
              <a:gd name="T72" fmla="*/ 939156 w 957"/>
              <a:gd name="T73" fmla="*/ 1392879 h 1020"/>
              <a:gd name="T74" fmla="*/ 726962 w 957"/>
              <a:gd name="T75" fmla="*/ 1306438 h 1020"/>
              <a:gd name="T76" fmla="*/ 939156 w 957"/>
              <a:gd name="T77" fmla="*/ 1770076 h 1020"/>
              <a:gd name="T78" fmla="*/ 939156 w 957"/>
              <a:gd name="T79" fmla="*/ 1799544 h 1020"/>
              <a:gd name="T80" fmla="*/ 939156 w 957"/>
              <a:gd name="T81" fmla="*/ 1856516 h 1020"/>
              <a:gd name="T82" fmla="*/ 915579 w 957"/>
              <a:gd name="T83" fmla="*/ 1903666 h 1020"/>
              <a:gd name="T84" fmla="*/ 939156 w 957"/>
              <a:gd name="T85" fmla="*/ 2003859 h 1020"/>
              <a:gd name="T86" fmla="*/ 497085 w 957"/>
              <a:gd name="T87" fmla="*/ 1434135 h 1020"/>
              <a:gd name="T88" fmla="*/ 671949 w 957"/>
              <a:gd name="T89" fmla="*/ 1257323 h 1020"/>
              <a:gd name="T90" fmla="*/ 520662 w 957"/>
              <a:gd name="T91" fmla="*/ 1019611 h 1020"/>
              <a:gd name="T92" fmla="*/ 497085 w 957"/>
              <a:gd name="T93" fmla="*/ 937099 h 1020"/>
              <a:gd name="T94" fmla="*/ 542274 w 957"/>
              <a:gd name="T95" fmla="*/ 669918 h 1020"/>
              <a:gd name="T96" fmla="*/ 497085 w 957"/>
              <a:gd name="T97" fmla="*/ 280933 h 1020"/>
              <a:gd name="T98" fmla="*/ 420459 w 957"/>
              <a:gd name="T99" fmla="*/ 614910 h 1020"/>
              <a:gd name="T100" fmla="*/ 497085 w 957"/>
              <a:gd name="T101" fmla="*/ 609016 h 1020"/>
              <a:gd name="T102" fmla="*/ 497085 w 957"/>
              <a:gd name="T103" fmla="*/ 937099 h 1020"/>
              <a:gd name="T104" fmla="*/ 446001 w 957"/>
              <a:gd name="T105" fmla="*/ 962638 h 1020"/>
              <a:gd name="T106" fmla="*/ 390988 w 957"/>
              <a:gd name="T107" fmla="*/ 705280 h 1020"/>
              <a:gd name="T108" fmla="*/ 497085 w 957"/>
              <a:gd name="T109" fmla="*/ 2003859 h 1020"/>
              <a:gd name="T110" fmla="*/ 5894 w 957"/>
              <a:gd name="T111" fmla="*/ 1817225 h 1020"/>
              <a:gd name="T112" fmla="*/ 497085 w 957"/>
              <a:gd name="T113" fmla="*/ 2003859 h 102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957"/>
              <a:gd name="T172" fmla="*/ 0 h 1020"/>
              <a:gd name="T173" fmla="*/ 957 w 957"/>
              <a:gd name="T174" fmla="*/ 1020 h 1020"/>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957" h="1020">
                <a:moveTo>
                  <a:pt x="704" y="152"/>
                </a:moveTo>
                <a:cubicBezTo>
                  <a:pt x="723" y="197"/>
                  <a:pt x="736" y="251"/>
                  <a:pt x="743" y="313"/>
                </a:cubicBezTo>
                <a:cubicBezTo>
                  <a:pt x="750" y="327"/>
                  <a:pt x="755" y="342"/>
                  <a:pt x="757" y="359"/>
                </a:cubicBezTo>
                <a:cubicBezTo>
                  <a:pt x="761" y="381"/>
                  <a:pt x="760" y="406"/>
                  <a:pt x="756" y="428"/>
                </a:cubicBezTo>
                <a:cubicBezTo>
                  <a:pt x="751" y="452"/>
                  <a:pt x="742" y="473"/>
                  <a:pt x="729" y="490"/>
                </a:cubicBezTo>
                <a:cubicBezTo>
                  <a:pt x="722" y="500"/>
                  <a:pt x="713" y="508"/>
                  <a:pt x="704" y="513"/>
                </a:cubicBezTo>
                <a:cubicBezTo>
                  <a:pt x="704" y="476"/>
                  <a:pt x="704" y="476"/>
                  <a:pt x="704" y="476"/>
                </a:cubicBezTo>
                <a:cubicBezTo>
                  <a:pt x="730" y="445"/>
                  <a:pt x="739" y="384"/>
                  <a:pt x="724" y="341"/>
                </a:cubicBezTo>
                <a:cubicBezTo>
                  <a:pt x="718" y="320"/>
                  <a:pt x="710" y="310"/>
                  <a:pt x="704" y="308"/>
                </a:cubicBezTo>
                <a:lnTo>
                  <a:pt x="704" y="152"/>
                </a:lnTo>
                <a:close/>
                <a:moveTo>
                  <a:pt x="704" y="731"/>
                </a:moveTo>
                <a:cubicBezTo>
                  <a:pt x="815" y="772"/>
                  <a:pt x="957" y="791"/>
                  <a:pt x="953" y="925"/>
                </a:cubicBezTo>
                <a:cubicBezTo>
                  <a:pt x="952" y="956"/>
                  <a:pt x="940" y="988"/>
                  <a:pt x="921" y="1020"/>
                </a:cubicBezTo>
                <a:cubicBezTo>
                  <a:pt x="704" y="1020"/>
                  <a:pt x="704" y="1020"/>
                  <a:pt x="704" y="1020"/>
                </a:cubicBezTo>
                <a:lnTo>
                  <a:pt x="704" y="731"/>
                </a:lnTo>
                <a:close/>
                <a:moveTo>
                  <a:pt x="478" y="16"/>
                </a:moveTo>
                <a:cubicBezTo>
                  <a:pt x="588" y="0"/>
                  <a:pt x="661" y="52"/>
                  <a:pt x="704" y="152"/>
                </a:cubicBezTo>
                <a:cubicBezTo>
                  <a:pt x="704" y="308"/>
                  <a:pt x="704" y="308"/>
                  <a:pt x="704" y="308"/>
                </a:cubicBezTo>
                <a:cubicBezTo>
                  <a:pt x="693" y="305"/>
                  <a:pt x="684" y="321"/>
                  <a:pt x="680" y="350"/>
                </a:cubicBezTo>
                <a:cubicBezTo>
                  <a:pt x="675" y="381"/>
                  <a:pt x="674" y="429"/>
                  <a:pt x="679" y="494"/>
                </a:cubicBezTo>
                <a:cubicBezTo>
                  <a:pt x="688" y="491"/>
                  <a:pt x="697" y="484"/>
                  <a:pt x="704" y="476"/>
                </a:cubicBezTo>
                <a:cubicBezTo>
                  <a:pt x="704" y="513"/>
                  <a:pt x="704" y="513"/>
                  <a:pt x="704" y="513"/>
                </a:cubicBezTo>
                <a:cubicBezTo>
                  <a:pt x="700" y="515"/>
                  <a:pt x="696" y="517"/>
                  <a:pt x="692" y="519"/>
                </a:cubicBezTo>
                <a:cubicBezTo>
                  <a:pt x="684" y="535"/>
                  <a:pt x="675" y="552"/>
                  <a:pt x="665" y="566"/>
                </a:cubicBezTo>
                <a:cubicBezTo>
                  <a:pt x="654" y="594"/>
                  <a:pt x="635" y="619"/>
                  <a:pt x="614" y="640"/>
                </a:cubicBezTo>
                <a:cubicBezTo>
                  <a:pt x="621" y="675"/>
                  <a:pt x="640" y="705"/>
                  <a:pt x="684" y="723"/>
                </a:cubicBezTo>
                <a:cubicBezTo>
                  <a:pt x="690" y="726"/>
                  <a:pt x="697" y="728"/>
                  <a:pt x="704" y="731"/>
                </a:cubicBezTo>
                <a:cubicBezTo>
                  <a:pt x="704" y="1020"/>
                  <a:pt x="704" y="1020"/>
                  <a:pt x="704" y="1020"/>
                </a:cubicBezTo>
                <a:cubicBezTo>
                  <a:pt x="478" y="1020"/>
                  <a:pt x="478" y="1020"/>
                  <a:pt x="478" y="1020"/>
                </a:cubicBezTo>
                <a:cubicBezTo>
                  <a:pt x="478" y="984"/>
                  <a:pt x="478" y="984"/>
                  <a:pt x="478" y="984"/>
                </a:cubicBezTo>
                <a:cubicBezTo>
                  <a:pt x="479" y="984"/>
                  <a:pt x="479" y="984"/>
                  <a:pt x="480" y="984"/>
                </a:cubicBezTo>
                <a:cubicBezTo>
                  <a:pt x="487" y="984"/>
                  <a:pt x="493" y="977"/>
                  <a:pt x="493" y="969"/>
                </a:cubicBezTo>
                <a:cubicBezTo>
                  <a:pt x="493" y="961"/>
                  <a:pt x="487" y="955"/>
                  <a:pt x="480" y="955"/>
                </a:cubicBezTo>
                <a:cubicBezTo>
                  <a:pt x="479" y="955"/>
                  <a:pt x="479" y="955"/>
                  <a:pt x="478" y="955"/>
                </a:cubicBezTo>
                <a:cubicBezTo>
                  <a:pt x="478" y="945"/>
                  <a:pt x="478" y="945"/>
                  <a:pt x="478" y="945"/>
                </a:cubicBezTo>
                <a:cubicBezTo>
                  <a:pt x="479" y="945"/>
                  <a:pt x="479" y="945"/>
                  <a:pt x="480" y="945"/>
                </a:cubicBezTo>
                <a:cubicBezTo>
                  <a:pt x="487" y="945"/>
                  <a:pt x="493" y="938"/>
                  <a:pt x="493" y="930"/>
                </a:cubicBezTo>
                <a:cubicBezTo>
                  <a:pt x="493" y="922"/>
                  <a:pt x="487" y="916"/>
                  <a:pt x="480" y="916"/>
                </a:cubicBezTo>
                <a:cubicBezTo>
                  <a:pt x="479" y="916"/>
                  <a:pt x="479" y="916"/>
                  <a:pt x="478" y="916"/>
                </a:cubicBezTo>
                <a:cubicBezTo>
                  <a:pt x="478" y="901"/>
                  <a:pt x="478" y="901"/>
                  <a:pt x="478" y="901"/>
                </a:cubicBezTo>
                <a:cubicBezTo>
                  <a:pt x="556" y="871"/>
                  <a:pt x="598" y="831"/>
                  <a:pt x="661" y="751"/>
                </a:cubicBezTo>
                <a:cubicBezTo>
                  <a:pt x="625" y="737"/>
                  <a:pt x="602" y="703"/>
                  <a:pt x="589" y="663"/>
                </a:cubicBezTo>
                <a:cubicBezTo>
                  <a:pt x="553" y="691"/>
                  <a:pt x="514" y="709"/>
                  <a:pt x="485" y="709"/>
                </a:cubicBezTo>
                <a:cubicBezTo>
                  <a:pt x="483" y="709"/>
                  <a:pt x="481" y="709"/>
                  <a:pt x="479" y="709"/>
                </a:cubicBezTo>
                <a:cubicBezTo>
                  <a:pt x="478" y="709"/>
                  <a:pt x="478" y="709"/>
                  <a:pt x="478" y="709"/>
                </a:cubicBezTo>
                <a:cubicBezTo>
                  <a:pt x="478" y="613"/>
                  <a:pt x="478" y="613"/>
                  <a:pt x="478" y="613"/>
                </a:cubicBezTo>
                <a:cubicBezTo>
                  <a:pt x="479" y="613"/>
                  <a:pt x="479" y="613"/>
                  <a:pt x="479" y="613"/>
                </a:cubicBezTo>
                <a:cubicBezTo>
                  <a:pt x="493" y="613"/>
                  <a:pt x="503" y="634"/>
                  <a:pt x="519" y="628"/>
                </a:cubicBezTo>
                <a:cubicBezTo>
                  <a:pt x="555" y="615"/>
                  <a:pt x="571" y="591"/>
                  <a:pt x="571" y="565"/>
                </a:cubicBezTo>
                <a:cubicBezTo>
                  <a:pt x="571" y="529"/>
                  <a:pt x="525" y="512"/>
                  <a:pt x="478" y="512"/>
                </a:cubicBezTo>
                <a:cubicBezTo>
                  <a:pt x="478" y="478"/>
                  <a:pt x="478" y="478"/>
                  <a:pt x="478" y="478"/>
                </a:cubicBezTo>
                <a:cubicBezTo>
                  <a:pt x="531" y="470"/>
                  <a:pt x="566" y="485"/>
                  <a:pt x="587" y="502"/>
                </a:cubicBezTo>
                <a:cubicBezTo>
                  <a:pt x="588" y="503"/>
                  <a:pt x="590" y="504"/>
                  <a:pt x="591" y="506"/>
                </a:cubicBezTo>
                <a:cubicBezTo>
                  <a:pt x="644" y="538"/>
                  <a:pt x="663" y="405"/>
                  <a:pt x="664" y="319"/>
                </a:cubicBezTo>
                <a:cubicBezTo>
                  <a:pt x="580" y="314"/>
                  <a:pt x="531" y="271"/>
                  <a:pt x="478" y="235"/>
                </a:cubicBezTo>
                <a:lnTo>
                  <a:pt x="478" y="16"/>
                </a:lnTo>
                <a:close/>
                <a:moveTo>
                  <a:pt x="253" y="143"/>
                </a:moveTo>
                <a:cubicBezTo>
                  <a:pt x="281" y="83"/>
                  <a:pt x="325" y="38"/>
                  <a:pt x="395" y="35"/>
                </a:cubicBezTo>
                <a:cubicBezTo>
                  <a:pt x="408" y="31"/>
                  <a:pt x="422" y="27"/>
                  <a:pt x="437" y="25"/>
                </a:cubicBezTo>
                <a:cubicBezTo>
                  <a:pt x="451" y="21"/>
                  <a:pt x="465" y="18"/>
                  <a:pt x="478" y="16"/>
                </a:cubicBezTo>
                <a:cubicBezTo>
                  <a:pt x="478" y="235"/>
                  <a:pt x="478" y="235"/>
                  <a:pt x="478" y="235"/>
                </a:cubicBezTo>
                <a:cubicBezTo>
                  <a:pt x="461" y="223"/>
                  <a:pt x="444" y="212"/>
                  <a:pt x="425" y="204"/>
                </a:cubicBezTo>
                <a:cubicBezTo>
                  <a:pt x="378" y="183"/>
                  <a:pt x="333" y="179"/>
                  <a:pt x="316" y="207"/>
                </a:cubicBezTo>
                <a:cubicBezTo>
                  <a:pt x="303" y="228"/>
                  <a:pt x="296" y="254"/>
                  <a:pt x="294" y="284"/>
                </a:cubicBezTo>
                <a:cubicBezTo>
                  <a:pt x="294" y="285"/>
                  <a:pt x="294" y="287"/>
                  <a:pt x="294" y="289"/>
                </a:cubicBezTo>
                <a:cubicBezTo>
                  <a:pt x="290" y="370"/>
                  <a:pt x="303" y="542"/>
                  <a:pt x="362" y="506"/>
                </a:cubicBezTo>
                <a:cubicBezTo>
                  <a:pt x="364" y="504"/>
                  <a:pt x="365" y="503"/>
                  <a:pt x="367" y="502"/>
                </a:cubicBezTo>
                <a:cubicBezTo>
                  <a:pt x="388" y="485"/>
                  <a:pt x="423" y="469"/>
                  <a:pt x="477" y="478"/>
                </a:cubicBezTo>
                <a:cubicBezTo>
                  <a:pt x="478" y="478"/>
                  <a:pt x="478" y="478"/>
                  <a:pt x="478" y="478"/>
                </a:cubicBezTo>
                <a:cubicBezTo>
                  <a:pt x="478" y="512"/>
                  <a:pt x="478" y="512"/>
                  <a:pt x="478" y="512"/>
                </a:cubicBezTo>
                <a:cubicBezTo>
                  <a:pt x="432" y="512"/>
                  <a:pt x="384" y="529"/>
                  <a:pt x="382" y="561"/>
                </a:cubicBezTo>
                <a:cubicBezTo>
                  <a:pt x="380" y="588"/>
                  <a:pt x="400" y="615"/>
                  <a:pt x="438" y="628"/>
                </a:cubicBezTo>
                <a:cubicBezTo>
                  <a:pt x="454" y="634"/>
                  <a:pt x="464" y="613"/>
                  <a:pt x="478" y="613"/>
                </a:cubicBezTo>
                <a:cubicBezTo>
                  <a:pt x="478" y="709"/>
                  <a:pt x="478" y="709"/>
                  <a:pt x="478" y="709"/>
                </a:cubicBezTo>
                <a:cubicBezTo>
                  <a:pt x="477" y="709"/>
                  <a:pt x="475" y="709"/>
                  <a:pt x="472" y="709"/>
                </a:cubicBezTo>
                <a:cubicBezTo>
                  <a:pt x="444" y="709"/>
                  <a:pt x="405" y="692"/>
                  <a:pt x="370" y="665"/>
                </a:cubicBezTo>
                <a:cubicBezTo>
                  <a:pt x="357" y="704"/>
                  <a:pt x="334" y="737"/>
                  <a:pt x="298" y="751"/>
                </a:cubicBezTo>
                <a:cubicBezTo>
                  <a:pt x="358" y="841"/>
                  <a:pt x="407" y="878"/>
                  <a:pt x="478" y="901"/>
                </a:cubicBezTo>
                <a:cubicBezTo>
                  <a:pt x="478" y="901"/>
                  <a:pt x="478" y="901"/>
                  <a:pt x="478" y="901"/>
                </a:cubicBezTo>
                <a:cubicBezTo>
                  <a:pt x="478" y="916"/>
                  <a:pt x="478" y="916"/>
                  <a:pt x="478" y="916"/>
                </a:cubicBezTo>
                <a:cubicBezTo>
                  <a:pt x="471" y="916"/>
                  <a:pt x="466" y="923"/>
                  <a:pt x="466" y="930"/>
                </a:cubicBezTo>
                <a:cubicBezTo>
                  <a:pt x="466" y="938"/>
                  <a:pt x="471" y="944"/>
                  <a:pt x="478" y="945"/>
                </a:cubicBezTo>
                <a:cubicBezTo>
                  <a:pt x="478" y="955"/>
                  <a:pt x="478" y="955"/>
                  <a:pt x="478" y="955"/>
                </a:cubicBezTo>
                <a:cubicBezTo>
                  <a:pt x="471" y="956"/>
                  <a:pt x="466" y="962"/>
                  <a:pt x="466" y="969"/>
                </a:cubicBezTo>
                <a:cubicBezTo>
                  <a:pt x="466" y="977"/>
                  <a:pt x="471" y="983"/>
                  <a:pt x="478" y="984"/>
                </a:cubicBezTo>
                <a:cubicBezTo>
                  <a:pt x="478" y="1020"/>
                  <a:pt x="478" y="1020"/>
                  <a:pt x="478" y="1020"/>
                </a:cubicBezTo>
                <a:cubicBezTo>
                  <a:pt x="253" y="1020"/>
                  <a:pt x="253" y="1020"/>
                  <a:pt x="253" y="1020"/>
                </a:cubicBezTo>
                <a:cubicBezTo>
                  <a:pt x="253" y="730"/>
                  <a:pt x="253" y="730"/>
                  <a:pt x="253" y="730"/>
                </a:cubicBezTo>
                <a:cubicBezTo>
                  <a:pt x="260" y="728"/>
                  <a:pt x="266" y="726"/>
                  <a:pt x="272" y="723"/>
                </a:cubicBezTo>
                <a:cubicBezTo>
                  <a:pt x="317" y="704"/>
                  <a:pt x="336" y="675"/>
                  <a:pt x="342" y="640"/>
                </a:cubicBezTo>
                <a:cubicBezTo>
                  <a:pt x="322" y="619"/>
                  <a:pt x="304" y="595"/>
                  <a:pt x="293" y="569"/>
                </a:cubicBezTo>
                <a:cubicBezTo>
                  <a:pt x="282" y="554"/>
                  <a:pt x="273" y="537"/>
                  <a:pt x="265" y="519"/>
                </a:cubicBezTo>
                <a:cubicBezTo>
                  <a:pt x="261" y="517"/>
                  <a:pt x="257" y="516"/>
                  <a:pt x="253" y="513"/>
                </a:cubicBezTo>
                <a:cubicBezTo>
                  <a:pt x="253" y="477"/>
                  <a:pt x="253" y="477"/>
                  <a:pt x="253" y="477"/>
                </a:cubicBezTo>
                <a:cubicBezTo>
                  <a:pt x="260" y="485"/>
                  <a:pt x="269" y="491"/>
                  <a:pt x="278" y="494"/>
                </a:cubicBezTo>
                <a:cubicBezTo>
                  <a:pt x="283" y="431"/>
                  <a:pt x="283" y="374"/>
                  <a:pt x="276" y="341"/>
                </a:cubicBezTo>
                <a:cubicBezTo>
                  <a:pt x="271" y="317"/>
                  <a:pt x="262" y="308"/>
                  <a:pt x="253" y="310"/>
                </a:cubicBezTo>
                <a:lnTo>
                  <a:pt x="253" y="143"/>
                </a:lnTo>
                <a:close/>
                <a:moveTo>
                  <a:pt x="214" y="313"/>
                </a:moveTo>
                <a:cubicBezTo>
                  <a:pt x="214" y="313"/>
                  <a:pt x="214" y="313"/>
                  <a:pt x="214" y="313"/>
                </a:cubicBezTo>
                <a:cubicBezTo>
                  <a:pt x="218" y="258"/>
                  <a:pt x="229" y="195"/>
                  <a:pt x="253" y="143"/>
                </a:cubicBezTo>
                <a:cubicBezTo>
                  <a:pt x="253" y="310"/>
                  <a:pt x="253" y="310"/>
                  <a:pt x="253" y="310"/>
                </a:cubicBezTo>
                <a:cubicBezTo>
                  <a:pt x="246" y="312"/>
                  <a:pt x="238" y="323"/>
                  <a:pt x="233" y="339"/>
                </a:cubicBezTo>
                <a:cubicBezTo>
                  <a:pt x="217" y="383"/>
                  <a:pt x="226" y="445"/>
                  <a:pt x="253" y="477"/>
                </a:cubicBezTo>
                <a:cubicBezTo>
                  <a:pt x="253" y="513"/>
                  <a:pt x="253" y="513"/>
                  <a:pt x="253" y="513"/>
                </a:cubicBezTo>
                <a:cubicBezTo>
                  <a:pt x="243" y="508"/>
                  <a:pt x="235" y="500"/>
                  <a:pt x="227" y="490"/>
                </a:cubicBezTo>
                <a:cubicBezTo>
                  <a:pt x="214" y="473"/>
                  <a:pt x="206" y="452"/>
                  <a:pt x="201" y="428"/>
                </a:cubicBezTo>
                <a:cubicBezTo>
                  <a:pt x="196" y="406"/>
                  <a:pt x="195" y="381"/>
                  <a:pt x="199" y="359"/>
                </a:cubicBezTo>
                <a:cubicBezTo>
                  <a:pt x="202" y="342"/>
                  <a:pt x="206" y="326"/>
                  <a:pt x="214" y="313"/>
                </a:cubicBezTo>
                <a:moveTo>
                  <a:pt x="253" y="1020"/>
                </a:moveTo>
                <a:cubicBezTo>
                  <a:pt x="35" y="1020"/>
                  <a:pt x="35" y="1020"/>
                  <a:pt x="35" y="1020"/>
                </a:cubicBezTo>
                <a:cubicBezTo>
                  <a:pt x="16" y="988"/>
                  <a:pt x="4" y="956"/>
                  <a:pt x="3" y="925"/>
                </a:cubicBezTo>
                <a:cubicBezTo>
                  <a:pt x="0" y="791"/>
                  <a:pt x="142" y="772"/>
                  <a:pt x="253" y="730"/>
                </a:cubicBezTo>
                <a:lnTo>
                  <a:pt x="253" y="1020"/>
                </a:lnTo>
                <a:close/>
              </a:path>
            </a:pathLst>
          </a:custGeom>
          <a:solidFill>
            <a:schemeClr val="accent1"/>
          </a:solidFill>
          <a:ln w="9525">
            <a:noFill/>
            <a:round/>
            <a:headEnd/>
            <a:tailEnd/>
          </a:ln>
        </p:spPr>
        <p:txBody>
          <a:bodyPr lIns="121920" tIns="60960" rIns="121920" bIns="60960"/>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nvGrpSpPr>
          <p:cNvPr id="33" name="组合 32"/>
          <p:cNvGrpSpPr/>
          <p:nvPr/>
        </p:nvGrpSpPr>
        <p:grpSpPr>
          <a:xfrm>
            <a:off x="4048578" y="2659800"/>
            <a:ext cx="776045" cy="776045"/>
            <a:chOff x="304800" y="673100"/>
            <a:chExt cx="4000500" cy="4000500"/>
          </a:xfrm>
          <a:effectLst>
            <a:outerShdw blurRad="444500" dist="2540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5" name="椭圆 34"/>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36" name="组合 35"/>
          <p:cNvGrpSpPr/>
          <p:nvPr/>
        </p:nvGrpSpPr>
        <p:grpSpPr>
          <a:xfrm>
            <a:off x="5009057" y="1707654"/>
            <a:ext cx="904550" cy="904550"/>
            <a:chOff x="304800" y="673100"/>
            <a:chExt cx="4000500" cy="4000500"/>
          </a:xfrm>
          <a:effectLst>
            <a:outerShdw blurRad="444500" dist="254000" dir="8100000" algn="tr" rotWithShape="0">
              <a:prstClr val="black">
                <a:alpha val="50000"/>
              </a:prstClr>
            </a:outerShdw>
          </a:effectLst>
        </p:grpSpPr>
        <p:sp>
          <p:nvSpPr>
            <p:cNvPr id="37" name="同心圆 3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8" name="椭圆 37"/>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39" name="组合 38"/>
          <p:cNvGrpSpPr/>
          <p:nvPr/>
        </p:nvGrpSpPr>
        <p:grpSpPr>
          <a:xfrm>
            <a:off x="3622770" y="1450531"/>
            <a:ext cx="1121219" cy="1121219"/>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41" name="椭圆 40"/>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42" name="组合 41"/>
          <p:cNvGrpSpPr/>
          <p:nvPr/>
        </p:nvGrpSpPr>
        <p:grpSpPr>
          <a:xfrm>
            <a:off x="4732484" y="1021290"/>
            <a:ext cx="654934" cy="654934"/>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44" name="椭圆 43"/>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45" name="组合 44"/>
          <p:cNvGrpSpPr/>
          <p:nvPr/>
        </p:nvGrpSpPr>
        <p:grpSpPr>
          <a:xfrm>
            <a:off x="5022393" y="2900981"/>
            <a:ext cx="836431" cy="836431"/>
            <a:chOff x="304800" y="673100"/>
            <a:chExt cx="4000500" cy="4000500"/>
          </a:xfrm>
          <a:effectLst>
            <a:outerShdw blurRad="444500" dist="2540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47" name="椭圆 46"/>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48" name="组合 47"/>
          <p:cNvGrpSpPr/>
          <p:nvPr/>
        </p:nvGrpSpPr>
        <p:grpSpPr>
          <a:xfrm>
            <a:off x="3075116" y="2771234"/>
            <a:ext cx="817141" cy="817141"/>
            <a:chOff x="304800" y="673100"/>
            <a:chExt cx="4000500" cy="4000500"/>
          </a:xfrm>
          <a:effectLst>
            <a:outerShdw blurRad="444500" dist="254000" dir="8100000" algn="tr" rotWithShape="0">
              <a:prstClr val="black">
                <a:alpha val="50000"/>
              </a:prstClr>
            </a:outerShdw>
          </a:effectLst>
        </p:grpSpPr>
        <p:sp>
          <p:nvSpPr>
            <p:cNvPr id="49" name="同心圆 4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50" name="椭圆 49"/>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51" name="椭圆 50"/>
          <p:cNvSpPr/>
          <p:nvPr/>
        </p:nvSpPr>
        <p:spPr>
          <a:xfrm>
            <a:off x="3527201" y="2211710"/>
            <a:ext cx="449369" cy="449369"/>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52" name="椭圆 51"/>
          <p:cNvSpPr/>
          <p:nvPr/>
        </p:nvSpPr>
        <p:spPr>
          <a:xfrm>
            <a:off x="3310827" y="1756709"/>
            <a:ext cx="137599" cy="137599"/>
          </a:xfrm>
          <a:prstGeom prst="ellipse">
            <a:avLst/>
          </a:prstGeom>
          <a:solidFill>
            <a:schemeClr val="accent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53" name="椭圆 52"/>
          <p:cNvSpPr/>
          <p:nvPr/>
        </p:nvSpPr>
        <p:spPr>
          <a:xfrm>
            <a:off x="5737761" y="2677796"/>
            <a:ext cx="307718" cy="307718"/>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54" name="椭圆 53"/>
          <p:cNvSpPr/>
          <p:nvPr/>
        </p:nvSpPr>
        <p:spPr>
          <a:xfrm>
            <a:off x="4768423" y="2086525"/>
            <a:ext cx="269201" cy="269201"/>
          </a:xfrm>
          <a:prstGeom prst="ellipse">
            <a:avLst/>
          </a:prstGeom>
          <a:solidFill>
            <a:schemeClr val="accent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55" name="椭圆 54"/>
          <p:cNvSpPr/>
          <p:nvPr/>
        </p:nvSpPr>
        <p:spPr>
          <a:xfrm>
            <a:off x="3629344" y="3651869"/>
            <a:ext cx="345339" cy="345339"/>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56" name="椭圆 55"/>
          <p:cNvSpPr/>
          <p:nvPr/>
        </p:nvSpPr>
        <p:spPr>
          <a:xfrm>
            <a:off x="4696650" y="3097627"/>
            <a:ext cx="211067" cy="21106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57" name="椭圆 56"/>
          <p:cNvSpPr/>
          <p:nvPr/>
        </p:nvSpPr>
        <p:spPr>
          <a:xfrm>
            <a:off x="5560746" y="1602968"/>
            <a:ext cx="245925" cy="245925"/>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58" name="椭圆 57"/>
          <p:cNvSpPr/>
          <p:nvPr/>
        </p:nvSpPr>
        <p:spPr>
          <a:xfrm>
            <a:off x="2375825" y="1271362"/>
            <a:ext cx="258866" cy="258866"/>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59" name="椭圆 58"/>
          <p:cNvSpPr/>
          <p:nvPr/>
        </p:nvSpPr>
        <p:spPr>
          <a:xfrm>
            <a:off x="2368844" y="2587889"/>
            <a:ext cx="258866" cy="258866"/>
          </a:xfrm>
          <a:prstGeom prst="ellipse">
            <a:avLst/>
          </a:prstGeom>
          <a:solidFill>
            <a:schemeClr val="accent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60" name="椭圆 59"/>
          <p:cNvSpPr/>
          <p:nvPr/>
        </p:nvSpPr>
        <p:spPr>
          <a:xfrm>
            <a:off x="2367876" y="3924073"/>
            <a:ext cx="258866" cy="258866"/>
          </a:xfrm>
          <a:prstGeom prst="ellipse">
            <a:avLst/>
          </a:prstGeom>
          <a:solidFill>
            <a:schemeClr val="accent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61" name="椭圆 60"/>
          <p:cNvSpPr/>
          <p:nvPr/>
        </p:nvSpPr>
        <p:spPr>
          <a:xfrm>
            <a:off x="6551558" y="1232764"/>
            <a:ext cx="258866" cy="258866"/>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62" name="椭圆 61"/>
          <p:cNvSpPr/>
          <p:nvPr/>
        </p:nvSpPr>
        <p:spPr>
          <a:xfrm>
            <a:off x="6561198" y="2592462"/>
            <a:ext cx="258866" cy="258866"/>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63" name="椭圆 62"/>
          <p:cNvSpPr/>
          <p:nvPr/>
        </p:nvSpPr>
        <p:spPr>
          <a:xfrm>
            <a:off x="6551558" y="3794637"/>
            <a:ext cx="258866" cy="258866"/>
          </a:xfrm>
          <a:prstGeom prst="ellipse">
            <a:avLst/>
          </a:prstGeom>
          <a:solidFill>
            <a:schemeClr val="accent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64" name="椭圆 63"/>
          <p:cNvSpPr/>
          <p:nvPr/>
        </p:nvSpPr>
        <p:spPr>
          <a:xfrm>
            <a:off x="5009057" y="2473329"/>
            <a:ext cx="98421" cy="98421"/>
          </a:xfrm>
          <a:prstGeom prst="ellipse">
            <a:avLst/>
          </a:prstGeom>
          <a:solidFill>
            <a:schemeClr val="accent4"/>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Tree>
    <p:extLst>
      <p:ext uri="{BB962C8B-B14F-4D97-AF65-F5344CB8AC3E}">
        <p14:creationId xmlns:p14="http://schemas.microsoft.com/office/powerpoint/2010/main" val="451052136"/>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750"/>
                                        <p:tgtEl>
                                          <p:spTgt spid="32"/>
                                        </p:tgtEl>
                                      </p:cBhvr>
                                    </p:animEffect>
                                    <p:anim calcmode="lin" valueType="num">
                                      <p:cBhvr>
                                        <p:cTn id="8" dur="750" fill="hold"/>
                                        <p:tgtEl>
                                          <p:spTgt spid="32"/>
                                        </p:tgtEl>
                                        <p:attrNameLst>
                                          <p:attrName>ppt_x</p:attrName>
                                        </p:attrNameLst>
                                      </p:cBhvr>
                                      <p:tavLst>
                                        <p:tav tm="0">
                                          <p:val>
                                            <p:strVal val="#ppt_x"/>
                                          </p:val>
                                        </p:tav>
                                        <p:tav tm="100000">
                                          <p:val>
                                            <p:strVal val="#ppt_x"/>
                                          </p:val>
                                        </p:tav>
                                      </p:tavLst>
                                    </p:anim>
                                    <p:anim calcmode="lin" valueType="num">
                                      <p:cBhvr>
                                        <p:cTn id="9" dur="750" fill="hold"/>
                                        <p:tgtEl>
                                          <p:spTgt spid="32"/>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700"/>
                                  </p:stCondLst>
                                  <p:childTnLst>
                                    <p:set>
                                      <p:cBhvr>
                                        <p:cTn id="11" dur="1" fill="hold">
                                          <p:stCondLst>
                                            <p:cond delay="0"/>
                                          </p:stCondLst>
                                        </p:cTn>
                                        <p:tgtEl>
                                          <p:spTgt spid="39"/>
                                        </p:tgtEl>
                                        <p:attrNameLst>
                                          <p:attrName>style.visibility</p:attrName>
                                        </p:attrNameLst>
                                      </p:cBhvr>
                                      <p:to>
                                        <p:strVal val="visible"/>
                                      </p:to>
                                    </p:set>
                                    <p:anim calcmode="lin" valueType="num">
                                      <p:cBhvr>
                                        <p:cTn id="12" dur="500" fill="hold"/>
                                        <p:tgtEl>
                                          <p:spTgt spid="39"/>
                                        </p:tgtEl>
                                        <p:attrNameLst>
                                          <p:attrName>ppt_w</p:attrName>
                                        </p:attrNameLst>
                                      </p:cBhvr>
                                      <p:tavLst>
                                        <p:tav tm="0">
                                          <p:val>
                                            <p:fltVal val="0"/>
                                          </p:val>
                                        </p:tav>
                                        <p:tav tm="100000">
                                          <p:val>
                                            <p:strVal val="#ppt_w"/>
                                          </p:val>
                                        </p:tav>
                                      </p:tavLst>
                                    </p:anim>
                                    <p:anim calcmode="lin" valueType="num">
                                      <p:cBhvr>
                                        <p:cTn id="13" dur="500" fill="hold"/>
                                        <p:tgtEl>
                                          <p:spTgt spid="39"/>
                                        </p:tgtEl>
                                        <p:attrNameLst>
                                          <p:attrName>ppt_h</p:attrName>
                                        </p:attrNameLst>
                                      </p:cBhvr>
                                      <p:tavLst>
                                        <p:tav tm="0">
                                          <p:val>
                                            <p:fltVal val="0"/>
                                          </p:val>
                                        </p:tav>
                                        <p:tav tm="100000">
                                          <p:val>
                                            <p:strVal val="#ppt_h"/>
                                          </p:val>
                                        </p:tav>
                                      </p:tavLst>
                                    </p:anim>
                                    <p:animEffect transition="in" filter="fade">
                                      <p:cBhvr>
                                        <p:cTn id="14" dur="500"/>
                                        <p:tgtEl>
                                          <p:spTgt spid="39"/>
                                        </p:tgtEl>
                                      </p:cBhvr>
                                    </p:animEffect>
                                  </p:childTnLst>
                                </p:cTn>
                              </p:par>
                              <p:par>
                                <p:cTn id="15" presetID="53" presetClass="entr" presetSubtype="16" fill="hold" nodeType="withEffect">
                                  <p:stCondLst>
                                    <p:cond delay="200"/>
                                  </p:stCondLst>
                                  <p:childTnLst>
                                    <p:set>
                                      <p:cBhvr>
                                        <p:cTn id="16" dur="1" fill="hold">
                                          <p:stCondLst>
                                            <p:cond delay="0"/>
                                          </p:stCondLst>
                                        </p:cTn>
                                        <p:tgtEl>
                                          <p:spTgt spid="48"/>
                                        </p:tgtEl>
                                        <p:attrNameLst>
                                          <p:attrName>style.visibility</p:attrName>
                                        </p:attrNameLst>
                                      </p:cBhvr>
                                      <p:to>
                                        <p:strVal val="visible"/>
                                      </p:to>
                                    </p:set>
                                    <p:anim calcmode="lin" valueType="num">
                                      <p:cBhvr>
                                        <p:cTn id="17" dur="500" fill="hold"/>
                                        <p:tgtEl>
                                          <p:spTgt spid="48"/>
                                        </p:tgtEl>
                                        <p:attrNameLst>
                                          <p:attrName>ppt_w</p:attrName>
                                        </p:attrNameLst>
                                      </p:cBhvr>
                                      <p:tavLst>
                                        <p:tav tm="0">
                                          <p:val>
                                            <p:fltVal val="0"/>
                                          </p:val>
                                        </p:tav>
                                        <p:tav tm="100000">
                                          <p:val>
                                            <p:strVal val="#ppt_w"/>
                                          </p:val>
                                        </p:tav>
                                      </p:tavLst>
                                    </p:anim>
                                    <p:anim calcmode="lin" valueType="num">
                                      <p:cBhvr>
                                        <p:cTn id="18" dur="500" fill="hold"/>
                                        <p:tgtEl>
                                          <p:spTgt spid="48"/>
                                        </p:tgtEl>
                                        <p:attrNameLst>
                                          <p:attrName>ppt_h</p:attrName>
                                        </p:attrNameLst>
                                      </p:cBhvr>
                                      <p:tavLst>
                                        <p:tav tm="0">
                                          <p:val>
                                            <p:fltVal val="0"/>
                                          </p:val>
                                        </p:tav>
                                        <p:tav tm="100000">
                                          <p:val>
                                            <p:strVal val="#ppt_h"/>
                                          </p:val>
                                        </p:tav>
                                      </p:tavLst>
                                    </p:anim>
                                    <p:animEffect transition="in" filter="fade">
                                      <p:cBhvr>
                                        <p:cTn id="19" dur="500"/>
                                        <p:tgtEl>
                                          <p:spTgt spid="48"/>
                                        </p:tgtEl>
                                      </p:cBhvr>
                                    </p:animEffect>
                                  </p:childTnLst>
                                </p:cTn>
                              </p:par>
                              <p:par>
                                <p:cTn id="20" presetID="53" presetClass="entr" presetSubtype="16" fill="hold" nodeType="withEffect">
                                  <p:stCondLst>
                                    <p:cond delay="500"/>
                                  </p:stCondLst>
                                  <p:childTnLst>
                                    <p:set>
                                      <p:cBhvr>
                                        <p:cTn id="21" dur="1" fill="hold">
                                          <p:stCondLst>
                                            <p:cond delay="0"/>
                                          </p:stCondLst>
                                        </p:cTn>
                                        <p:tgtEl>
                                          <p:spTgt spid="42"/>
                                        </p:tgtEl>
                                        <p:attrNameLst>
                                          <p:attrName>style.visibility</p:attrName>
                                        </p:attrNameLst>
                                      </p:cBhvr>
                                      <p:to>
                                        <p:strVal val="visible"/>
                                      </p:to>
                                    </p:set>
                                    <p:anim calcmode="lin" valueType="num">
                                      <p:cBhvr>
                                        <p:cTn id="22" dur="300" fill="hold"/>
                                        <p:tgtEl>
                                          <p:spTgt spid="42"/>
                                        </p:tgtEl>
                                        <p:attrNameLst>
                                          <p:attrName>ppt_w</p:attrName>
                                        </p:attrNameLst>
                                      </p:cBhvr>
                                      <p:tavLst>
                                        <p:tav tm="0">
                                          <p:val>
                                            <p:fltVal val="0"/>
                                          </p:val>
                                        </p:tav>
                                        <p:tav tm="100000">
                                          <p:val>
                                            <p:strVal val="#ppt_w"/>
                                          </p:val>
                                        </p:tav>
                                      </p:tavLst>
                                    </p:anim>
                                    <p:anim calcmode="lin" valueType="num">
                                      <p:cBhvr>
                                        <p:cTn id="23" dur="300" fill="hold"/>
                                        <p:tgtEl>
                                          <p:spTgt spid="42"/>
                                        </p:tgtEl>
                                        <p:attrNameLst>
                                          <p:attrName>ppt_h</p:attrName>
                                        </p:attrNameLst>
                                      </p:cBhvr>
                                      <p:tavLst>
                                        <p:tav tm="0">
                                          <p:val>
                                            <p:fltVal val="0"/>
                                          </p:val>
                                        </p:tav>
                                        <p:tav tm="100000">
                                          <p:val>
                                            <p:strVal val="#ppt_h"/>
                                          </p:val>
                                        </p:tav>
                                      </p:tavLst>
                                    </p:anim>
                                    <p:animEffect transition="in" filter="fade">
                                      <p:cBhvr>
                                        <p:cTn id="24" dur="300"/>
                                        <p:tgtEl>
                                          <p:spTgt spid="42"/>
                                        </p:tgtEl>
                                      </p:cBhvr>
                                    </p:animEffect>
                                  </p:childTnLst>
                                </p:cTn>
                              </p:par>
                              <p:par>
                                <p:cTn id="25" presetID="53" presetClass="entr" presetSubtype="16" fill="hold" nodeType="withEffect">
                                  <p:stCondLst>
                                    <p:cond delay="700"/>
                                  </p:stCondLst>
                                  <p:childTnLst>
                                    <p:set>
                                      <p:cBhvr>
                                        <p:cTn id="26" dur="1" fill="hold">
                                          <p:stCondLst>
                                            <p:cond delay="0"/>
                                          </p:stCondLst>
                                        </p:cTn>
                                        <p:tgtEl>
                                          <p:spTgt spid="36"/>
                                        </p:tgtEl>
                                        <p:attrNameLst>
                                          <p:attrName>style.visibility</p:attrName>
                                        </p:attrNameLst>
                                      </p:cBhvr>
                                      <p:to>
                                        <p:strVal val="visible"/>
                                      </p:to>
                                    </p:set>
                                    <p:anim calcmode="lin" valueType="num">
                                      <p:cBhvr>
                                        <p:cTn id="27" dur="500" fill="hold"/>
                                        <p:tgtEl>
                                          <p:spTgt spid="36"/>
                                        </p:tgtEl>
                                        <p:attrNameLst>
                                          <p:attrName>ppt_w</p:attrName>
                                        </p:attrNameLst>
                                      </p:cBhvr>
                                      <p:tavLst>
                                        <p:tav tm="0">
                                          <p:val>
                                            <p:fltVal val="0"/>
                                          </p:val>
                                        </p:tav>
                                        <p:tav tm="100000">
                                          <p:val>
                                            <p:strVal val="#ppt_w"/>
                                          </p:val>
                                        </p:tav>
                                      </p:tavLst>
                                    </p:anim>
                                    <p:anim calcmode="lin" valueType="num">
                                      <p:cBhvr>
                                        <p:cTn id="28" dur="500" fill="hold"/>
                                        <p:tgtEl>
                                          <p:spTgt spid="36"/>
                                        </p:tgtEl>
                                        <p:attrNameLst>
                                          <p:attrName>ppt_h</p:attrName>
                                        </p:attrNameLst>
                                      </p:cBhvr>
                                      <p:tavLst>
                                        <p:tav tm="0">
                                          <p:val>
                                            <p:fltVal val="0"/>
                                          </p:val>
                                        </p:tav>
                                        <p:tav tm="100000">
                                          <p:val>
                                            <p:strVal val="#ppt_h"/>
                                          </p:val>
                                        </p:tav>
                                      </p:tavLst>
                                    </p:anim>
                                    <p:animEffect transition="in" filter="fade">
                                      <p:cBhvr>
                                        <p:cTn id="29" dur="500"/>
                                        <p:tgtEl>
                                          <p:spTgt spid="36"/>
                                        </p:tgtEl>
                                      </p:cBhvr>
                                    </p:animEffect>
                                  </p:childTnLst>
                                </p:cTn>
                              </p:par>
                              <p:par>
                                <p:cTn id="30" presetID="53" presetClass="entr" presetSubtype="16" fill="hold" nodeType="withEffect">
                                  <p:stCondLst>
                                    <p:cond delay="600"/>
                                  </p:stCondLst>
                                  <p:childTnLst>
                                    <p:set>
                                      <p:cBhvr>
                                        <p:cTn id="31" dur="1" fill="hold">
                                          <p:stCondLst>
                                            <p:cond delay="0"/>
                                          </p:stCondLst>
                                        </p:cTn>
                                        <p:tgtEl>
                                          <p:spTgt spid="33"/>
                                        </p:tgtEl>
                                        <p:attrNameLst>
                                          <p:attrName>style.visibility</p:attrName>
                                        </p:attrNameLst>
                                      </p:cBhvr>
                                      <p:to>
                                        <p:strVal val="visible"/>
                                      </p:to>
                                    </p:set>
                                    <p:anim calcmode="lin" valueType="num">
                                      <p:cBhvr>
                                        <p:cTn id="32" dur="500" fill="hold"/>
                                        <p:tgtEl>
                                          <p:spTgt spid="33"/>
                                        </p:tgtEl>
                                        <p:attrNameLst>
                                          <p:attrName>ppt_w</p:attrName>
                                        </p:attrNameLst>
                                      </p:cBhvr>
                                      <p:tavLst>
                                        <p:tav tm="0">
                                          <p:val>
                                            <p:fltVal val="0"/>
                                          </p:val>
                                        </p:tav>
                                        <p:tav tm="100000">
                                          <p:val>
                                            <p:strVal val="#ppt_w"/>
                                          </p:val>
                                        </p:tav>
                                      </p:tavLst>
                                    </p:anim>
                                    <p:anim calcmode="lin" valueType="num">
                                      <p:cBhvr>
                                        <p:cTn id="33" dur="500" fill="hold"/>
                                        <p:tgtEl>
                                          <p:spTgt spid="33"/>
                                        </p:tgtEl>
                                        <p:attrNameLst>
                                          <p:attrName>ppt_h</p:attrName>
                                        </p:attrNameLst>
                                      </p:cBhvr>
                                      <p:tavLst>
                                        <p:tav tm="0">
                                          <p:val>
                                            <p:fltVal val="0"/>
                                          </p:val>
                                        </p:tav>
                                        <p:tav tm="100000">
                                          <p:val>
                                            <p:strVal val="#ppt_h"/>
                                          </p:val>
                                        </p:tav>
                                      </p:tavLst>
                                    </p:anim>
                                    <p:animEffect transition="in" filter="fade">
                                      <p:cBhvr>
                                        <p:cTn id="34" dur="500"/>
                                        <p:tgtEl>
                                          <p:spTgt spid="33"/>
                                        </p:tgtEl>
                                      </p:cBhvr>
                                    </p:animEffect>
                                  </p:childTnLst>
                                </p:cTn>
                              </p:par>
                              <p:par>
                                <p:cTn id="35" presetID="53" presetClass="entr" presetSubtype="16" fill="hold" nodeType="withEffect">
                                  <p:stCondLst>
                                    <p:cond delay="200"/>
                                  </p:stCondLst>
                                  <p:childTnLst>
                                    <p:set>
                                      <p:cBhvr>
                                        <p:cTn id="36" dur="1" fill="hold">
                                          <p:stCondLst>
                                            <p:cond delay="0"/>
                                          </p:stCondLst>
                                        </p:cTn>
                                        <p:tgtEl>
                                          <p:spTgt spid="45"/>
                                        </p:tgtEl>
                                        <p:attrNameLst>
                                          <p:attrName>style.visibility</p:attrName>
                                        </p:attrNameLst>
                                      </p:cBhvr>
                                      <p:to>
                                        <p:strVal val="visible"/>
                                      </p:to>
                                    </p:set>
                                    <p:anim calcmode="lin" valueType="num">
                                      <p:cBhvr>
                                        <p:cTn id="37" dur="800" fill="hold"/>
                                        <p:tgtEl>
                                          <p:spTgt spid="45"/>
                                        </p:tgtEl>
                                        <p:attrNameLst>
                                          <p:attrName>ppt_w</p:attrName>
                                        </p:attrNameLst>
                                      </p:cBhvr>
                                      <p:tavLst>
                                        <p:tav tm="0">
                                          <p:val>
                                            <p:fltVal val="0"/>
                                          </p:val>
                                        </p:tav>
                                        <p:tav tm="100000">
                                          <p:val>
                                            <p:strVal val="#ppt_w"/>
                                          </p:val>
                                        </p:tav>
                                      </p:tavLst>
                                    </p:anim>
                                    <p:anim calcmode="lin" valueType="num">
                                      <p:cBhvr>
                                        <p:cTn id="38" dur="800" fill="hold"/>
                                        <p:tgtEl>
                                          <p:spTgt spid="45"/>
                                        </p:tgtEl>
                                        <p:attrNameLst>
                                          <p:attrName>ppt_h</p:attrName>
                                        </p:attrNameLst>
                                      </p:cBhvr>
                                      <p:tavLst>
                                        <p:tav tm="0">
                                          <p:val>
                                            <p:fltVal val="0"/>
                                          </p:val>
                                        </p:tav>
                                        <p:tav tm="100000">
                                          <p:val>
                                            <p:strVal val="#ppt_h"/>
                                          </p:val>
                                        </p:tav>
                                      </p:tavLst>
                                    </p:anim>
                                    <p:animEffect transition="in" filter="fade">
                                      <p:cBhvr>
                                        <p:cTn id="39" dur="800"/>
                                        <p:tgtEl>
                                          <p:spTgt spid="45"/>
                                        </p:tgtEl>
                                      </p:cBhvr>
                                    </p:animEffect>
                                  </p:childTnLst>
                                </p:cTn>
                              </p:par>
                              <p:par>
                                <p:cTn id="40" presetID="53" presetClass="entr" presetSubtype="16" fill="hold" grpId="0" nodeType="withEffect">
                                  <p:stCondLst>
                                    <p:cond delay="800"/>
                                  </p:stCondLst>
                                  <p:childTnLst>
                                    <p:set>
                                      <p:cBhvr>
                                        <p:cTn id="41" dur="1" fill="hold">
                                          <p:stCondLst>
                                            <p:cond delay="0"/>
                                          </p:stCondLst>
                                        </p:cTn>
                                        <p:tgtEl>
                                          <p:spTgt spid="51"/>
                                        </p:tgtEl>
                                        <p:attrNameLst>
                                          <p:attrName>style.visibility</p:attrName>
                                        </p:attrNameLst>
                                      </p:cBhvr>
                                      <p:to>
                                        <p:strVal val="visible"/>
                                      </p:to>
                                    </p:set>
                                    <p:anim calcmode="lin" valueType="num">
                                      <p:cBhvr>
                                        <p:cTn id="42" dur="500" fill="hold"/>
                                        <p:tgtEl>
                                          <p:spTgt spid="51"/>
                                        </p:tgtEl>
                                        <p:attrNameLst>
                                          <p:attrName>ppt_w</p:attrName>
                                        </p:attrNameLst>
                                      </p:cBhvr>
                                      <p:tavLst>
                                        <p:tav tm="0">
                                          <p:val>
                                            <p:fltVal val="0"/>
                                          </p:val>
                                        </p:tav>
                                        <p:tav tm="100000">
                                          <p:val>
                                            <p:strVal val="#ppt_w"/>
                                          </p:val>
                                        </p:tav>
                                      </p:tavLst>
                                    </p:anim>
                                    <p:anim calcmode="lin" valueType="num">
                                      <p:cBhvr>
                                        <p:cTn id="43" dur="500" fill="hold"/>
                                        <p:tgtEl>
                                          <p:spTgt spid="51"/>
                                        </p:tgtEl>
                                        <p:attrNameLst>
                                          <p:attrName>ppt_h</p:attrName>
                                        </p:attrNameLst>
                                      </p:cBhvr>
                                      <p:tavLst>
                                        <p:tav tm="0">
                                          <p:val>
                                            <p:fltVal val="0"/>
                                          </p:val>
                                        </p:tav>
                                        <p:tav tm="100000">
                                          <p:val>
                                            <p:strVal val="#ppt_h"/>
                                          </p:val>
                                        </p:tav>
                                      </p:tavLst>
                                    </p:anim>
                                    <p:animEffect transition="in" filter="fade">
                                      <p:cBhvr>
                                        <p:cTn id="44" dur="500"/>
                                        <p:tgtEl>
                                          <p:spTgt spid="51"/>
                                        </p:tgtEl>
                                      </p:cBhvr>
                                    </p:animEffect>
                                  </p:childTnLst>
                                </p:cTn>
                              </p:par>
                              <p:par>
                                <p:cTn id="45" presetID="53" presetClass="entr" presetSubtype="16" fill="hold" grpId="0" nodeType="withEffect">
                                  <p:stCondLst>
                                    <p:cond delay="600"/>
                                  </p:stCondLst>
                                  <p:childTnLst>
                                    <p:set>
                                      <p:cBhvr>
                                        <p:cTn id="46" dur="1" fill="hold">
                                          <p:stCondLst>
                                            <p:cond delay="0"/>
                                          </p:stCondLst>
                                        </p:cTn>
                                        <p:tgtEl>
                                          <p:spTgt spid="52"/>
                                        </p:tgtEl>
                                        <p:attrNameLst>
                                          <p:attrName>style.visibility</p:attrName>
                                        </p:attrNameLst>
                                      </p:cBhvr>
                                      <p:to>
                                        <p:strVal val="visible"/>
                                      </p:to>
                                    </p:set>
                                    <p:anim calcmode="lin" valueType="num">
                                      <p:cBhvr>
                                        <p:cTn id="47" dur="300" fill="hold"/>
                                        <p:tgtEl>
                                          <p:spTgt spid="52"/>
                                        </p:tgtEl>
                                        <p:attrNameLst>
                                          <p:attrName>ppt_w</p:attrName>
                                        </p:attrNameLst>
                                      </p:cBhvr>
                                      <p:tavLst>
                                        <p:tav tm="0">
                                          <p:val>
                                            <p:fltVal val="0"/>
                                          </p:val>
                                        </p:tav>
                                        <p:tav tm="100000">
                                          <p:val>
                                            <p:strVal val="#ppt_w"/>
                                          </p:val>
                                        </p:tav>
                                      </p:tavLst>
                                    </p:anim>
                                    <p:anim calcmode="lin" valueType="num">
                                      <p:cBhvr>
                                        <p:cTn id="48" dur="300" fill="hold"/>
                                        <p:tgtEl>
                                          <p:spTgt spid="52"/>
                                        </p:tgtEl>
                                        <p:attrNameLst>
                                          <p:attrName>ppt_h</p:attrName>
                                        </p:attrNameLst>
                                      </p:cBhvr>
                                      <p:tavLst>
                                        <p:tav tm="0">
                                          <p:val>
                                            <p:fltVal val="0"/>
                                          </p:val>
                                        </p:tav>
                                        <p:tav tm="100000">
                                          <p:val>
                                            <p:strVal val="#ppt_h"/>
                                          </p:val>
                                        </p:tav>
                                      </p:tavLst>
                                    </p:anim>
                                    <p:animEffect transition="in" filter="fade">
                                      <p:cBhvr>
                                        <p:cTn id="49" dur="300"/>
                                        <p:tgtEl>
                                          <p:spTgt spid="52"/>
                                        </p:tgtEl>
                                      </p:cBhvr>
                                    </p:animEffect>
                                  </p:childTnLst>
                                </p:cTn>
                              </p:par>
                              <p:par>
                                <p:cTn id="50" presetID="53" presetClass="entr" presetSubtype="16" fill="hold" grpId="0" nodeType="withEffect">
                                  <p:stCondLst>
                                    <p:cond delay="400"/>
                                  </p:stCondLst>
                                  <p:childTnLst>
                                    <p:set>
                                      <p:cBhvr>
                                        <p:cTn id="51" dur="1" fill="hold">
                                          <p:stCondLst>
                                            <p:cond delay="0"/>
                                          </p:stCondLst>
                                        </p:cTn>
                                        <p:tgtEl>
                                          <p:spTgt spid="53"/>
                                        </p:tgtEl>
                                        <p:attrNameLst>
                                          <p:attrName>style.visibility</p:attrName>
                                        </p:attrNameLst>
                                      </p:cBhvr>
                                      <p:to>
                                        <p:strVal val="visible"/>
                                      </p:to>
                                    </p:set>
                                    <p:anim calcmode="lin" valueType="num">
                                      <p:cBhvr>
                                        <p:cTn id="52" dur="600" fill="hold"/>
                                        <p:tgtEl>
                                          <p:spTgt spid="53"/>
                                        </p:tgtEl>
                                        <p:attrNameLst>
                                          <p:attrName>ppt_w</p:attrName>
                                        </p:attrNameLst>
                                      </p:cBhvr>
                                      <p:tavLst>
                                        <p:tav tm="0">
                                          <p:val>
                                            <p:fltVal val="0"/>
                                          </p:val>
                                        </p:tav>
                                        <p:tav tm="100000">
                                          <p:val>
                                            <p:strVal val="#ppt_w"/>
                                          </p:val>
                                        </p:tav>
                                      </p:tavLst>
                                    </p:anim>
                                    <p:anim calcmode="lin" valueType="num">
                                      <p:cBhvr>
                                        <p:cTn id="53" dur="600" fill="hold"/>
                                        <p:tgtEl>
                                          <p:spTgt spid="53"/>
                                        </p:tgtEl>
                                        <p:attrNameLst>
                                          <p:attrName>ppt_h</p:attrName>
                                        </p:attrNameLst>
                                      </p:cBhvr>
                                      <p:tavLst>
                                        <p:tav tm="0">
                                          <p:val>
                                            <p:fltVal val="0"/>
                                          </p:val>
                                        </p:tav>
                                        <p:tav tm="100000">
                                          <p:val>
                                            <p:strVal val="#ppt_h"/>
                                          </p:val>
                                        </p:tav>
                                      </p:tavLst>
                                    </p:anim>
                                    <p:animEffect transition="in" filter="fade">
                                      <p:cBhvr>
                                        <p:cTn id="54" dur="600"/>
                                        <p:tgtEl>
                                          <p:spTgt spid="53"/>
                                        </p:tgtEl>
                                      </p:cBhvr>
                                    </p:animEffect>
                                  </p:childTnLst>
                                </p:cTn>
                              </p:par>
                              <p:par>
                                <p:cTn id="55" presetID="53" presetClass="entr" presetSubtype="16" fill="hold" grpId="0" nodeType="withEffect">
                                  <p:stCondLst>
                                    <p:cond delay="200"/>
                                  </p:stCondLst>
                                  <p:childTnLst>
                                    <p:set>
                                      <p:cBhvr>
                                        <p:cTn id="56" dur="1" fill="hold">
                                          <p:stCondLst>
                                            <p:cond delay="0"/>
                                          </p:stCondLst>
                                        </p:cTn>
                                        <p:tgtEl>
                                          <p:spTgt spid="54"/>
                                        </p:tgtEl>
                                        <p:attrNameLst>
                                          <p:attrName>style.visibility</p:attrName>
                                        </p:attrNameLst>
                                      </p:cBhvr>
                                      <p:to>
                                        <p:strVal val="visible"/>
                                      </p:to>
                                    </p:set>
                                    <p:anim calcmode="lin" valueType="num">
                                      <p:cBhvr>
                                        <p:cTn id="57" dur="500" fill="hold"/>
                                        <p:tgtEl>
                                          <p:spTgt spid="54"/>
                                        </p:tgtEl>
                                        <p:attrNameLst>
                                          <p:attrName>ppt_w</p:attrName>
                                        </p:attrNameLst>
                                      </p:cBhvr>
                                      <p:tavLst>
                                        <p:tav tm="0">
                                          <p:val>
                                            <p:fltVal val="0"/>
                                          </p:val>
                                        </p:tav>
                                        <p:tav tm="100000">
                                          <p:val>
                                            <p:strVal val="#ppt_w"/>
                                          </p:val>
                                        </p:tav>
                                      </p:tavLst>
                                    </p:anim>
                                    <p:anim calcmode="lin" valueType="num">
                                      <p:cBhvr>
                                        <p:cTn id="58" dur="500" fill="hold"/>
                                        <p:tgtEl>
                                          <p:spTgt spid="54"/>
                                        </p:tgtEl>
                                        <p:attrNameLst>
                                          <p:attrName>ppt_h</p:attrName>
                                        </p:attrNameLst>
                                      </p:cBhvr>
                                      <p:tavLst>
                                        <p:tav tm="0">
                                          <p:val>
                                            <p:fltVal val="0"/>
                                          </p:val>
                                        </p:tav>
                                        <p:tav tm="100000">
                                          <p:val>
                                            <p:strVal val="#ppt_h"/>
                                          </p:val>
                                        </p:tav>
                                      </p:tavLst>
                                    </p:anim>
                                    <p:animEffect transition="in" filter="fade">
                                      <p:cBhvr>
                                        <p:cTn id="59" dur="500"/>
                                        <p:tgtEl>
                                          <p:spTgt spid="54"/>
                                        </p:tgtEl>
                                      </p:cBhvr>
                                    </p:animEffect>
                                  </p:childTnLst>
                                </p:cTn>
                              </p:par>
                              <p:par>
                                <p:cTn id="60" presetID="53" presetClass="entr" presetSubtype="16" fill="hold" grpId="0" nodeType="withEffect">
                                  <p:stCondLst>
                                    <p:cond delay="900"/>
                                  </p:stCondLst>
                                  <p:childTnLst>
                                    <p:set>
                                      <p:cBhvr>
                                        <p:cTn id="61" dur="1" fill="hold">
                                          <p:stCondLst>
                                            <p:cond delay="0"/>
                                          </p:stCondLst>
                                        </p:cTn>
                                        <p:tgtEl>
                                          <p:spTgt spid="55"/>
                                        </p:tgtEl>
                                        <p:attrNameLst>
                                          <p:attrName>style.visibility</p:attrName>
                                        </p:attrNameLst>
                                      </p:cBhvr>
                                      <p:to>
                                        <p:strVal val="visible"/>
                                      </p:to>
                                    </p:set>
                                    <p:anim calcmode="lin" valueType="num">
                                      <p:cBhvr>
                                        <p:cTn id="62" dur="800" fill="hold"/>
                                        <p:tgtEl>
                                          <p:spTgt spid="55"/>
                                        </p:tgtEl>
                                        <p:attrNameLst>
                                          <p:attrName>ppt_w</p:attrName>
                                        </p:attrNameLst>
                                      </p:cBhvr>
                                      <p:tavLst>
                                        <p:tav tm="0">
                                          <p:val>
                                            <p:fltVal val="0"/>
                                          </p:val>
                                        </p:tav>
                                        <p:tav tm="100000">
                                          <p:val>
                                            <p:strVal val="#ppt_w"/>
                                          </p:val>
                                        </p:tav>
                                      </p:tavLst>
                                    </p:anim>
                                    <p:anim calcmode="lin" valueType="num">
                                      <p:cBhvr>
                                        <p:cTn id="63" dur="800" fill="hold"/>
                                        <p:tgtEl>
                                          <p:spTgt spid="55"/>
                                        </p:tgtEl>
                                        <p:attrNameLst>
                                          <p:attrName>ppt_h</p:attrName>
                                        </p:attrNameLst>
                                      </p:cBhvr>
                                      <p:tavLst>
                                        <p:tav tm="0">
                                          <p:val>
                                            <p:fltVal val="0"/>
                                          </p:val>
                                        </p:tav>
                                        <p:tav tm="100000">
                                          <p:val>
                                            <p:strVal val="#ppt_h"/>
                                          </p:val>
                                        </p:tav>
                                      </p:tavLst>
                                    </p:anim>
                                    <p:animEffect transition="in" filter="fade">
                                      <p:cBhvr>
                                        <p:cTn id="64" dur="800"/>
                                        <p:tgtEl>
                                          <p:spTgt spid="55"/>
                                        </p:tgtEl>
                                      </p:cBhvr>
                                    </p:animEffect>
                                  </p:childTnLst>
                                </p:cTn>
                              </p:par>
                              <p:par>
                                <p:cTn id="65" presetID="53" presetClass="entr" presetSubtype="16" fill="hold" grpId="0" nodeType="withEffect">
                                  <p:stCondLst>
                                    <p:cond delay="200"/>
                                  </p:stCondLst>
                                  <p:childTnLst>
                                    <p:set>
                                      <p:cBhvr>
                                        <p:cTn id="66" dur="1" fill="hold">
                                          <p:stCondLst>
                                            <p:cond delay="0"/>
                                          </p:stCondLst>
                                        </p:cTn>
                                        <p:tgtEl>
                                          <p:spTgt spid="56"/>
                                        </p:tgtEl>
                                        <p:attrNameLst>
                                          <p:attrName>style.visibility</p:attrName>
                                        </p:attrNameLst>
                                      </p:cBhvr>
                                      <p:to>
                                        <p:strVal val="visible"/>
                                      </p:to>
                                    </p:set>
                                    <p:anim calcmode="lin" valueType="num">
                                      <p:cBhvr>
                                        <p:cTn id="67" dur="500" fill="hold"/>
                                        <p:tgtEl>
                                          <p:spTgt spid="56"/>
                                        </p:tgtEl>
                                        <p:attrNameLst>
                                          <p:attrName>ppt_w</p:attrName>
                                        </p:attrNameLst>
                                      </p:cBhvr>
                                      <p:tavLst>
                                        <p:tav tm="0">
                                          <p:val>
                                            <p:fltVal val="0"/>
                                          </p:val>
                                        </p:tav>
                                        <p:tav tm="100000">
                                          <p:val>
                                            <p:strVal val="#ppt_w"/>
                                          </p:val>
                                        </p:tav>
                                      </p:tavLst>
                                    </p:anim>
                                    <p:anim calcmode="lin" valueType="num">
                                      <p:cBhvr>
                                        <p:cTn id="68" dur="500" fill="hold"/>
                                        <p:tgtEl>
                                          <p:spTgt spid="56"/>
                                        </p:tgtEl>
                                        <p:attrNameLst>
                                          <p:attrName>ppt_h</p:attrName>
                                        </p:attrNameLst>
                                      </p:cBhvr>
                                      <p:tavLst>
                                        <p:tav tm="0">
                                          <p:val>
                                            <p:fltVal val="0"/>
                                          </p:val>
                                        </p:tav>
                                        <p:tav tm="100000">
                                          <p:val>
                                            <p:strVal val="#ppt_h"/>
                                          </p:val>
                                        </p:tav>
                                      </p:tavLst>
                                    </p:anim>
                                    <p:animEffect transition="in" filter="fade">
                                      <p:cBhvr>
                                        <p:cTn id="69" dur="500"/>
                                        <p:tgtEl>
                                          <p:spTgt spid="56"/>
                                        </p:tgtEl>
                                      </p:cBhvr>
                                    </p:animEffect>
                                  </p:childTnLst>
                                </p:cTn>
                              </p:par>
                              <p:par>
                                <p:cTn id="70" presetID="53" presetClass="entr" presetSubtype="16" fill="hold" grpId="0" nodeType="withEffect">
                                  <p:stCondLst>
                                    <p:cond delay="600"/>
                                  </p:stCondLst>
                                  <p:childTnLst>
                                    <p:set>
                                      <p:cBhvr>
                                        <p:cTn id="71" dur="1" fill="hold">
                                          <p:stCondLst>
                                            <p:cond delay="0"/>
                                          </p:stCondLst>
                                        </p:cTn>
                                        <p:tgtEl>
                                          <p:spTgt spid="57"/>
                                        </p:tgtEl>
                                        <p:attrNameLst>
                                          <p:attrName>style.visibility</p:attrName>
                                        </p:attrNameLst>
                                      </p:cBhvr>
                                      <p:to>
                                        <p:strVal val="visible"/>
                                      </p:to>
                                    </p:set>
                                    <p:anim calcmode="lin" valueType="num">
                                      <p:cBhvr>
                                        <p:cTn id="72" dur="500" fill="hold"/>
                                        <p:tgtEl>
                                          <p:spTgt spid="57"/>
                                        </p:tgtEl>
                                        <p:attrNameLst>
                                          <p:attrName>ppt_w</p:attrName>
                                        </p:attrNameLst>
                                      </p:cBhvr>
                                      <p:tavLst>
                                        <p:tav tm="0">
                                          <p:val>
                                            <p:fltVal val="0"/>
                                          </p:val>
                                        </p:tav>
                                        <p:tav tm="100000">
                                          <p:val>
                                            <p:strVal val="#ppt_w"/>
                                          </p:val>
                                        </p:tav>
                                      </p:tavLst>
                                    </p:anim>
                                    <p:anim calcmode="lin" valueType="num">
                                      <p:cBhvr>
                                        <p:cTn id="73" dur="500" fill="hold"/>
                                        <p:tgtEl>
                                          <p:spTgt spid="57"/>
                                        </p:tgtEl>
                                        <p:attrNameLst>
                                          <p:attrName>ppt_h</p:attrName>
                                        </p:attrNameLst>
                                      </p:cBhvr>
                                      <p:tavLst>
                                        <p:tav tm="0">
                                          <p:val>
                                            <p:fltVal val="0"/>
                                          </p:val>
                                        </p:tav>
                                        <p:tav tm="100000">
                                          <p:val>
                                            <p:strVal val="#ppt_h"/>
                                          </p:val>
                                        </p:tav>
                                      </p:tavLst>
                                    </p:anim>
                                    <p:animEffect transition="in" filter="fade">
                                      <p:cBhvr>
                                        <p:cTn id="74" dur="500"/>
                                        <p:tgtEl>
                                          <p:spTgt spid="57"/>
                                        </p:tgtEl>
                                      </p:cBhvr>
                                    </p:animEffect>
                                  </p:childTnLst>
                                </p:cTn>
                              </p:par>
                              <p:par>
                                <p:cTn id="75" presetID="53" presetClass="entr" presetSubtype="16" fill="hold" grpId="0" nodeType="withEffect">
                                  <p:stCondLst>
                                    <p:cond delay="200"/>
                                  </p:stCondLst>
                                  <p:childTnLst>
                                    <p:set>
                                      <p:cBhvr>
                                        <p:cTn id="76" dur="1" fill="hold">
                                          <p:stCondLst>
                                            <p:cond delay="0"/>
                                          </p:stCondLst>
                                        </p:cTn>
                                        <p:tgtEl>
                                          <p:spTgt spid="58"/>
                                        </p:tgtEl>
                                        <p:attrNameLst>
                                          <p:attrName>style.visibility</p:attrName>
                                        </p:attrNameLst>
                                      </p:cBhvr>
                                      <p:to>
                                        <p:strVal val="visible"/>
                                      </p:to>
                                    </p:set>
                                    <p:anim calcmode="lin" valueType="num">
                                      <p:cBhvr>
                                        <p:cTn id="77" dur="300" fill="hold"/>
                                        <p:tgtEl>
                                          <p:spTgt spid="58"/>
                                        </p:tgtEl>
                                        <p:attrNameLst>
                                          <p:attrName>ppt_w</p:attrName>
                                        </p:attrNameLst>
                                      </p:cBhvr>
                                      <p:tavLst>
                                        <p:tav tm="0">
                                          <p:val>
                                            <p:fltVal val="0"/>
                                          </p:val>
                                        </p:tav>
                                        <p:tav tm="100000">
                                          <p:val>
                                            <p:strVal val="#ppt_w"/>
                                          </p:val>
                                        </p:tav>
                                      </p:tavLst>
                                    </p:anim>
                                    <p:anim calcmode="lin" valueType="num">
                                      <p:cBhvr>
                                        <p:cTn id="78" dur="300" fill="hold"/>
                                        <p:tgtEl>
                                          <p:spTgt spid="58"/>
                                        </p:tgtEl>
                                        <p:attrNameLst>
                                          <p:attrName>ppt_h</p:attrName>
                                        </p:attrNameLst>
                                      </p:cBhvr>
                                      <p:tavLst>
                                        <p:tav tm="0">
                                          <p:val>
                                            <p:fltVal val="0"/>
                                          </p:val>
                                        </p:tav>
                                        <p:tav tm="100000">
                                          <p:val>
                                            <p:strVal val="#ppt_h"/>
                                          </p:val>
                                        </p:tav>
                                      </p:tavLst>
                                    </p:anim>
                                    <p:animEffect transition="in" filter="fade">
                                      <p:cBhvr>
                                        <p:cTn id="79" dur="300"/>
                                        <p:tgtEl>
                                          <p:spTgt spid="58"/>
                                        </p:tgtEl>
                                      </p:cBhvr>
                                    </p:animEffect>
                                  </p:childTnLst>
                                </p:cTn>
                              </p:par>
                              <p:par>
                                <p:cTn id="80" presetID="53" presetClass="entr" presetSubtype="16" fill="hold" grpId="0" nodeType="withEffect">
                                  <p:stCondLst>
                                    <p:cond delay="900"/>
                                  </p:stCondLst>
                                  <p:childTnLst>
                                    <p:set>
                                      <p:cBhvr>
                                        <p:cTn id="81" dur="1" fill="hold">
                                          <p:stCondLst>
                                            <p:cond delay="0"/>
                                          </p:stCondLst>
                                        </p:cTn>
                                        <p:tgtEl>
                                          <p:spTgt spid="59"/>
                                        </p:tgtEl>
                                        <p:attrNameLst>
                                          <p:attrName>style.visibility</p:attrName>
                                        </p:attrNameLst>
                                      </p:cBhvr>
                                      <p:to>
                                        <p:strVal val="visible"/>
                                      </p:to>
                                    </p:set>
                                    <p:anim calcmode="lin" valueType="num">
                                      <p:cBhvr>
                                        <p:cTn id="82" dur="500" fill="hold"/>
                                        <p:tgtEl>
                                          <p:spTgt spid="59"/>
                                        </p:tgtEl>
                                        <p:attrNameLst>
                                          <p:attrName>ppt_w</p:attrName>
                                        </p:attrNameLst>
                                      </p:cBhvr>
                                      <p:tavLst>
                                        <p:tav tm="0">
                                          <p:val>
                                            <p:fltVal val="0"/>
                                          </p:val>
                                        </p:tav>
                                        <p:tav tm="100000">
                                          <p:val>
                                            <p:strVal val="#ppt_w"/>
                                          </p:val>
                                        </p:tav>
                                      </p:tavLst>
                                    </p:anim>
                                    <p:anim calcmode="lin" valueType="num">
                                      <p:cBhvr>
                                        <p:cTn id="83" dur="500" fill="hold"/>
                                        <p:tgtEl>
                                          <p:spTgt spid="59"/>
                                        </p:tgtEl>
                                        <p:attrNameLst>
                                          <p:attrName>ppt_h</p:attrName>
                                        </p:attrNameLst>
                                      </p:cBhvr>
                                      <p:tavLst>
                                        <p:tav tm="0">
                                          <p:val>
                                            <p:fltVal val="0"/>
                                          </p:val>
                                        </p:tav>
                                        <p:tav tm="100000">
                                          <p:val>
                                            <p:strVal val="#ppt_h"/>
                                          </p:val>
                                        </p:tav>
                                      </p:tavLst>
                                    </p:anim>
                                    <p:animEffect transition="in" filter="fade">
                                      <p:cBhvr>
                                        <p:cTn id="84" dur="500"/>
                                        <p:tgtEl>
                                          <p:spTgt spid="59"/>
                                        </p:tgtEl>
                                      </p:cBhvr>
                                    </p:animEffect>
                                  </p:childTnLst>
                                </p:cTn>
                              </p:par>
                              <p:par>
                                <p:cTn id="85" presetID="53" presetClass="entr" presetSubtype="16" fill="hold" grpId="0" nodeType="withEffect">
                                  <p:stCondLst>
                                    <p:cond delay="200"/>
                                  </p:stCondLst>
                                  <p:childTnLst>
                                    <p:set>
                                      <p:cBhvr>
                                        <p:cTn id="86" dur="1" fill="hold">
                                          <p:stCondLst>
                                            <p:cond delay="0"/>
                                          </p:stCondLst>
                                        </p:cTn>
                                        <p:tgtEl>
                                          <p:spTgt spid="60"/>
                                        </p:tgtEl>
                                        <p:attrNameLst>
                                          <p:attrName>style.visibility</p:attrName>
                                        </p:attrNameLst>
                                      </p:cBhvr>
                                      <p:to>
                                        <p:strVal val="visible"/>
                                      </p:to>
                                    </p:set>
                                    <p:anim calcmode="lin" valueType="num">
                                      <p:cBhvr>
                                        <p:cTn id="87" dur="500" fill="hold"/>
                                        <p:tgtEl>
                                          <p:spTgt spid="60"/>
                                        </p:tgtEl>
                                        <p:attrNameLst>
                                          <p:attrName>ppt_w</p:attrName>
                                        </p:attrNameLst>
                                      </p:cBhvr>
                                      <p:tavLst>
                                        <p:tav tm="0">
                                          <p:val>
                                            <p:fltVal val="0"/>
                                          </p:val>
                                        </p:tav>
                                        <p:tav tm="100000">
                                          <p:val>
                                            <p:strVal val="#ppt_w"/>
                                          </p:val>
                                        </p:tav>
                                      </p:tavLst>
                                    </p:anim>
                                    <p:anim calcmode="lin" valueType="num">
                                      <p:cBhvr>
                                        <p:cTn id="88" dur="500" fill="hold"/>
                                        <p:tgtEl>
                                          <p:spTgt spid="60"/>
                                        </p:tgtEl>
                                        <p:attrNameLst>
                                          <p:attrName>ppt_h</p:attrName>
                                        </p:attrNameLst>
                                      </p:cBhvr>
                                      <p:tavLst>
                                        <p:tav tm="0">
                                          <p:val>
                                            <p:fltVal val="0"/>
                                          </p:val>
                                        </p:tav>
                                        <p:tav tm="100000">
                                          <p:val>
                                            <p:strVal val="#ppt_h"/>
                                          </p:val>
                                        </p:tav>
                                      </p:tavLst>
                                    </p:anim>
                                    <p:animEffect transition="in" filter="fade">
                                      <p:cBhvr>
                                        <p:cTn id="89" dur="500"/>
                                        <p:tgtEl>
                                          <p:spTgt spid="60"/>
                                        </p:tgtEl>
                                      </p:cBhvr>
                                    </p:animEffect>
                                  </p:childTnLst>
                                </p:cTn>
                              </p:par>
                              <p:par>
                                <p:cTn id="90" presetID="53" presetClass="entr" presetSubtype="16" fill="hold" grpId="0" nodeType="withEffect">
                                  <p:stCondLst>
                                    <p:cond delay="600"/>
                                  </p:stCondLst>
                                  <p:childTnLst>
                                    <p:set>
                                      <p:cBhvr>
                                        <p:cTn id="91" dur="1" fill="hold">
                                          <p:stCondLst>
                                            <p:cond delay="0"/>
                                          </p:stCondLst>
                                        </p:cTn>
                                        <p:tgtEl>
                                          <p:spTgt spid="61"/>
                                        </p:tgtEl>
                                        <p:attrNameLst>
                                          <p:attrName>style.visibility</p:attrName>
                                        </p:attrNameLst>
                                      </p:cBhvr>
                                      <p:to>
                                        <p:strVal val="visible"/>
                                      </p:to>
                                    </p:set>
                                    <p:anim calcmode="lin" valueType="num">
                                      <p:cBhvr>
                                        <p:cTn id="92" dur="800" fill="hold"/>
                                        <p:tgtEl>
                                          <p:spTgt spid="61"/>
                                        </p:tgtEl>
                                        <p:attrNameLst>
                                          <p:attrName>ppt_w</p:attrName>
                                        </p:attrNameLst>
                                      </p:cBhvr>
                                      <p:tavLst>
                                        <p:tav tm="0">
                                          <p:val>
                                            <p:fltVal val="0"/>
                                          </p:val>
                                        </p:tav>
                                        <p:tav tm="100000">
                                          <p:val>
                                            <p:strVal val="#ppt_w"/>
                                          </p:val>
                                        </p:tav>
                                      </p:tavLst>
                                    </p:anim>
                                    <p:anim calcmode="lin" valueType="num">
                                      <p:cBhvr>
                                        <p:cTn id="93" dur="800" fill="hold"/>
                                        <p:tgtEl>
                                          <p:spTgt spid="61"/>
                                        </p:tgtEl>
                                        <p:attrNameLst>
                                          <p:attrName>ppt_h</p:attrName>
                                        </p:attrNameLst>
                                      </p:cBhvr>
                                      <p:tavLst>
                                        <p:tav tm="0">
                                          <p:val>
                                            <p:fltVal val="0"/>
                                          </p:val>
                                        </p:tav>
                                        <p:tav tm="100000">
                                          <p:val>
                                            <p:strVal val="#ppt_h"/>
                                          </p:val>
                                        </p:tav>
                                      </p:tavLst>
                                    </p:anim>
                                    <p:animEffect transition="in" filter="fade">
                                      <p:cBhvr>
                                        <p:cTn id="94" dur="800"/>
                                        <p:tgtEl>
                                          <p:spTgt spid="61"/>
                                        </p:tgtEl>
                                      </p:cBhvr>
                                    </p:animEffect>
                                  </p:childTnLst>
                                </p:cTn>
                              </p:par>
                              <p:par>
                                <p:cTn id="95" presetID="53" presetClass="entr" presetSubtype="16" fill="hold" grpId="0" nodeType="withEffect">
                                  <p:stCondLst>
                                    <p:cond delay="400"/>
                                  </p:stCondLst>
                                  <p:childTnLst>
                                    <p:set>
                                      <p:cBhvr>
                                        <p:cTn id="96" dur="1" fill="hold">
                                          <p:stCondLst>
                                            <p:cond delay="0"/>
                                          </p:stCondLst>
                                        </p:cTn>
                                        <p:tgtEl>
                                          <p:spTgt spid="62"/>
                                        </p:tgtEl>
                                        <p:attrNameLst>
                                          <p:attrName>style.visibility</p:attrName>
                                        </p:attrNameLst>
                                      </p:cBhvr>
                                      <p:to>
                                        <p:strVal val="visible"/>
                                      </p:to>
                                    </p:set>
                                    <p:anim calcmode="lin" valueType="num">
                                      <p:cBhvr>
                                        <p:cTn id="97" dur="500" fill="hold"/>
                                        <p:tgtEl>
                                          <p:spTgt spid="62"/>
                                        </p:tgtEl>
                                        <p:attrNameLst>
                                          <p:attrName>ppt_w</p:attrName>
                                        </p:attrNameLst>
                                      </p:cBhvr>
                                      <p:tavLst>
                                        <p:tav tm="0">
                                          <p:val>
                                            <p:fltVal val="0"/>
                                          </p:val>
                                        </p:tav>
                                        <p:tav tm="100000">
                                          <p:val>
                                            <p:strVal val="#ppt_w"/>
                                          </p:val>
                                        </p:tav>
                                      </p:tavLst>
                                    </p:anim>
                                    <p:anim calcmode="lin" valueType="num">
                                      <p:cBhvr>
                                        <p:cTn id="98" dur="500" fill="hold"/>
                                        <p:tgtEl>
                                          <p:spTgt spid="62"/>
                                        </p:tgtEl>
                                        <p:attrNameLst>
                                          <p:attrName>ppt_h</p:attrName>
                                        </p:attrNameLst>
                                      </p:cBhvr>
                                      <p:tavLst>
                                        <p:tav tm="0">
                                          <p:val>
                                            <p:fltVal val="0"/>
                                          </p:val>
                                        </p:tav>
                                        <p:tav tm="100000">
                                          <p:val>
                                            <p:strVal val="#ppt_h"/>
                                          </p:val>
                                        </p:tav>
                                      </p:tavLst>
                                    </p:anim>
                                    <p:animEffect transition="in" filter="fade">
                                      <p:cBhvr>
                                        <p:cTn id="99" dur="500"/>
                                        <p:tgtEl>
                                          <p:spTgt spid="62"/>
                                        </p:tgtEl>
                                      </p:cBhvr>
                                    </p:animEffect>
                                  </p:childTnLst>
                                </p:cTn>
                              </p:par>
                              <p:par>
                                <p:cTn id="100" presetID="53" presetClass="entr" presetSubtype="16" fill="hold" grpId="0" nodeType="withEffect">
                                  <p:stCondLst>
                                    <p:cond delay="700"/>
                                  </p:stCondLst>
                                  <p:childTnLst>
                                    <p:set>
                                      <p:cBhvr>
                                        <p:cTn id="101" dur="1" fill="hold">
                                          <p:stCondLst>
                                            <p:cond delay="0"/>
                                          </p:stCondLst>
                                        </p:cTn>
                                        <p:tgtEl>
                                          <p:spTgt spid="63"/>
                                        </p:tgtEl>
                                        <p:attrNameLst>
                                          <p:attrName>style.visibility</p:attrName>
                                        </p:attrNameLst>
                                      </p:cBhvr>
                                      <p:to>
                                        <p:strVal val="visible"/>
                                      </p:to>
                                    </p:set>
                                    <p:anim calcmode="lin" valueType="num">
                                      <p:cBhvr>
                                        <p:cTn id="102" dur="500" fill="hold"/>
                                        <p:tgtEl>
                                          <p:spTgt spid="63"/>
                                        </p:tgtEl>
                                        <p:attrNameLst>
                                          <p:attrName>ppt_w</p:attrName>
                                        </p:attrNameLst>
                                      </p:cBhvr>
                                      <p:tavLst>
                                        <p:tav tm="0">
                                          <p:val>
                                            <p:fltVal val="0"/>
                                          </p:val>
                                        </p:tav>
                                        <p:tav tm="100000">
                                          <p:val>
                                            <p:strVal val="#ppt_w"/>
                                          </p:val>
                                        </p:tav>
                                      </p:tavLst>
                                    </p:anim>
                                    <p:anim calcmode="lin" valueType="num">
                                      <p:cBhvr>
                                        <p:cTn id="103" dur="500" fill="hold"/>
                                        <p:tgtEl>
                                          <p:spTgt spid="63"/>
                                        </p:tgtEl>
                                        <p:attrNameLst>
                                          <p:attrName>ppt_h</p:attrName>
                                        </p:attrNameLst>
                                      </p:cBhvr>
                                      <p:tavLst>
                                        <p:tav tm="0">
                                          <p:val>
                                            <p:fltVal val="0"/>
                                          </p:val>
                                        </p:tav>
                                        <p:tav tm="100000">
                                          <p:val>
                                            <p:strVal val="#ppt_h"/>
                                          </p:val>
                                        </p:tav>
                                      </p:tavLst>
                                    </p:anim>
                                    <p:animEffect transition="in" filter="fade">
                                      <p:cBhvr>
                                        <p:cTn id="104" dur="500"/>
                                        <p:tgtEl>
                                          <p:spTgt spid="63"/>
                                        </p:tgtEl>
                                      </p:cBhvr>
                                    </p:animEffect>
                                  </p:childTnLst>
                                </p:cTn>
                              </p:par>
                              <p:par>
                                <p:cTn id="105" presetID="53" presetClass="entr" presetSubtype="16" fill="hold" grpId="0" nodeType="withEffect">
                                  <p:stCondLst>
                                    <p:cond delay="200"/>
                                  </p:stCondLst>
                                  <p:childTnLst>
                                    <p:set>
                                      <p:cBhvr>
                                        <p:cTn id="106" dur="1" fill="hold">
                                          <p:stCondLst>
                                            <p:cond delay="0"/>
                                          </p:stCondLst>
                                        </p:cTn>
                                        <p:tgtEl>
                                          <p:spTgt spid="64"/>
                                        </p:tgtEl>
                                        <p:attrNameLst>
                                          <p:attrName>style.visibility</p:attrName>
                                        </p:attrNameLst>
                                      </p:cBhvr>
                                      <p:to>
                                        <p:strVal val="visible"/>
                                      </p:to>
                                    </p:set>
                                    <p:anim calcmode="lin" valueType="num">
                                      <p:cBhvr>
                                        <p:cTn id="107" dur="500" fill="hold"/>
                                        <p:tgtEl>
                                          <p:spTgt spid="64"/>
                                        </p:tgtEl>
                                        <p:attrNameLst>
                                          <p:attrName>ppt_w</p:attrName>
                                        </p:attrNameLst>
                                      </p:cBhvr>
                                      <p:tavLst>
                                        <p:tav tm="0">
                                          <p:val>
                                            <p:fltVal val="0"/>
                                          </p:val>
                                        </p:tav>
                                        <p:tav tm="100000">
                                          <p:val>
                                            <p:strVal val="#ppt_w"/>
                                          </p:val>
                                        </p:tav>
                                      </p:tavLst>
                                    </p:anim>
                                    <p:anim calcmode="lin" valueType="num">
                                      <p:cBhvr>
                                        <p:cTn id="108" dur="500" fill="hold"/>
                                        <p:tgtEl>
                                          <p:spTgt spid="64"/>
                                        </p:tgtEl>
                                        <p:attrNameLst>
                                          <p:attrName>ppt_h</p:attrName>
                                        </p:attrNameLst>
                                      </p:cBhvr>
                                      <p:tavLst>
                                        <p:tav tm="0">
                                          <p:val>
                                            <p:fltVal val="0"/>
                                          </p:val>
                                        </p:tav>
                                        <p:tav tm="100000">
                                          <p:val>
                                            <p:strVal val="#ppt_h"/>
                                          </p:val>
                                        </p:tav>
                                      </p:tavLst>
                                    </p:anim>
                                    <p:animEffect transition="in" filter="fade">
                                      <p:cBhvr>
                                        <p:cTn id="109" dur="500"/>
                                        <p:tgtEl>
                                          <p:spTgt spid="64"/>
                                        </p:tgtEl>
                                      </p:cBhvr>
                                    </p:animEffect>
                                  </p:childTnLst>
                                </p:cTn>
                              </p:par>
                            </p:childTnLst>
                          </p:cTn>
                        </p:par>
                        <p:par>
                          <p:cTn id="110" fill="hold">
                            <p:stCondLst>
                              <p:cond delay="1700"/>
                            </p:stCondLst>
                            <p:childTnLst>
                              <p:par>
                                <p:cTn id="111" presetID="22" presetClass="entr" presetSubtype="2" fill="hold" nodeType="afterEffect">
                                  <p:stCondLst>
                                    <p:cond delay="0"/>
                                  </p:stCondLst>
                                  <p:childTnLst>
                                    <p:set>
                                      <p:cBhvr>
                                        <p:cTn id="112" dur="1" fill="hold">
                                          <p:stCondLst>
                                            <p:cond delay="0"/>
                                          </p:stCondLst>
                                        </p:cTn>
                                        <p:tgtEl>
                                          <p:spTgt spid="11"/>
                                        </p:tgtEl>
                                        <p:attrNameLst>
                                          <p:attrName>style.visibility</p:attrName>
                                        </p:attrNameLst>
                                      </p:cBhvr>
                                      <p:to>
                                        <p:strVal val="visible"/>
                                      </p:to>
                                    </p:set>
                                    <p:animEffect transition="in" filter="wipe(right)">
                                      <p:cBhvr>
                                        <p:cTn id="113" dur="500"/>
                                        <p:tgtEl>
                                          <p:spTgt spid="11"/>
                                        </p:tgtEl>
                                      </p:cBhvr>
                                    </p:animEffect>
                                  </p:childTnLst>
                                </p:cTn>
                              </p:par>
                            </p:childTnLst>
                          </p:cTn>
                        </p:par>
                        <p:par>
                          <p:cTn id="114" fill="hold">
                            <p:stCondLst>
                              <p:cond delay="2200"/>
                            </p:stCondLst>
                            <p:childTnLst>
                              <p:par>
                                <p:cTn id="115" presetID="22" presetClass="entr" presetSubtype="2" fill="hold" grpId="0" nodeType="afterEffect">
                                  <p:stCondLst>
                                    <p:cond delay="0"/>
                                  </p:stCondLst>
                                  <p:childTnLst>
                                    <p:set>
                                      <p:cBhvr>
                                        <p:cTn id="116" dur="1" fill="hold">
                                          <p:stCondLst>
                                            <p:cond delay="0"/>
                                          </p:stCondLst>
                                        </p:cTn>
                                        <p:tgtEl>
                                          <p:spTgt spid="20"/>
                                        </p:tgtEl>
                                        <p:attrNameLst>
                                          <p:attrName>style.visibility</p:attrName>
                                        </p:attrNameLst>
                                      </p:cBhvr>
                                      <p:to>
                                        <p:strVal val="visible"/>
                                      </p:to>
                                    </p:set>
                                    <p:animEffect transition="in" filter="wipe(right)">
                                      <p:cBhvr>
                                        <p:cTn id="117" dur="500"/>
                                        <p:tgtEl>
                                          <p:spTgt spid="20"/>
                                        </p:tgtEl>
                                      </p:cBhvr>
                                    </p:animEffect>
                                  </p:childTnLst>
                                </p:cTn>
                              </p:par>
                              <p:par>
                                <p:cTn id="118" presetID="22" presetClass="entr" presetSubtype="2" fill="hold" grpId="0" nodeType="withEffect">
                                  <p:stCondLst>
                                    <p:cond delay="0"/>
                                  </p:stCondLst>
                                  <p:childTnLst>
                                    <p:set>
                                      <p:cBhvr>
                                        <p:cTn id="119" dur="1" fill="hold">
                                          <p:stCondLst>
                                            <p:cond delay="0"/>
                                          </p:stCondLst>
                                        </p:cTn>
                                        <p:tgtEl>
                                          <p:spTgt spid="21"/>
                                        </p:tgtEl>
                                        <p:attrNameLst>
                                          <p:attrName>style.visibility</p:attrName>
                                        </p:attrNameLst>
                                      </p:cBhvr>
                                      <p:to>
                                        <p:strVal val="visible"/>
                                      </p:to>
                                    </p:set>
                                    <p:animEffect transition="in" filter="wipe(right)">
                                      <p:cBhvr>
                                        <p:cTn id="120" dur="500"/>
                                        <p:tgtEl>
                                          <p:spTgt spid="21"/>
                                        </p:tgtEl>
                                      </p:cBhvr>
                                    </p:animEffect>
                                  </p:childTnLst>
                                </p:cTn>
                              </p:par>
                            </p:childTnLst>
                          </p:cTn>
                        </p:par>
                        <p:par>
                          <p:cTn id="121" fill="hold">
                            <p:stCondLst>
                              <p:cond delay="2700"/>
                            </p:stCondLst>
                            <p:childTnLst>
                              <p:par>
                                <p:cTn id="122" presetID="22" presetClass="entr" presetSubtype="2" fill="hold" nodeType="afterEffect">
                                  <p:stCondLst>
                                    <p:cond delay="0"/>
                                  </p:stCondLst>
                                  <p:childTnLst>
                                    <p:set>
                                      <p:cBhvr>
                                        <p:cTn id="123" dur="1" fill="hold">
                                          <p:stCondLst>
                                            <p:cond delay="0"/>
                                          </p:stCondLst>
                                        </p:cTn>
                                        <p:tgtEl>
                                          <p:spTgt spid="17"/>
                                        </p:tgtEl>
                                        <p:attrNameLst>
                                          <p:attrName>style.visibility</p:attrName>
                                        </p:attrNameLst>
                                      </p:cBhvr>
                                      <p:to>
                                        <p:strVal val="visible"/>
                                      </p:to>
                                    </p:set>
                                    <p:animEffect transition="in" filter="wipe(right)">
                                      <p:cBhvr>
                                        <p:cTn id="124" dur="500"/>
                                        <p:tgtEl>
                                          <p:spTgt spid="17"/>
                                        </p:tgtEl>
                                      </p:cBhvr>
                                    </p:animEffect>
                                  </p:childTnLst>
                                </p:cTn>
                              </p:par>
                            </p:childTnLst>
                          </p:cTn>
                        </p:par>
                        <p:par>
                          <p:cTn id="125" fill="hold">
                            <p:stCondLst>
                              <p:cond delay="3200"/>
                            </p:stCondLst>
                            <p:childTnLst>
                              <p:par>
                                <p:cTn id="126" presetID="22" presetClass="entr" presetSubtype="2" fill="hold" grpId="0" nodeType="afterEffect">
                                  <p:stCondLst>
                                    <p:cond delay="0"/>
                                  </p:stCondLst>
                                  <p:childTnLst>
                                    <p:set>
                                      <p:cBhvr>
                                        <p:cTn id="127" dur="1" fill="hold">
                                          <p:stCondLst>
                                            <p:cond delay="0"/>
                                          </p:stCondLst>
                                        </p:cTn>
                                        <p:tgtEl>
                                          <p:spTgt spid="22"/>
                                        </p:tgtEl>
                                        <p:attrNameLst>
                                          <p:attrName>style.visibility</p:attrName>
                                        </p:attrNameLst>
                                      </p:cBhvr>
                                      <p:to>
                                        <p:strVal val="visible"/>
                                      </p:to>
                                    </p:set>
                                    <p:animEffect transition="in" filter="wipe(right)">
                                      <p:cBhvr>
                                        <p:cTn id="128" dur="500"/>
                                        <p:tgtEl>
                                          <p:spTgt spid="22"/>
                                        </p:tgtEl>
                                      </p:cBhvr>
                                    </p:animEffect>
                                  </p:childTnLst>
                                </p:cTn>
                              </p:par>
                              <p:par>
                                <p:cTn id="129" presetID="22" presetClass="entr" presetSubtype="2" fill="hold" grpId="0" nodeType="withEffect">
                                  <p:stCondLst>
                                    <p:cond delay="0"/>
                                  </p:stCondLst>
                                  <p:childTnLst>
                                    <p:set>
                                      <p:cBhvr>
                                        <p:cTn id="130" dur="1" fill="hold">
                                          <p:stCondLst>
                                            <p:cond delay="0"/>
                                          </p:stCondLst>
                                        </p:cTn>
                                        <p:tgtEl>
                                          <p:spTgt spid="23"/>
                                        </p:tgtEl>
                                        <p:attrNameLst>
                                          <p:attrName>style.visibility</p:attrName>
                                        </p:attrNameLst>
                                      </p:cBhvr>
                                      <p:to>
                                        <p:strVal val="visible"/>
                                      </p:to>
                                    </p:set>
                                    <p:animEffect transition="in" filter="wipe(right)">
                                      <p:cBhvr>
                                        <p:cTn id="131" dur="500"/>
                                        <p:tgtEl>
                                          <p:spTgt spid="23"/>
                                        </p:tgtEl>
                                      </p:cBhvr>
                                    </p:animEffect>
                                  </p:childTnLst>
                                </p:cTn>
                              </p:par>
                            </p:childTnLst>
                          </p:cTn>
                        </p:par>
                        <p:par>
                          <p:cTn id="132" fill="hold">
                            <p:stCondLst>
                              <p:cond delay="3700"/>
                            </p:stCondLst>
                            <p:childTnLst>
                              <p:par>
                                <p:cTn id="133" presetID="22" presetClass="entr" presetSubtype="2" fill="hold" nodeType="afterEffect">
                                  <p:stCondLst>
                                    <p:cond delay="0"/>
                                  </p:stCondLst>
                                  <p:childTnLst>
                                    <p:set>
                                      <p:cBhvr>
                                        <p:cTn id="134" dur="1" fill="hold">
                                          <p:stCondLst>
                                            <p:cond delay="0"/>
                                          </p:stCondLst>
                                        </p:cTn>
                                        <p:tgtEl>
                                          <p:spTgt spid="14"/>
                                        </p:tgtEl>
                                        <p:attrNameLst>
                                          <p:attrName>style.visibility</p:attrName>
                                        </p:attrNameLst>
                                      </p:cBhvr>
                                      <p:to>
                                        <p:strVal val="visible"/>
                                      </p:to>
                                    </p:set>
                                    <p:animEffect transition="in" filter="wipe(right)">
                                      <p:cBhvr>
                                        <p:cTn id="135" dur="500"/>
                                        <p:tgtEl>
                                          <p:spTgt spid="14"/>
                                        </p:tgtEl>
                                      </p:cBhvr>
                                    </p:animEffect>
                                  </p:childTnLst>
                                </p:cTn>
                              </p:par>
                            </p:childTnLst>
                          </p:cTn>
                        </p:par>
                        <p:par>
                          <p:cTn id="136" fill="hold">
                            <p:stCondLst>
                              <p:cond delay="4200"/>
                            </p:stCondLst>
                            <p:childTnLst>
                              <p:par>
                                <p:cTn id="137" presetID="22" presetClass="entr" presetSubtype="2" fill="hold" grpId="0" nodeType="afterEffect">
                                  <p:stCondLst>
                                    <p:cond delay="0"/>
                                  </p:stCondLst>
                                  <p:childTnLst>
                                    <p:set>
                                      <p:cBhvr>
                                        <p:cTn id="138" dur="1" fill="hold">
                                          <p:stCondLst>
                                            <p:cond delay="0"/>
                                          </p:stCondLst>
                                        </p:cTn>
                                        <p:tgtEl>
                                          <p:spTgt spid="24"/>
                                        </p:tgtEl>
                                        <p:attrNameLst>
                                          <p:attrName>style.visibility</p:attrName>
                                        </p:attrNameLst>
                                      </p:cBhvr>
                                      <p:to>
                                        <p:strVal val="visible"/>
                                      </p:to>
                                    </p:set>
                                    <p:animEffect transition="in" filter="wipe(right)">
                                      <p:cBhvr>
                                        <p:cTn id="139" dur="500"/>
                                        <p:tgtEl>
                                          <p:spTgt spid="24"/>
                                        </p:tgtEl>
                                      </p:cBhvr>
                                    </p:animEffect>
                                  </p:childTnLst>
                                </p:cTn>
                              </p:par>
                              <p:par>
                                <p:cTn id="140" presetID="22" presetClass="entr" presetSubtype="2" fill="hold" grpId="0" nodeType="withEffect">
                                  <p:stCondLst>
                                    <p:cond delay="0"/>
                                  </p:stCondLst>
                                  <p:childTnLst>
                                    <p:set>
                                      <p:cBhvr>
                                        <p:cTn id="141" dur="1" fill="hold">
                                          <p:stCondLst>
                                            <p:cond delay="0"/>
                                          </p:stCondLst>
                                        </p:cTn>
                                        <p:tgtEl>
                                          <p:spTgt spid="25"/>
                                        </p:tgtEl>
                                        <p:attrNameLst>
                                          <p:attrName>style.visibility</p:attrName>
                                        </p:attrNameLst>
                                      </p:cBhvr>
                                      <p:to>
                                        <p:strVal val="visible"/>
                                      </p:to>
                                    </p:set>
                                    <p:animEffect transition="in" filter="wipe(right)">
                                      <p:cBhvr>
                                        <p:cTn id="142" dur="500"/>
                                        <p:tgtEl>
                                          <p:spTgt spid="25"/>
                                        </p:tgtEl>
                                      </p:cBhvr>
                                    </p:animEffect>
                                  </p:childTnLst>
                                </p:cTn>
                              </p:par>
                            </p:childTnLst>
                          </p:cTn>
                        </p:par>
                        <p:par>
                          <p:cTn id="143" fill="hold">
                            <p:stCondLst>
                              <p:cond delay="4700"/>
                            </p:stCondLst>
                            <p:childTnLst>
                              <p:par>
                                <p:cTn id="144" presetID="22" presetClass="entr" presetSubtype="8" fill="hold" nodeType="afterEffect">
                                  <p:stCondLst>
                                    <p:cond delay="0"/>
                                  </p:stCondLst>
                                  <p:childTnLst>
                                    <p:set>
                                      <p:cBhvr>
                                        <p:cTn id="145" dur="1" fill="hold">
                                          <p:stCondLst>
                                            <p:cond delay="0"/>
                                          </p:stCondLst>
                                        </p:cTn>
                                        <p:tgtEl>
                                          <p:spTgt spid="4"/>
                                        </p:tgtEl>
                                        <p:attrNameLst>
                                          <p:attrName>style.visibility</p:attrName>
                                        </p:attrNameLst>
                                      </p:cBhvr>
                                      <p:to>
                                        <p:strVal val="visible"/>
                                      </p:to>
                                    </p:set>
                                    <p:animEffect transition="in" filter="wipe(left)">
                                      <p:cBhvr>
                                        <p:cTn id="146" dur="500"/>
                                        <p:tgtEl>
                                          <p:spTgt spid="4"/>
                                        </p:tgtEl>
                                      </p:cBhvr>
                                    </p:animEffect>
                                  </p:childTnLst>
                                </p:cTn>
                              </p:par>
                            </p:childTnLst>
                          </p:cTn>
                        </p:par>
                        <p:par>
                          <p:cTn id="147" fill="hold">
                            <p:stCondLst>
                              <p:cond delay="5200"/>
                            </p:stCondLst>
                            <p:childTnLst>
                              <p:par>
                                <p:cTn id="148" presetID="22" presetClass="entr" presetSubtype="8" fill="hold" grpId="0" nodeType="afterEffect">
                                  <p:stCondLst>
                                    <p:cond delay="0"/>
                                  </p:stCondLst>
                                  <p:childTnLst>
                                    <p:set>
                                      <p:cBhvr>
                                        <p:cTn id="149" dur="1" fill="hold">
                                          <p:stCondLst>
                                            <p:cond delay="0"/>
                                          </p:stCondLst>
                                        </p:cTn>
                                        <p:tgtEl>
                                          <p:spTgt spid="26"/>
                                        </p:tgtEl>
                                        <p:attrNameLst>
                                          <p:attrName>style.visibility</p:attrName>
                                        </p:attrNameLst>
                                      </p:cBhvr>
                                      <p:to>
                                        <p:strVal val="visible"/>
                                      </p:to>
                                    </p:set>
                                    <p:animEffect transition="in" filter="wipe(left)">
                                      <p:cBhvr>
                                        <p:cTn id="150" dur="500"/>
                                        <p:tgtEl>
                                          <p:spTgt spid="26"/>
                                        </p:tgtEl>
                                      </p:cBhvr>
                                    </p:animEffect>
                                  </p:childTnLst>
                                </p:cTn>
                              </p:par>
                              <p:par>
                                <p:cTn id="151" presetID="22" presetClass="entr" presetSubtype="8" fill="hold" grpId="0" nodeType="withEffect">
                                  <p:stCondLst>
                                    <p:cond delay="0"/>
                                  </p:stCondLst>
                                  <p:childTnLst>
                                    <p:set>
                                      <p:cBhvr>
                                        <p:cTn id="152" dur="1" fill="hold">
                                          <p:stCondLst>
                                            <p:cond delay="0"/>
                                          </p:stCondLst>
                                        </p:cTn>
                                        <p:tgtEl>
                                          <p:spTgt spid="27"/>
                                        </p:tgtEl>
                                        <p:attrNameLst>
                                          <p:attrName>style.visibility</p:attrName>
                                        </p:attrNameLst>
                                      </p:cBhvr>
                                      <p:to>
                                        <p:strVal val="visible"/>
                                      </p:to>
                                    </p:set>
                                    <p:animEffect transition="in" filter="wipe(left)">
                                      <p:cBhvr>
                                        <p:cTn id="153" dur="500"/>
                                        <p:tgtEl>
                                          <p:spTgt spid="27"/>
                                        </p:tgtEl>
                                      </p:cBhvr>
                                    </p:animEffect>
                                  </p:childTnLst>
                                </p:cTn>
                              </p:par>
                            </p:childTnLst>
                          </p:cTn>
                        </p:par>
                        <p:par>
                          <p:cTn id="154" fill="hold">
                            <p:stCondLst>
                              <p:cond delay="5700"/>
                            </p:stCondLst>
                            <p:childTnLst>
                              <p:par>
                                <p:cTn id="155" presetID="22" presetClass="entr" presetSubtype="8" fill="hold" nodeType="afterEffect">
                                  <p:stCondLst>
                                    <p:cond delay="0"/>
                                  </p:stCondLst>
                                  <p:childTnLst>
                                    <p:set>
                                      <p:cBhvr>
                                        <p:cTn id="156" dur="1" fill="hold">
                                          <p:stCondLst>
                                            <p:cond delay="0"/>
                                          </p:stCondLst>
                                        </p:cTn>
                                        <p:tgtEl>
                                          <p:spTgt spid="8"/>
                                        </p:tgtEl>
                                        <p:attrNameLst>
                                          <p:attrName>style.visibility</p:attrName>
                                        </p:attrNameLst>
                                      </p:cBhvr>
                                      <p:to>
                                        <p:strVal val="visible"/>
                                      </p:to>
                                    </p:set>
                                    <p:animEffect transition="in" filter="wipe(left)">
                                      <p:cBhvr>
                                        <p:cTn id="157" dur="500"/>
                                        <p:tgtEl>
                                          <p:spTgt spid="8"/>
                                        </p:tgtEl>
                                      </p:cBhvr>
                                    </p:animEffect>
                                  </p:childTnLst>
                                </p:cTn>
                              </p:par>
                              <p:par>
                                <p:cTn id="158" presetID="22" presetClass="entr" presetSubtype="8" fill="hold" grpId="0" nodeType="withEffect">
                                  <p:stCondLst>
                                    <p:cond delay="500"/>
                                  </p:stCondLst>
                                  <p:childTnLst>
                                    <p:set>
                                      <p:cBhvr>
                                        <p:cTn id="159" dur="1" fill="hold">
                                          <p:stCondLst>
                                            <p:cond delay="0"/>
                                          </p:stCondLst>
                                        </p:cTn>
                                        <p:tgtEl>
                                          <p:spTgt spid="28"/>
                                        </p:tgtEl>
                                        <p:attrNameLst>
                                          <p:attrName>style.visibility</p:attrName>
                                        </p:attrNameLst>
                                      </p:cBhvr>
                                      <p:to>
                                        <p:strVal val="visible"/>
                                      </p:to>
                                    </p:set>
                                    <p:animEffect transition="in" filter="wipe(left)">
                                      <p:cBhvr>
                                        <p:cTn id="160" dur="500"/>
                                        <p:tgtEl>
                                          <p:spTgt spid="28"/>
                                        </p:tgtEl>
                                      </p:cBhvr>
                                    </p:animEffect>
                                  </p:childTnLst>
                                </p:cTn>
                              </p:par>
                              <p:par>
                                <p:cTn id="161" presetID="22" presetClass="entr" presetSubtype="8" fill="hold" grpId="0" nodeType="withEffect">
                                  <p:stCondLst>
                                    <p:cond delay="500"/>
                                  </p:stCondLst>
                                  <p:childTnLst>
                                    <p:set>
                                      <p:cBhvr>
                                        <p:cTn id="162" dur="1" fill="hold">
                                          <p:stCondLst>
                                            <p:cond delay="0"/>
                                          </p:stCondLst>
                                        </p:cTn>
                                        <p:tgtEl>
                                          <p:spTgt spid="29"/>
                                        </p:tgtEl>
                                        <p:attrNameLst>
                                          <p:attrName>style.visibility</p:attrName>
                                        </p:attrNameLst>
                                      </p:cBhvr>
                                      <p:to>
                                        <p:strVal val="visible"/>
                                      </p:to>
                                    </p:set>
                                    <p:animEffect transition="in" filter="wipe(left)">
                                      <p:cBhvr>
                                        <p:cTn id="163" dur="500"/>
                                        <p:tgtEl>
                                          <p:spTgt spid="29"/>
                                        </p:tgtEl>
                                      </p:cBhvr>
                                    </p:animEffect>
                                  </p:childTnLst>
                                </p:cTn>
                              </p:par>
                            </p:childTnLst>
                          </p:cTn>
                        </p:par>
                        <p:par>
                          <p:cTn id="164" fill="hold">
                            <p:stCondLst>
                              <p:cond delay="6700"/>
                            </p:stCondLst>
                            <p:childTnLst>
                              <p:par>
                                <p:cTn id="165" presetID="22" presetClass="entr" presetSubtype="8" fill="hold" nodeType="afterEffect">
                                  <p:stCondLst>
                                    <p:cond delay="0"/>
                                  </p:stCondLst>
                                  <p:childTnLst>
                                    <p:set>
                                      <p:cBhvr>
                                        <p:cTn id="166" dur="1" fill="hold">
                                          <p:stCondLst>
                                            <p:cond delay="0"/>
                                          </p:stCondLst>
                                        </p:cTn>
                                        <p:tgtEl>
                                          <p:spTgt spid="5"/>
                                        </p:tgtEl>
                                        <p:attrNameLst>
                                          <p:attrName>style.visibility</p:attrName>
                                        </p:attrNameLst>
                                      </p:cBhvr>
                                      <p:to>
                                        <p:strVal val="visible"/>
                                      </p:to>
                                    </p:set>
                                    <p:animEffect transition="in" filter="wipe(left)">
                                      <p:cBhvr>
                                        <p:cTn id="167" dur="500"/>
                                        <p:tgtEl>
                                          <p:spTgt spid="5"/>
                                        </p:tgtEl>
                                      </p:cBhvr>
                                    </p:animEffect>
                                  </p:childTnLst>
                                </p:cTn>
                              </p:par>
                            </p:childTnLst>
                          </p:cTn>
                        </p:par>
                        <p:par>
                          <p:cTn id="168" fill="hold">
                            <p:stCondLst>
                              <p:cond delay="7200"/>
                            </p:stCondLst>
                            <p:childTnLst>
                              <p:par>
                                <p:cTn id="169" presetID="22" presetClass="entr" presetSubtype="8" fill="hold" grpId="0" nodeType="afterEffect">
                                  <p:stCondLst>
                                    <p:cond delay="0"/>
                                  </p:stCondLst>
                                  <p:childTnLst>
                                    <p:set>
                                      <p:cBhvr>
                                        <p:cTn id="170" dur="1" fill="hold">
                                          <p:stCondLst>
                                            <p:cond delay="0"/>
                                          </p:stCondLst>
                                        </p:cTn>
                                        <p:tgtEl>
                                          <p:spTgt spid="30"/>
                                        </p:tgtEl>
                                        <p:attrNameLst>
                                          <p:attrName>style.visibility</p:attrName>
                                        </p:attrNameLst>
                                      </p:cBhvr>
                                      <p:to>
                                        <p:strVal val="visible"/>
                                      </p:to>
                                    </p:set>
                                    <p:animEffect transition="in" filter="wipe(left)">
                                      <p:cBhvr>
                                        <p:cTn id="171" dur="500"/>
                                        <p:tgtEl>
                                          <p:spTgt spid="30"/>
                                        </p:tgtEl>
                                      </p:cBhvr>
                                    </p:animEffect>
                                  </p:childTnLst>
                                </p:cTn>
                              </p:par>
                              <p:par>
                                <p:cTn id="172" presetID="22" presetClass="entr" presetSubtype="8" fill="hold" grpId="0" nodeType="withEffect">
                                  <p:stCondLst>
                                    <p:cond delay="0"/>
                                  </p:stCondLst>
                                  <p:childTnLst>
                                    <p:set>
                                      <p:cBhvr>
                                        <p:cTn id="173" dur="1" fill="hold">
                                          <p:stCondLst>
                                            <p:cond delay="0"/>
                                          </p:stCondLst>
                                        </p:cTn>
                                        <p:tgtEl>
                                          <p:spTgt spid="31"/>
                                        </p:tgtEl>
                                        <p:attrNameLst>
                                          <p:attrName>style.visibility</p:attrName>
                                        </p:attrNameLst>
                                      </p:cBhvr>
                                      <p:to>
                                        <p:strVal val="visible"/>
                                      </p:to>
                                    </p:set>
                                    <p:animEffect transition="in" filter="wipe(left)">
                                      <p:cBhvr>
                                        <p:cTn id="174"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P spid="26" grpId="0"/>
      <p:bldP spid="27" grpId="0"/>
      <p:bldP spid="28" grpId="0"/>
      <p:bldP spid="29" grpId="0"/>
      <p:bldP spid="30" grpId="0"/>
      <p:bldP spid="31" grpId="0"/>
      <p:bldP spid="32"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2437" y="0"/>
            <a:ext cx="9169137" cy="5213222"/>
            <a:chOff x="-12437" y="0"/>
            <a:chExt cx="9169137" cy="5213222"/>
          </a:xfrm>
        </p:grpSpPr>
        <p:pic>
          <p:nvPicPr>
            <p:cNvPr id="35" name="图片 3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pic>
          <p:nvPicPr>
            <p:cNvPr id="36" name="图片 3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911600"/>
              <a:ext cx="9156700" cy="1301622"/>
            </a:xfrm>
            <a:prstGeom prst="rect">
              <a:avLst/>
            </a:prstGeom>
          </p:spPr>
        </p:pic>
        <p:pic>
          <p:nvPicPr>
            <p:cNvPr id="37" name="图片 3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437" y="2489200"/>
              <a:ext cx="1997173" cy="2519138"/>
            </a:xfrm>
            <a:prstGeom prst="rect">
              <a:avLst/>
            </a:prstGeom>
          </p:spPr>
        </p:pic>
      </p:grpSp>
      <p:sp>
        <p:nvSpPr>
          <p:cNvPr id="41" name="TextBox 2"/>
          <p:cNvSpPr txBox="1"/>
          <p:nvPr/>
        </p:nvSpPr>
        <p:spPr>
          <a:xfrm>
            <a:off x="2225540" y="2203873"/>
            <a:ext cx="5826259" cy="1754272"/>
          </a:xfrm>
          <a:prstGeom prst="rect">
            <a:avLst/>
          </a:prstGeom>
          <a:noFill/>
        </p:spPr>
        <p:txBody>
          <a:bodyPr wrap="square" lIns="91386" tIns="45693" rIns="91386" bIns="45693" rtlCol="0">
            <a:spAutoFit/>
          </a:body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200" b="0" i="0" u="none" strike="noStrike" kern="1200" cap="none" spc="0" normalizeH="0" baseline="0" noProof="0" dirty="0" smtClean="0">
                <a:ln>
                  <a:noFill/>
                </a:ln>
                <a:solidFill>
                  <a:prstClr val="black"/>
                </a:solidFill>
                <a:effectLst/>
                <a:uLnTx/>
                <a:uFillTx/>
                <a:latin typeface="微软雅黑"/>
                <a:ea typeface="微软雅黑"/>
                <a:cs typeface="+mn-cs"/>
                <a:sym typeface="微软雅黑" pitchFamily="34" charset="-122"/>
              </a:rPr>
              <a:t>        回顾</a:t>
            </a:r>
            <a:r>
              <a:rPr kumimoji="0" lang="zh-CN" altLang="en-US" sz="1200" b="0" i="0" u="none" strike="noStrike" kern="1200" cap="none" spc="0" normalizeH="0" baseline="0" noProof="0" dirty="0">
                <a:ln>
                  <a:noFill/>
                </a:ln>
                <a:solidFill>
                  <a:prstClr val="black"/>
                </a:solidFill>
                <a:effectLst/>
                <a:uLnTx/>
                <a:uFillTx/>
                <a:latin typeface="微软雅黑"/>
                <a:ea typeface="微软雅黑"/>
                <a:cs typeface="+mn-cs"/>
                <a:sym typeface="微软雅黑" pitchFamily="34" charset="-122"/>
              </a:rPr>
              <a:t>这一年的工作，在取得成绩的同时，我们也找到了工作中的不足和问题，主要反映于</a:t>
            </a:r>
            <a:r>
              <a:rPr kumimoji="0" lang="en-US" altLang="zh-CN" sz="1200" b="0" i="0" u="none" strike="noStrike" kern="1200" cap="none" spc="0" normalizeH="0" baseline="0" noProof="0" dirty="0">
                <a:ln>
                  <a:noFill/>
                </a:ln>
                <a:solidFill>
                  <a:prstClr val="black"/>
                </a:solidFill>
                <a:effectLst/>
                <a:uLnTx/>
                <a:uFillTx/>
                <a:latin typeface="微软雅黑"/>
                <a:ea typeface="微软雅黑"/>
                <a:cs typeface="+mn-cs"/>
                <a:sym typeface="微软雅黑" pitchFamily="34" charset="-122"/>
              </a:rPr>
              <a:t>xx</a:t>
            </a:r>
            <a:r>
              <a:rPr kumimoji="0" lang="zh-CN" altLang="en-US" sz="1200" b="0" i="0" u="none" strike="noStrike" kern="1200" cap="none" spc="0" normalizeH="0" baseline="0" noProof="0" dirty="0">
                <a:ln>
                  <a:noFill/>
                </a:ln>
                <a:solidFill>
                  <a:prstClr val="black"/>
                </a:solidFill>
                <a:effectLst/>
                <a:uLnTx/>
                <a:uFillTx/>
                <a:latin typeface="微软雅黑"/>
                <a:ea typeface="微软雅黑"/>
                <a:cs typeface="+mn-cs"/>
                <a:sym typeface="微软雅黑" pitchFamily="34" charset="-122"/>
              </a:rPr>
              <a:t>及</a:t>
            </a:r>
            <a:r>
              <a:rPr kumimoji="0" lang="en-US" altLang="zh-CN" sz="1200" b="0" i="0" u="none" strike="noStrike" kern="1200" cap="none" spc="0" normalizeH="0" baseline="0" noProof="0" dirty="0">
                <a:ln>
                  <a:noFill/>
                </a:ln>
                <a:solidFill>
                  <a:prstClr val="black"/>
                </a:solidFill>
                <a:effectLst/>
                <a:uLnTx/>
                <a:uFillTx/>
                <a:latin typeface="微软雅黑"/>
                <a:ea typeface="微软雅黑"/>
                <a:cs typeface="+mn-cs"/>
                <a:sym typeface="微软雅黑" pitchFamily="34" charset="-122"/>
              </a:rPr>
              <a:t>xxx</a:t>
            </a:r>
            <a:r>
              <a:rPr kumimoji="0" lang="zh-CN" altLang="en-US" sz="1200" b="0" i="0" u="none" strike="noStrike" kern="1200" cap="none" spc="0" normalizeH="0" baseline="0" noProof="0" dirty="0">
                <a:ln>
                  <a:noFill/>
                </a:ln>
                <a:solidFill>
                  <a:prstClr val="black"/>
                </a:solidFill>
                <a:effectLst/>
                <a:uLnTx/>
                <a:uFillTx/>
                <a:latin typeface="微软雅黑"/>
                <a:ea typeface="微软雅黑"/>
                <a:cs typeface="+mn-cs"/>
                <a:sym typeface="微软雅黑" pitchFamily="34" charset="-122"/>
              </a:rPr>
              <a:t>的风格、定型还有待进一步探索，尤其是网上的公司产品库充分体现我们</a:t>
            </a:r>
            <a:r>
              <a:rPr kumimoji="0" lang="en-US" altLang="zh-CN" sz="1200" b="0" i="0" u="none" strike="noStrike" kern="1200" cap="none" spc="0" normalizeH="0" baseline="0" noProof="0" dirty="0" err="1">
                <a:ln>
                  <a:noFill/>
                </a:ln>
                <a:solidFill>
                  <a:prstClr val="black"/>
                </a:solidFill>
                <a:effectLst/>
                <a:uLnTx/>
                <a:uFillTx/>
                <a:latin typeface="微软雅黑"/>
                <a:ea typeface="微软雅黑"/>
                <a:cs typeface="+mn-cs"/>
                <a:sym typeface="微软雅黑" pitchFamily="34" charset="-122"/>
              </a:rPr>
              <a:t>xxxxx</a:t>
            </a:r>
            <a:r>
              <a:rPr kumimoji="0" lang="zh-CN" altLang="en-US" sz="1200" b="0" i="0" u="none" strike="noStrike" kern="1200" cap="none" spc="0" normalizeH="0" baseline="0" noProof="0" dirty="0">
                <a:ln>
                  <a:noFill/>
                </a:ln>
                <a:solidFill>
                  <a:prstClr val="black"/>
                </a:solidFill>
                <a:effectLst/>
                <a:uLnTx/>
                <a:uFillTx/>
                <a:latin typeface="微软雅黑"/>
                <a:ea typeface="微软雅黑"/>
                <a:cs typeface="+mn-cs"/>
                <a:sym typeface="微软雅黑" pitchFamily="34" charset="-122"/>
              </a:rPr>
              <a:t>和我们这个平台能为客户提供良好的商机和快捷方便的信息、导航的功能发挥。展望新的一年，我们将继续努力，力争各项工作更上一个新台阶。</a:t>
            </a:r>
            <a:r>
              <a:rPr kumimoji="0" lang="en-US" altLang="zh-CN" sz="1200" b="0" i="0" u="none" strike="noStrike" kern="1200" cap="none" spc="0" normalizeH="0" baseline="0" noProof="0" dirty="0" smtClean="0">
                <a:ln>
                  <a:noFill/>
                </a:ln>
                <a:solidFill>
                  <a:srgbClr val="080808"/>
                </a:solidFill>
                <a:effectLst/>
                <a:uLnTx/>
                <a:uFillTx/>
                <a:latin typeface="微软雅黑"/>
                <a:ea typeface="微软雅黑"/>
                <a:cs typeface="+mn-cs"/>
              </a:rPr>
              <a:t>2016</a:t>
            </a: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mn-cs"/>
              </a:rPr>
              <a:t>我们</a:t>
            </a:r>
            <a:r>
              <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rPr>
              <a:t>所向披靡，</a:t>
            </a:r>
            <a:r>
              <a:rPr kumimoji="0" lang="en-US" altLang="zh-CN" sz="1200" b="0" i="0" u="none" strike="noStrike" kern="1200" cap="none" spc="0" normalizeH="0" baseline="0" noProof="0" dirty="0" smtClean="0">
                <a:ln>
                  <a:noFill/>
                </a:ln>
                <a:solidFill>
                  <a:srgbClr val="080808"/>
                </a:solidFill>
                <a:effectLst/>
                <a:uLnTx/>
                <a:uFillTx/>
                <a:latin typeface="微软雅黑"/>
                <a:ea typeface="微软雅黑"/>
                <a:cs typeface="+mn-cs"/>
              </a:rPr>
              <a:t>2017</a:t>
            </a: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mn-cs"/>
              </a:rPr>
              <a:t>我们</a:t>
            </a:r>
            <a:r>
              <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rPr>
              <a:t>勇往直前！</a:t>
            </a:r>
            <a:endPar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sym typeface="微软雅黑" pitchFamily="34" charset="-122"/>
            </a:endParaRPr>
          </a:p>
          <a:p>
            <a:pPr marL="0" marR="0" lvl="0" indent="0" algn="l" defTabSz="914400" rtl="0" eaLnBrk="1" fontAlgn="base" latinLnBrk="0" hangingPunct="1">
              <a:lnSpc>
                <a:spcPct val="150000"/>
              </a:lnSpc>
              <a:spcBef>
                <a:spcPct val="0"/>
              </a:spcBef>
              <a:spcAft>
                <a:spcPct val="0"/>
              </a:spcAft>
              <a:buClrTx/>
              <a:buSzTx/>
              <a:buFontTx/>
              <a:buNone/>
              <a:tabLst/>
              <a:defRPr/>
            </a:pPr>
            <a:endParaRPr kumimoji="0" lang="zh-CN" altLang="en-US" sz="1200" b="0" i="0" u="none" strike="noStrike" kern="1200" cap="none" spc="0" normalizeH="0" baseline="0" noProof="0" dirty="0">
              <a:ln>
                <a:noFill/>
              </a:ln>
              <a:solidFill>
                <a:prstClr val="black"/>
              </a:solidFill>
              <a:effectLst/>
              <a:uLnTx/>
              <a:uFillTx/>
              <a:latin typeface="微软雅黑"/>
              <a:ea typeface="微软雅黑"/>
              <a:cs typeface="+mn-cs"/>
            </a:endParaRPr>
          </a:p>
        </p:txBody>
      </p:sp>
      <p:grpSp>
        <p:nvGrpSpPr>
          <p:cNvPr id="42" name="组合 41"/>
          <p:cNvGrpSpPr/>
          <p:nvPr/>
        </p:nvGrpSpPr>
        <p:grpSpPr>
          <a:xfrm>
            <a:off x="3658004" y="668693"/>
            <a:ext cx="1306135" cy="1269327"/>
            <a:chOff x="2132199" y="770251"/>
            <a:chExt cx="1306135" cy="1269327"/>
          </a:xfrm>
        </p:grpSpPr>
        <p:grpSp>
          <p:nvGrpSpPr>
            <p:cNvPr id="43" name="组合 42"/>
            <p:cNvGrpSpPr/>
            <p:nvPr/>
          </p:nvGrpSpPr>
          <p:grpSpPr>
            <a:xfrm>
              <a:off x="2132199" y="770251"/>
              <a:ext cx="1306135" cy="1269327"/>
              <a:chOff x="4345444" y="2542859"/>
              <a:chExt cx="1810550" cy="1811205"/>
            </a:xfrm>
          </p:grpSpPr>
          <p:grpSp>
            <p:nvGrpSpPr>
              <p:cNvPr id="45" name="组合 44"/>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7" name="同心圆 46"/>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cs typeface="+mn-cs"/>
                  </a:endParaRPr>
                </a:p>
              </p:txBody>
            </p:sp>
            <p:sp>
              <p:nvSpPr>
                <p:cNvPr id="48" name="椭圆 47"/>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a:ea typeface="微软雅黑"/>
                    <a:cs typeface="+mn-cs"/>
                  </a:endParaRPr>
                </a:p>
              </p:txBody>
            </p:sp>
          </p:grpSp>
          <p:sp>
            <p:nvSpPr>
              <p:cNvPr id="46" name="椭圆 45"/>
              <p:cNvSpPr/>
              <p:nvPr/>
            </p:nvSpPr>
            <p:spPr>
              <a:xfrm>
                <a:off x="4565570" y="2763062"/>
                <a:ext cx="1370298" cy="1370793"/>
              </a:xfrm>
              <a:prstGeom prst="ellipse">
                <a:avLst/>
              </a:prstGeom>
              <a:solidFill>
                <a:srgbClr val="C00002"/>
              </a:soli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a:ea typeface="微软雅黑"/>
                  <a:cs typeface="+mn-cs"/>
                </a:endParaRPr>
              </a:p>
            </p:txBody>
          </p:sp>
        </p:grpSp>
        <p:sp>
          <p:nvSpPr>
            <p:cNvPr id="44" name="TextBox 11"/>
            <p:cNvSpPr txBox="1"/>
            <p:nvPr/>
          </p:nvSpPr>
          <p:spPr>
            <a:xfrm>
              <a:off x="2431244" y="1068589"/>
              <a:ext cx="950693" cy="78483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4500" b="1" i="0" u="none" strike="noStrike" kern="0" cap="none" spc="0" normalizeH="0" baseline="0" noProof="0" dirty="0" smtClean="0">
                  <a:ln>
                    <a:noFill/>
                  </a:ln>
                  <a:solidFill>
                    <a:prstClr val="white"/>
                  </a:solidFill>
                  <a:effectLst/>
                  <a:uLnTx/>
                  <a:uFillTx/>
                  <a:latin typeface="微软雅黑"/>
                  <a:ea typeface="微软雅黑"/>
                  <a:cs typeface="+mn-cs"/>
                </a:rPr>
                <a:t>前 </a:t>
              </a:r>
            </a:p>
          </p:txBody>
        </p:sp>
      </p:grpSp>
      <p:grpSp>
        <p:nvGrpSpPr>
          <p:cNvPr id="49" name="组合 48"/>
          <p:cNvGrpSpPr/>
          <p:nvPr/>
        </p:nvGrpSpPr>
        <p:grpSpPr>
          <a:xfrm>
            <a:off x="3308558" y="1501665"/>
            <a:ext cx="349446" cy="349446"/>
            <a:chOff x="304800" y="673100"/>
            <a:chExt cx="4000500" cy="4000500"/>
          </a:xfrm>
          <a:effectLst>
            <a:outerShdw blurRad="444500" dist="254000" dir="684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dirty="0" smtClean="0">
                <a:ln>
                  <a:noFill/>
                </a:ln>
                <a:solidFill>
                  <a:srgbClr val="C00000"/>
                </a:solidFill>
                <a:effectLst/>
                <a:uLnTx/>
                <a:uFillTx/>
                <a:latin typeface="微软雅黑"/>
                <a:ea typeface="微软雅黑"/>
                <a:cs typeface="+mn-cs"/>
              </a:endParaRPr>
            </a:p>
          </p:txBody>
        </p:sp>
        <p:sp>
          <p:nvSpPr>
            <p:cNvPr id="51" name="椭圆 50"/>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dirty="0" smtClean="0">
                <a:ln>
                  <a:noFill/>
                </a:ln>
                <a:solidFill>
                  <a:srgbClr val="C00000"/>
                </a:solidFill>
                <a:effectLst/>
                <a:uLnTx/>
                <a:uFillTx/>
                <a:latin typeface="微软雅黑"/>
                <a:ea typeface="微软雅黑"/>
                <a:cs typeface="+mn-cs"/>
              </a:endParaRPr>
            </a:p>
          </p:txBody>
        </p:sp>
      </p:grpSp>
      <p:grpSp>
        <p:nvGrpSpPr>
          <p:cNvPr id="52" name="组合 51"/>
          <p:cNvGrpSpPr/>
          <p:nvPr/>
        </p:nvGrpSpPr>
        <p:grpSpPr>
          <a:xfrm>
            <a:off x="6990912" y="1115681"/>
            <a:ext cx="156292" cy="156292"/>
            <a:chOff x="304800" y="673100"/>
            <a:chExt cx="4000500" cy="4000500"/>
          </a:xfrm>
          <a:effectLst>
            <a:outerShdw blurRad="444500" dist="254000" dir="684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dirty="0" smtClean="0">
                <a:ln>
                  <a:noFill/>
                </a:ln>
                <a:solidFill>
                  <a:srgbClr val="C00000"/>
                </a:solidFill>
                <a:effectLst/>
                <a:uLnTx/>
                <a:uFillTx/>
                <a:latin typeface="微软雅黑"/>
                <a:ea typeface="微软雅黑"/>
                <a:cs typeface="+mn-cs"/>
              </a:endParaRPr>
            </a:p>
          </p:txBody>
        </p:sp>
        <p:sp>
          <p:nvSpPr>
            <p:cNvPr id="54" name="椭圆 5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dirty="0" smtClean="0">
                <a:ln>
                  <a:noFill/>
                </a:ln>
                <a:solidFill>
                  <a:srgbClr val="C00000"/>
                </a:solidFill>
                <a:effectLst/>
                <a:uLnTx/>
                <a:uFillTx/>
                <a:latin typeface="微软雅黑"/>
                <a:ea typeface="微软雅黑"/>
                <a:cs typeface="+mn-cs"/>
              </a:endParaRPr>
            </a:p>
          </p:txBody>
        </p:sp>
      </p:grpSp>
      <p:grpSp>
        <p:nvGrpSpPr>
          <p:cNvPr id="55" name="组合 54"/>
          <p:cNvGrpSpPr/>
          <p:nvPr/>
        </p:nvGrpSpPr>
        <p:grpSpPr>
          <a:xfrm>
            <a:off x="7147204" y="1280229"/>
            <a:ext cx="208440" cy="208440"/>
            <a:chOff x="304800" y="673100"/>
            <a:chExt cx="4000500" cy="4000500"/>
          </a:xfrm>
          <a:effectLst>
            <a:outerShdw blurRad="444500" dist="254000" dir="684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dirty="0" smtClean="0">
                <a:ln>
                  <a:noFill/>
                </a:ln>
                <a:solidFill>
                  <a:srgbClr val="C00000"/>
                </a:solidFill>
                <a:effectLst/>
                <a:uLnTx/>
                <a:uFillTx/>
                <a:latin typeface="微软雅黑"/>
                <a:ea typeface="微软雅黑"/>
                <a:cs typeface="+mn-cs"/>
              </a:endParaRPr>
            </a:p>
          </p:txBody>
        </p:sp>
        <p:sp>
          <p:nvSpPr>
            <p:cNvPr id="57" name="椭圆 5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dirty="0" smtClean="0">
                <a:ln>
                  <a:noFill/>
                </a:ln>
                <a:solidFill>
                  <a:srgbClr val="C00000"/>
                </a:solidFill>
                <a:effectLst/>
                <a:uLnTx/>
                <a:uFillTx/>
                <a:latin typeface="微软雅黑"/>
                <a:ea typeface="微软雅黑"/>
                <a:cs typeface="+mn-cs"/>
              </a:endParaRPr>
            </a:p>
          </p:txBody>
        </p:sp>
      </p:grpSp>
      <p:grpSp>
        <p:nvGrpSpPr>
          <p:cNvPr id="58" name="组合 57"/>
          <p:cNvGrpSpPr/>
          <p:nvPr/>
        </p:nvGrpSpPr>
        <p:grpSpPr>
          <a:xfrm>
            <a:off x="2908730" y="667940"/>
            <a:ext cx="287919" cy="287919"/>
            <a:chOff x="304800" y="673100"/>
            <a:chExt cx="4000500" cy="4000500"/>
          </a:xfrm>
          <a:effectLst>
            <a:outerShdw blurRad="381000" dist="152400" dir="8100000" algn="tr" rotWithShape="0">
              <a:prstClr val="black">
                <a:alpha val="70000"/>
              </a:prstClr>
            </a:outerShdw>
          </a:effectLst>
        </p:grpSpPr>
        <p:sp>
          <p:nvSpPr>
            <p:cNvPr id="59" name="同心圆 5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cs typeface="+mn-cs"/>
              </a:endParaRPr>
            </a:p>
          </p:txBody>
        </p:sp>
        <p:sp>
          <p:nvSpPr>
            <p:cNvPr id="60" name="椭圆 59"/>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a:ea typeface="微软雅黑"/>
                <a:cs typeface="+mn-cs"/>
              </a:endParaRPr>
            </a:p>
          </p:txBody>
        </p:sp>
      </p:grpSp>
      <p:grpSp>
        <p:nvGrpSpPr>
          <p:cNvPr id="61" name="组合 60"/>
          <p:cNvGrpSpPr/>
          <p:nvPr/>
        </p:nvGrpSpPr>
        <p:grpSpPr>
          <a:xfrm>
            <a:off x="5161701" y="668693"/>
            <a:ext cx="1306135" cy="1269327"/>
            <a:chOff x="2132199" y="770251"/>
            <a:chExt cx="1306135" cy="1269327"/>
          </a:xfrm>
        </p:grpSpPr>
        <p:grpSp>
          <p:nvGrpSpPr>
            <p:cNvPr id="62" name="组合 61"/>
            <p:cNvGrpSpPr/>
            <p:nvPr/>
          </p:nvGrpSpPr>
          <p:grpSpPr>
            <a:xfrm>
              <a:off x="2132199" y="770251"/>
              <a:ext cx="1306135" cy="1269327"/>
              <a:chOff x="4345444" y="2542859"/>
              <a:chExt cx="1810550" cy="1811205"/>
            </a:xfrm>
          </p:grpSpPr>
          <p:grpSp>
            <p:nvGrpSpPr>
              <p:cNvPr id="64" name="组合 63"/>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66" name="同心圆 65"/>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cs typeface="+mn-cs"/>
                  </a:endParaRPr>
                </a:p>
              </p:txBody>
            </p:sp>
            <p:sp>
              <p:nvSpPr>
                <p:cNvPr id="67" name="椭圆 66"/>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a:ea typeface="微软雅黑"/>
                    <a:cs typeface="+mn-cs"/>
                  </a:endParaRPr>
                </a:p>
              </p:txBody>
            </p:sp>
          </p:grpSp>
          <p:sp>
            <p:nvSpPr>
              <p:cNvPr id="65" name="椭圆 64"/>
              <p:cNvSpPr/>
              <p:nvPr/>
            </p:nvSpPr>
            <p:spPr>
              <a:xfrm>
                <a:off x="4565570" y="2763062"/>
                <a:ext cx="1370298" cy="1370793"/>
              </a:xfrm>
              <a:prstGeom prst="ellipse">
                <a:avLst/>
              </a:prstGeom>
              <a:solidFill>
                <a:srgbClr val="C00002"/>
              </a:soli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a:ea typeface="微软雅黑"/>
                  <a:cs typeface="+mn-cs"/>
                </a:endParaRPr>
              </a:p>
            </p:txBody>
          </p:sp>
        </p:grpSp>
        <p:sp>
          <p:nvSpPr>
            <p:cNvPr id="63" name="TextBox 11"/>
            <p:cNvSpPr txBox="1"/>
            <p:nvPr/>
          </p:nvSpPr>
          <p:spPr>
            <a:xfrm>
              <a:off x="2431244" y="1068589"/>
              <a:ext cx="950693" cy="78483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4500" b="1" i="0" u="none" strike="noStrike" kern="0" cap="none" spc="0" normalizeH="0" baseline="0" noProof="0" dirty="0" smtClean="0">
                  <a:ln>
                    <a:noFill/>
                  </a:ln>
                  <a:solidFill>
                    <a:prstClr val="white"/>
                  </a:solidFill>
                  <a:effectLst/>
                  <a:uLnTx/>
                  <a:uFillTx/>
                  <a:latin typeface="微软雅黑"/>
                  <a:ea typeface="微软雅黑"/>
                  <a:cs typeface="+mn-cs"/>
                </a:rPr>
                <a:t>言</a:t>
              </a:r>
            </a:p>
          </p:txBody>
        </p:sp>
      </p:grpSp>
    </p:spTree>
    <p:extLst>
      <p:ext uri="{BB962C8B-B14F-4D97-AF65-F5344CB8AC3E}">
        <p14:creationId xmlns:p14="http://schemas.microsoft.com/office/powerpoint/2010/main" val="1378465442"/>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35000" fill="hold" nodeType="withEffect" p14:presetBounceEnd="55000">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14:bounceEnd="55000">
                                          <p:cBhvr additive="base">
                                            <p:cTn id="7" dur="2000" fill="hold"/>
                                            <p:tgtEl>
                                              <p:spTgt spid="49"/>
                                            </p:tgtEl>
                                            <p:attrNameLst>
                                              <p:attrName>ppt_x</p:attrName>
                                            </p:attrNameLst>
                                          </p:cBhvr>
                                          <p:tavLst>
                                            <p:tav tm="0">
                                              <p:val>
                                                <p:strVal val="1+#ppt_w/2"/>
                                              </p:val>
                                            </p:tav>
                                            <p:tav tm="100000">
                                              <p:val>
                                                <p:strVal val="#ppt_x"/>
                                              </p:val>
                                            </p:tav>
                                          </p:tavLst>
                                        </p:anim>
                                        <p:anim calcmode="lin" valueType="num" p14:bounceEnd="55000">
                                          <p:cBhvr additive="base">
                                            <p:cTn id="8" dur="2000" fill="hold"/>
                                            <p:tgtEl>
                                              <p:spTgt spid="49"/>
                                            </p:tgtEl>
                                            <p:attrNameLst>
                                              <p:attrName>ppt_y</p:attrName>
                                            </p:attrNameLst>
                                          </p:cBhvr>
                                          <p:tavLst>
                                            <p:tav tm="0">
                                              <p:val>
                                                <p:strVal val="0-#ppt_h/2"/>
                                              </p:val>
                                            </p:tav>
                                            <p:tav tm="100000">
                                              <p:val>
                                                <p:strVal val="#ppt_y"/>
                                              </p:val>
                                            </p:tav>
                                          </p:tavLst>
                                        </p:anim>
                                      </p:childTnLst>
                                    </p:cTn>
                                  </p:par>
                                  <p:par>
                                    <p:cTn id="9" presetID="2" presetClass="entr" presetSubtype="2" accel="35000" fill="hold" nodeType="withEffect" p14:presetBounceEnd="55000">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14:bounceEnd="55000">
                                          <p:cBhvr additive="base">
                                            <p:cTn id="11" dur="2000" fill="hold"/>
                                            <p:tgtEl>
                                              <p:spTgt spid="52"/>
                                            </p:tgtEl>
                                            <p:attrNameLst>
                                              <p:attrName>ppt_x</p:attrName>
                                            </p:attrNameLst>
                                          </p:cBhvr>
                                          <p:tavLst>
                                            <p:tav tm="0">
                                              <p:val>
                                                <p:strVal val="1+#ppt_w/2"/>
                                              </p:val>
                                            </p:tav>
                                            <p:tav tm="100000">
                                              <p:val>
                                                <p:strVal val="#ppt_x"/>
                                              </p:val>
                                            </p:tav>
                                          </p:tavLst>
                                        </p:anim>
                                        <p:anim calcmode="lin" valueType="num" p14:bounceEnd="55000">
                                          <p:cBhvr additive="base">
                                            <p:cTn id="12" dur="2000" fill="hold"/>
                                            <p:tgtEl>
                                              <p:spTgt spid="52"/>
                                            </p:tgtEl>
                                            <p:attrNameLst>
                                              <p:attrName>ppt_y</p:attrName>
                                            </p:attrNameLst>
                                          </p:cBhvr>
                                          <p:tavLst>
                                            <p:tav tm="0">
                                              <p:val>
                                                <p:strVal val="#ppt_y"/>
                                              </p:val>
                                            </p:tav>
                                            <p:tav tm="100000">
                                              <p:val>
                                                <p:strVal val="#ppt_y"/>
                                              </p:val>
                                            </p:tav>
                                          </p:tavLst>
                                        </p:anim>
                                      </p:childTnLst>
                                    </p:cTn>
                                  </p:par>
                                  <p:par>
                                    <p:cTn id="13" presetID="53" presetClass="entr" presetSubtype="16" fill="hold" nodeType="withEffect">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cBhvr>
                                            <p:cTn id="15" dur="500" fill="hold"/>
                                            <p:tgtEl>
                                              <p:spTgt spid="42"/>
                                            </p:tgtEl>
                                            <p:attrNameLst>
                                              <p:attrName>ppt_w</p:attrName>
                                            </p:attrNameLst>
                                          </p:cBhvr>
                                          <p:tavLst>
                                            <p:tav tm="0">
                                              <p:val>
                                                <p:fltVal val="0"/>
                                              </p:val>
                                            </p:tav>
                                            <p:tav tm="100000">
                                              <p:val>
                                                <p:strVal val="#ppt_w"/>
                                              </p:val>
                                            </p:tav>
                                          </p:tavLst>
                                        </p:anim>
                                        <p:anim calcmode="lin" valueType="num">
                                          <p:cBhvr>
                                            <p:cTn id="16" dur="500" fill="hold"/>
                                            <p:tgtEl>
                                              <p:spTgt spid="42"/>
                                            </p:tgtEl>
                                            <p:attrNameLst>
                                              <p:attrName>ppt_h</p:attrName>
                                            </p:attrNameLst>
                                          </p:cBhvr>
                                          <p:tavLst>
                                            <p:tav tm="0">
                                              <p:val>
                                                <p:fltVal val="0"/>
                                              </p:val>
                                            </p:tav>
                                            <p:tav tm="100000">
                                              <p:val>
                                                <p:strVal val="#ppt_h"/>
                                              </p:val>
                                            </p:tav>
                                          </p:tavLst>
                                        </p:anim>
                                        <p:animEffect transition="in" filter="fade">
                                          <p:cBhvr>
                                            <p:cTn id="17" dur="500"/>
                                            <p:tgtEl>
                                              <p:spTgt spid="42"/>
                                            </p:tgtEl>
                                          </p:cBhvr>
                                        </p:animEffect>
                                      </p:childTnLst>
                                    </p:cTn>
                                  </p:par>
                                  <p:par>
                                    <p:cTn id="18" presetID="53" presetClass="entr" presetSubtype="16" fill="hold" nodeType="withEffect">
                                      <p:stCondLst>
                                        <p:cond delay="0"/>
                                      </p:stCondLst>
                                      <p:childTnLst>
                                        <p:set>
                                          <p:cBhvr>
                                            <p:cTn id="19" dur="1" fill="hold">
                                              <p:stCondLst>
                                                <p:cond delay="0"/>
                                              </p:stCondLst>
                                            </p:cTn>
                                            <p:tgtEl>
                                              <p:spTgt spid="61"/>
                                            </p:tgtEl>
                                            <p:attrNameLst>
                                              <p:attrName>style.visibility</p:attrName>
                                            </p:attrNameLst>
                                          </p:cBhvr>
                                          <p:to>
                                            <p:strVal val="visible"/>
                                          </p:to>
                                        </p:set>
                                        <p:anim calcmode="lin" valueType="num">
                                          <p:cBhvr>
                                            <p:cTn id="20" dur="500" fill="hold"/>
                                            <p:tgtEl>
                                              <p:spTgt spid="61"/>
                                            </p:tgtEl>
                                            <p:attrNameLst>
                                              <p:attrName>ppt_w</p:attrName>
                                            </p:attrNameLst>
                                          </p:cBhvr>
                                          <p:tavLst>
                                            <p:tav tm="0">
                                              <p:val>
                                                <p:fltVal val="0"/>
                                              </p:val>
                                            </p:tav>
                                            <p:tav tm="100000">
                                              <p:val>
                                                <p:strVal val="#ppt_w"/>
                                              </p:val>
                                            </p:tav>
                                          </p:tavLst>
                                        </p:anim>
                                        <p:anim calcmode="lin" valueType="num">
                                          <p:cBhvr>
                                            <p:cTn id="21" dur="500" fill="hold"/>
                                            <p:tgtEl>
                                              <p:spTgt spid="61"/>
                                            </p:tgtEl>
                                            <p:attrNameLst>
                                              <p:attrName>ppt_h</p:attrName>
                                            </p:attrNameLst>
                                          </p:cBhvr>
                                          <p:tavLst>
                                            <p:tav tm="0">
                                              <p:val>
                                                <p:fltVal val="0"/>
                                              </p:val>
                                            </p:tav>
                                            <p:tav tm="100000">
                                              <p:val>
                                                <p:strVal val="#ppt_h"/>
                                              </p:val>
                                            </p:tav>
                                          </p:tavLst>
                                        </p:anim>
                                        <p:animEffect transition="in" filter="fade">
                                          <p:cBhvr>
                                            <p:cTn id="22" dur="500"/>
                                            <p:tgtEl>
                                              <p:spTgt spid="61"/>
                                            </p:tgtEl>
                                          </p:cBhvr>
                                        </p:animEffect>
                                      </p:childTnLst>
                                    </p:cTn>
                                  </p:par>
                                  <p:par>
                                    <p:cTn id="23" presetID="2" presetClass="entr" presetSubtype="3" accel="35000" fill="hold" nodeType="withEffect" p14:presetBounceEnd="55000">
                                      <p:stCondLst>
                                        <p:cond delay="0"/>
                                      </p:stCondLst>
                                      <p:childTnLst>
                                        <p:set>
                                          <p:cBhvr>
                                            <p:cTn id="24" dur="1" fill="hold">
                                              <p:stCondLst>
                                                <p:cond delay="0"/>
                                              </p:stCondLst>
                                            </p:cTn>
                                            <p:tgtEl>
                                              <p:spTgt spid="55"/>
                                            </p:tgtEl>
                                            <p:attrNameLst>
                                              <p:attrName>style.visibility</p:attrName>
                                            </p:attrNameLst>
                                          </p:cBhvr>
                                          <p:to>
                                            <p:strVal val="visible"/>
                                          </p:to>
                                        </p:set>
                                        <p:anim calcmode="lin" valueType="num" p14:bounceEnd="55000">
                                          <p:cBhvr additive="base">
                                            <p:cTn id="25" dur="2000" fill="hold"/>
                                            <p:tgtEl>
                                              <p:spTgt spid="55"/>
                                            </p:tgtEl>
                                            <p:attrNameLst>
                                              <p:attrName>ppt_x</p:attrName>
                                            </p:attrNameLst>
                                          </p:cBhvr>
                                          <p:tavLst>
                                            <p:tav tm="0">
                                              <p:val>
                                                <p:strVal val="1+#ppt_w/2"/>
                                              </p:val>
                                            </p:tav>
                                            <p:tav tm="100000">
                                              <p:val>
                                                <p:strVal val="#ppt_x"/>
                                              </p:val>
                                            </p:tav>
                                          </p:tavLst>
                                        </p:anim>
                                        <p:anim calcmode="lin" valueType="num" p14:bounceEnd="55000">
                                          <p:cBhvr additive="base">
                                            <p:cTn id="26" dur="2000" fill="hold"/>
                                            <p:tgtEl>
                                              <p:spTgt spid="55"/>
                                            </p:tgtEl>
                                            <p:attrNameLst>
                                              <p:attrName>ppt_y</p:attrName>
                                            </p:attrNameLst>
                                          </p:cBhvr>
                                          <p:tavLst>
                                            <p:tav tm="0">
                                              <p:val>
                                                <p:strVal val="0-#ppt_h/2"/>
                                              </p:val>
                                            </p:tav>
                                            <p:tav tm="100000">
                                              <p:val>
                                                <p:strVal val="#ppt_y"/>
                                              </p:val>
                                            </p:tav>
                                          </p:tavLst>
                                        </p:anim>
                                      </p:childTnLst>
                                    </p:cTn>
                                  </p:par>
                                  <p:par>
                                    <p:cTn id="27" presetID="53" presetClass="entr" presetSubtype="16" fill="hold" nodeType="withEffect">
                                      <p:stCondLst>
                                        <p:cond delay="200"/>
                                      </p:stCondLst>
                                      <p:childTnLst>
                                        <p:set>
                                          <p:cBhvr>
                                            <p:cTn id="28" dur="1" fill="hold">
                                              <p:stCondLst>
                                                <p:cond delay="0"/>
                                              </p:stCondLst>
                                            </p:cTn>
                                            <p:tgtEl>
                                              <p:spTgt spid="58"/>
                                            </p:tgtEl>
                                            <p:attrNameLst>
                                              <p:attrName>style.visibility</p:attrName>
                                            </p:attrNameLst>
                                          </p:cBhvr>
                                          <p:to>
                                            <p:strVal val="visible"/>
                                          </p:to>
                                        </p:set>
                                        <p:anim calcmode="lin" valueType="num">
                                          <p:cBhvr>
                                            <p:cTn id="29" dur="500" fill="hold"/>
                                            <p:tgtEl>
                                              <p:spTgt spid="58"/>
                                            </p:tgtEl>
                                            <p:attrNameLst>
                                              <p:attrName>ppt_w</p:attrName>
                                            </p:attrNameLst>
                                          </p:cBhvr>
                                          <p:tavLst>
                                            <p:tav tm="0">
                                              <p:val>
                                                <p:fltVal val="0"/>
                                              </p:val>
                                            </p:tav>
                                            <p:tav tm="100000">
                                              <p:val>
                                                <p:strVal val="#ppt_w"/>
                                              </p:val>
                                            </p:tav>
                                          </p:tavLst>
                                        </p:anim>
                                        <p:anim calcmode="lin" valueType="num">
                                          <p:cBhvr>
                                            <p:cTn id="30" dur="500" fill="hold"/>
                                            <p:tgtEl>
                                              <p:spTgt spid="58"/>
                                            </p:tgtEl>
                                            <p:attrNameLst>
                                              <p:attrName>ppt_h</p:attrName>
                                            </p:attrNameLst>
                                          </p:cBhvr>
                                          <p:tavLst>
                                            <p:tav tm="0">
                                              <p:val>
                                                <p:fltVal val="0"/>
                                              </p:val>
                                            </p:tav>
                                            <p:tav tm="100000">
                                              <p:val>
                                                <p:strVal val="#ppt_h"/>
                                              </p:val>
                                            </p:tav>
                                          </p:tavLst>
                                        </p:anim>
                                        <p:animEffect transition="in" filter="fade">
                                          <p:cBhvr>
                                            <p:cTn id="31" dur="500"/>
                                            <p:tgtEl>
                                              <p:spTgt spid="58"/>
                                            </p:tgtEl>
                                          </p:cBhvr>
                                        </p:animEffect>
                                      </p:childTnLst>
                                    </p:cTn>
                                  </p:par>
                                  <p:par>
                                    <p:cTn id="32" presetID="22" presetClass="entr" presetSubtype="4" fill="hold" grpId="0" nodeType="withEffect">
                                      <p:stCondLst>
                                        <p:cond delay="0"/>
                                      </p:stCondLst>
                                      <p:iterate type="lt">
                                        <p:tmPct val="10000"/>
                                      </p:iterate>
                                      <p:childTnLst>
                                        <p:set>
                                          <p:cBhvr>
                                            <p:cTn id="33" dur="1" fill="hold">
                                              <p:stCondLst>
                                                <p:cond delay="0"/>
                                              </p:stCondLst>
                                            </p:cTn>
                                            <p:tgtEl>
                                              <p:spTgt spid="41"/>
                                            </p:tgtEl>
                                            <p:attrNameLst>
                                              <p:attrName>style.visibility</p:attrName>
                                            </p:attrNameLst>
                                          </p:cBhvr>
                                          <p:to>
                                            <p:strVal val="visible"/>
                                          </p:to>
                                        </p:set>
                                        <p:animEffect transition="in" filter="wipe(down)">
                                          <p:cBhvr>
                                            <p:cTn id="34"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35000" fill="hold" nodeType="with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2000" fill="hold"/>
                                            <p:tgtEl>
                                              <p:spTgt spid="49"/>
                                            </p:tgtEl>
                                            <p:attrNameLst>
                                              <p:attrName>ppt_x</p:attrName>
                                            </p:attrNameLst>
                                          </p:cBhvr>
                                          <p:tavLst>
                                            <p:tav tm="0">
                                              <p:val>
                                                <p:strVal val="1+#ppt_w/2"/>
                                              </p:val>
                                            </p:tav>
                                            <p:tav tm="100000">
                                              <p:val>
                                                <p:strVal val="#ppt_x"/>
                                              </p:val>
                                            </p:tav>
                                          </p:tavLst>
                                        </p:anim>
                                        <p:anim calcmode="lin" valueType="num">
                                          <p:cBhvr additive="base">
                                            <p:cTn id="8" dur="2000" fill="hold"/>
                                            <p:tgtEl>
                                              <p:spTgt spid="49"/>
                                            </p:tgtEl>
                                            <p:attrNameLst>
                                              <p:attrName>ppt_y</p:attrName>
                                            </p:attrNameLst>
                                          </p:cBhvr>
                                          <p:tavLst>
                                            <p:tav tm="0">
                                              <p:val>
                                                <p:strVal val="0-#ppt_h/2"/>
                                              </p:val>
                                            </p:tav>
                                            <p:tav tm="100000">
                                              <p:val>
                                                <p:strVal val="#ppt_y"/>
                                              </p:val>
                                            </p:tav>
                                          </p:tavLst>
                                        </p:anim>
                                      </p:childTnLst>
                                    </p:cTn>
                                  </p:par>
                                  <p:par>
                                    <p:cTn id="9" presetID="2" presetClass="entr" presetSubtype="2" accel="35000" fill="hold" nodeType="withEffect">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cBhvr additive="base">
                                            <p:cTn id="11" dur="2000" fill="hold"/>
                                            <p:tgtEl>
                                              <p:spTgt spid="52"/>
                                            </p:tgtEl>
                                            <p:attrNameLst>
                                              <p:attrName>ppt_x</p:attrName>
                                            </p:attrNameLst>
                                          </p:cBhvr>
                                          <p:tavLst>
                                            <p:tav tm="0">
                                              <p:val>
                                                <p:strVal val="1+#ppt_w/2"/>
                                              </p:val>
                                            </p:tav>
                                            <p:tav tm="100000">
                                              <p:val>
                                                <p:strVal val="#ppt_x"/>
                                              </p:val>
                                            </p:tav>
                                          </p:tavLst>
                                        </p:anim>
                                        <p:anim calcmode="lin" valueType="num">
                                          <p:cBhvr additive="base">
                                            <p:cTn id="12" dur="2000" fill="hold"/>
                                            <p:tgtEl>
                                              <p:spTgt spid="52"/>
                                            </p:tgtEl>
                                            <p:attrNameLst>
                                              <p:attrName>ppt_y</p:attrName>
                                            </p:attrNameLst>
                                          </p:cBhvr>
                                          <p:tavLst>
                                            <p:tav tm="0">
                                              <p:val>
                                                <p:strVal val="#ppt_y"/>
                                              </p:val>
                                            </p:tav>
                                            <p:tav tm="100000">
                                              <p:val>
                                                <p:strVal val="#ppt_y"/>
                                              </p:val>
                                            </p:tav>
                                          </p:tavLst>
                                        </p:anim>
                                      </p:childTnLst>
                                    </p:cTn>
                                  </p:par>
                                  <p:par>
                                    <p:cTn id="13" presetID="53" presetClass="entr" presetSubtype="16" fill="hold" nodeType="withEffect">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cBhvr>
                                            <p:cTn id="15" dur="500" fill="hold"/>
                                            <p:tgtEl>
                                              <p:spTgt spid="42"/>
                                            </p:tgtEl>
                                            <p:attrNameLst>
                                              <p:attrName>ppt_w</p:attrName>
                                            </p:attrNameLst>
                                          </p:cBhvr>
                                          <p:tavLst>
                                            <p:tav tm="0">
                                              <p:val>
                                                <p:fltVal val="0"/>
                                              </p:val>
                                            </p:tav>
                                            <p:tav tm="100000">
                                              <p:val>
                                                <p:strVal val="#ppt_w"/>
                                              </p:val>
                                            </p:tav>
                                          </p:tavLst>
                                        </p:anim>
                                        <p:anim calcmode="lin" valueType="num">
                                          <p:cBhvr>
                                            <p:cTn id="16" dur="500" fill="hold"/>
                                            <p:tgtEl>
                                              <p:spTgt spid="42"/>
                                            </p:tgtEl>
                                            <p:attrNameLst>
                                              <p:attrName>ppt_h</p:attrName>
                                            </p:attrNameLst>
                                          </p:cBhvr>
                                          <p:tavLst>
                                            <p:tav tm="0">
                                              <p:val>
                                                <p:fltVal val="0"/>
                                              </p:val>
                                            </p:tav>
                                            <p:tav tm="100000">
                                              <p:val>
                                                <p:strVal val="#ppt_h"/>
                                              </p:val>
                                            </p:tav>
                                          </p:tavLst>
                                        </p:anim>
                                        <p:animEffect transition="in" filter="fade">
                                          <p:cBhvr>
                                            <p:cTn id="17" dur="500"/>
                                            <p:tgtEl>
                                              <p:spTgt spid="42"/>
                                            </p:tgtEl>
                                          </p:cBhvr>
                                        </p:animEffect>
                                      </p:childTnLst>
                                    </p:cTn>
                                  </p:par>
                                  <p:par>
                                    <p:cTn id="18" presetID="53" presetClass="entr" presetSubtype="16" fill="hold" nodeType="withEffect">
                                      <p:stCondLst>
                                        <p:cond delay="0"/>
                                      </p:stCondLst>
                                      <p:childTnLst>
                                        <p:set>
                                          <p:cBhvr>
                                            <p:cTn id="19" dur="1" fill="hold">
                                              <p:stCondLst>
                                                <p:cond delay="0"/>
                                              </p:stCondLst>
                                            </p:cTn>
                                            <p:tgtEl>
                                              <p:spTgt spid="61"/>
                                            </p:tgtEl>
                                            <p:attrNameLst>
                                              <p:attrName>style.visibility</p:attrName>
                                            </p:attrNameLst>
                                          </p:cBhvr>
                                          <p:to>
                                            <p:strVal val="visible"/>
                                          </p:to>
                                        </p:set>
                                        <p:anim calcmode="lin" valueType="num">
                                          <p:cBhvr>
                                            <p:cTn id="20" dur="500" fill="hold"/>
                                            <p:tgtEl>
                                              <p:spTgt spid="61"/>
                                            </p:tgtEl>
                                            <p:attrNameLst>
                                              <p:attrName>ppt_w</p:attrName>
                                            </p:attrNameLst>
                                          </p:cBhvr>
                                          <p:tavLst>
                                            <p:tav tm="0">
                                              <p:val>
                                                <p:fltVal val="0"/>
                                              </p:val>
                                            </p:tav>
                                            <p:tav tm="100000">
                                              <p:val>
                                                <p:strVal val="#ppt_w"/>
                                              </p:val>
                                            </p:tav>
                                          </p:tavLst>
                                        </p:anim>
                                        <p:anim calcmode="lin" valueType="num">
                                          <p:cBhvr>
                                            <p:cTn id="21" dur="500" fill="hold"/>
                                            <p:tgtEl>
                                              <p:spTgt spid="61"/>
                                            </p:tgtEl>
                                            <p:attrNameLst>
                                              <p:attrName>ppt_h</p:attrName>
                                            </p:attrNameLst>
                                          </p:cBhvr>
                                          <p:tavLst>
                                            <p:tav tm="0">
                                              <p:val>
                                                <p:fltVal val="0"/>
                                              </p:val>
                                            </p:tav>
                                            <p:tav tm="100000">
                                              <p:val>
                                                <p:strVal val="#ppt_h"/>
                                              </p:val>
                                            </p:tav>
                                          </p:tavLst>
                                        </p:anim>
                                        <p:animEffect transition="in" filter="fade">
                                          <p:cBhvr>
                                            <p:cTn id="22" dur="500"/>
                                            <p:tgtEl>
                                              <p:spTgt spid="61"/>
                                            </p:tgtEl>
                                          </p:cBhvr>
                                        </p:animEffect>
                                      </p:childTnLst>
                                    </p:cTn>
                                  </p:par>
                                  <p:par>
                                    <p:cTn id="23" presetID="2" presetClass="entr" presetSubtype="3" accel="35000" fill="hold" nodeType="withEffect">
                                      <p:stCondLst>
                                        <p:cond delay="0"/>
                                      </p:stCondLst>
                                      <p:childTnLst>
                                        <p:set>
                                          <p:cBhvr>
                                            <p:cTn id="24" dur="1" fill="hold">
                                              <p:stCondLst>
                                                <p:cond delay="0"/>
                                              </p:stCondLst>
                                            </p:cTn>
                                            <p:tgtEl>
                                              <p:spTgt spid="55"/>
                                            </p:tgtEl>
                                            <p:attrNameLst>
                                              <p:attrName>style.visibility</p:attrName>
                                            </p:attrNameLst>
                                          </p:cBhvr>
                                          <p:to>
                                            <p:strVal val="visible"/>
                                          </p:to>
                                        </p:set>
                                        <p:anim calcmode="lin" valueType="num">
                                          <p:cBhvr additive="base">
                                            <p:cTn id="25" dur="2000" fill="hold"/>
                                            <p:tgtEl>
                                              <p:spTgt spid="55"/>
                                            </p:tgtEl>
                                            <p:attrNameLst>
                                              <p:attrName>ppt_x</p:attrName>
                                            </p:attrNameLst>
                                          </p:cBhvr>
                                          <p:tavLst>
                                            <p:tav tm="0">
                                              <p:val>
                                                <p:strVal val="1+#ppt_w/2"/>
                                              </p:val>
                                            </p:tav>
                                            <p:tav tm="100000">
                                              <p:val>
                                                <p:strVal val="#ppt_x"/>
                                              </p:val>
                                            </p:tav>
                                          </p:tavLst>
                                        </p:anim>
                                        <p:anim calcmode="lin" valueType="num">
                                          <p:cBhvr additive="base">
                                            <p:cTn id="26" dur="2000" fill="hold"/>
                                            <p:tgtEl>
                                              <p:spTgt spid="55"/>
                                            </p:tgtEl>
                                            <p:attrNameLst>
                                              <p:attrName>ppt_y</p:attrName>
                                            </p:attrNameLst>
                                          </p:cBhvr>
                                          <p:tavLst>
                                            <p:tav tm="0">
                                              <p:val>
                                                <p:strVal val="0-#ppt_h/2"/>
                                              </p:val>
                                            </p:tav>
                                            <p:tav tm="100000">
                                              <p:val>
                                                <p:strVal val="#ppt_y"/>
                                              </p:val>
                                            </p:tav>
                                          </p:tavLst>
                                        </p:anim>
                                      </p:childTnLst>
                                    </p:cTn>
                                  </p:par>
                                  <p:par>
                                    <p:cTn id="27" presetID="53" presetClass="entr" presetSubtype="16" fill="hold" nodeType="withEffect">
                                      <p:stCondLst>
                                        <p:cond delay="200"/>
                                      </p:stCondLst>
                                      <p:childTnLst>
                                        <p:set>
                                          <p:cBhvr>
                                            <p:cTn id="28" dur="1" fill="hold">
                                              <p:stCondLst>
                                                <p:cond delay="0"/>
                                              </p:stCondLst>
                                            </p:cTn>
                                            <p:tgtEl>
                                              <p:spTgt spid="58"/>
                                            </p:tgtEl>
                                            <p:attrNameLst>
                                              <p:attrName>style.visibility</p:attrName>
                                            </p:attrNameLst>
                                          </p:cBhvr>
                                          <p:to>
                                            <p:strVal val="visible"/>
                                          </p:to>
                                        </p:set>
                                        <p:anim calcmode="lin" valueType="num">
                                          <p:cBhvr>
                                            <p:cTn id="29" dur="500" fill="hold"/>
                                            <p:tgtEl>
                                              <p:spTgt spid="58"/>
                                            </p:tgtEl>
                                            <p:attrNameLst>
                                              <p:attrName>ppt_w</p:attrName>
                                            </p:attrNameLst>
                                          </p:cBhvr>
                                          <p:tavLst>
                                            <p:tav tm="0">
                                              <p:val>
                                                <p:fltVal val="0"/>
                                              </p:val>
                                            </p:tav>
                                            <p:tav tm="100000">
                                              <p:val>
                                                <p:strVal val="#ppt_w"/>
                                              </p:val>
                                            </p:tav>
                                          </p:tavLst>
                                        </p:anim>
                                        <p:anim calcmode="lin" valueType="num">
                                          <p:cBhvr>
                                            <p:cTn id="30" dur="500" fill="hold"/>
                                            <p:tgtEl>
                                              <p:spTgt spid="58"/>
                                            </p:tgtEl>
                                            <p:attrNameLst>
                                              <p:attrName>ppt_h</p:attrName>
                                            </p:attrNameLst>
                                          </p:cBhvr>
                                          <p:tavLst>
                                            <p:tav tm="0">
                                              <p:val>
                                                <p:fltVal val="0"/>
                                              </p:val>
                                            </p:tav>
                                            <p:tav tm="100000">
                                              <p:val>
                                                <p:strVal val="#ppt_h"/>
                                              </p:val>
                                            </p:tav>
                                          </p:tavLst>
                                        </p:anim>
                                        <p:animEffect transition="in" filter="fade">
                                          <p:cBhvr>
                                            <p:cTn id="31" dur="500"/>
                                            <p:tgtEl>
                                              <p:spTgt spid="58"/>
                                            </p:tgtEl>
                                          </p:cBhvr>
                                        </p:animEffect>
                                      </p:childTnLst>
                                    </p:cTn>
                                  </p:par>
                                  <p:par>
                                    <p:cTn id="32" presetID="22" presetClass="entr" presetSubtype="4" fill="hold" grpId="0" nodeType="withEffect">
                                      <p:stCondLst>
                                        <p:cond delay="0"/>
                                      </p:stCondLst>
                                      <p:iterate type="lt">
                                        <p:tmPct val="10000"/>
                                      </p:iterate>
                                      <p:childTnLst>
                                        <p:set>
                                          <p:cBhvr>
                                            <p:cTn id="33" dur="1" fill="hold">
                                              <p:stCondLst>
                                                <p:cond delay="0"/>
                                              </p:stCondLst>
                                            </p:cTn>
                                            <p:tgtEl>
                                              <p:spTgt spid="41"/>
                                            </p:tgtEl>
                                            <p:attrNameLst>
                                              <p:attrName>style.visibility</p:attrName>
                                            </p:attrNameLst>
                                          </p:cBhvr>
                                          <p:to>
                                            <p:strVal val="visible"/>
                                          </p:to>
                                        </p:set>
                                        <p:animEffect transition="in" filter="wipe(down)">
                                          <p:cBhvr>
                                            <p:cTn id="34"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rot="5400000">
            <a:off x="2570636" y="2903009"/>
            <a:ext cx="2093533" cy="1161081"/>
          </a:xfrm>
          <a:prstGeom prst="roundRect">
            <a:avLst>
              <a:gd name="adj" fmla="val 50000"/>
            </a:avLst>
          </a:prstGeom>
          <a:solidFill>
            <a:schemeClr val="accent2"/>
          </a:soli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nvGrpSpPr>
          <p:cNvPr id="5" name="组合 4"/>
          <p:cNvGrpSpPr/>
          <p:nvPr/>
        </p:nvGrpSpPr>
        <p:grpSpPr>
          <a:xfrm>
            <a:off x="3184393" y="3575022"/>
            <a:ext cx="886646" cy="886646"/>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7" name="椭圆 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8" name="组合 7"/>
          <p:cNvGrpSpPr/>
          <p:nvPr/>
        </p:nvGrpSpPr>
        <p:grpSpPr>
          <a:xfrm>
            <a:off x="1558466" y="1864187"/>
            <a:ext cx="1161081" cy="2666129"/>
            <a:chOff x="4013612" y="985436"/>
            <a:chExt cx="1443428" cy="3314468"/>
          </a:xfrm>
        </p:grpSpPr>
        <p:sp>
          <p:nvSpPr>
            <p:cNvPr id="9" name="圆角矩形 8"/>
            <p:cNvSpPr/>
            <p:nvPr/>
          </p:nvSpPr>
          <p:spPr>
            <a:xfrm rot="5400000">
              <a:off x="3078092" y="1920956"/>
              <a:ext cx="3314468" cy="1443428"/>
            </a:xfrm>
            <a:prstGeom prst="roundRect">
              <a:avLst>
                <a:gd name="adj" fmla="val 50000"/>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0" name="圆角矩形 9"/>
            <p:cNvSpPr/>
            <p:nvPr/>
          </p:nvSpPr>
          <p:spPr>
            <a:xfrm rot="5400000">
              <a:off x="3109761" y="1976006"/>
              <a:ext cx="3251129" cy="1352701"/>
            </a:xfrm>
            <a:prstGeom prst="roundRect">
              <a:avLst>
                <a:gd name="adj" fmla="val 50000"/>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11" name="椭圆 10"/>
          <p:cNvSpPr/>
          <p:nvPr/>
        </p:nvSpPr>
        <p:spPr>
          <a:xfrm>
            <a:off x="1696948" y="3568355"/>
            <a:ext cx="899981" cy="899981"/>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2" name="圆角矩形 11"/>
          <p:cNvSpPr/>
          <p:nvPr/>
        </p:nvSpPr>
        <p:spPr>
          <a:xfrm rot="5400000">
            <a:off x="5286529" y="2662110"/>
            <a:ext cx="2575331" cy="1161081"/>
          </a:xfrm>
          <a:prstGeom prst="roundRect">
            <a:avLst>
              <a:gd name="adj" fmla="val 50000"/>
            </a:avLst>
          </a:prstGeom>
          <a:solidFill>
            <a:schemeClr val="accent4"/>
          </a:soli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nvGrpSpPr>
          <p:cNvPr id="13" name="组合 12"/>
          <p:cNvGrpSpPr/>
          <p:nvPr/>
        </p:nvGrpSpPr>
        <p:grpSpPr>
          <a:xfrm>
            <a:off x="6145946" y="3575022"/>
            <a:ext cx="886646" cy="886646"/>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15" name="椭圆 1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16" name="组合 15"/>
          <p:cNvGrpSpPr/>
          <p:nvPr/>
        </p:nvGrpSpPr>
        <p:grpSpPr>
          <a:xfrm>
            <a:off x="4515258" y="1864187"/>
            <a:ext cx="1161081" cy="2666129"/>
            <a:chOff x="4013612" y="985436"/>
            <a:chExt cx="1443428" cy="3314468"/>
          </a:xfrm>
        </p:grpSpPr>
        <p:sp>
          <p:nvSpPr>
            <p:cNvPr id="17" name="圆角矩形 16"/>
            <p:cNvSpPr/>
            <p:nvPr/>
          </p:nvSpPr>
          <p:spPr>
            <a:xfrm rot="5400000">
              <a:off x="3078092" y="1920956"/>
              <a:ext cx="3314468" cy="1443428"/>
            </a:xfrm>
            <a:prstGeom prst="roundRect">
              <a:avLst>
                <a:gd name="adj" fmla="val 50000"/>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8" name="圆角矩形 17"/>
            <p:cNvSpPr/>
            <p:nvPr/>
          </p:nvSpPr>
          <p:spPr>
            <a:xfrm rot="5400000">
              <a:off x="3109761" y="1976006"/>
              <a:ext cx="3251129" cy="1352701"/>
            </a:xfrm>
            <a:prstGeom prst="roundRect">
              <a:avLst>
                <a:gd name="adj" fmla="val 50000"/>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19" name="椭圆 18"/>
          <p:cNvSpPr/>
          <p:nvPr/>
        </p:nvSpPr>
        <p:spPr>
          <a:xfrm>
            <a:off x="4658502" y="3568355"/>
            <a:ext cx="899981" cy="899981"/>
          </a:xfrm>
          <a:prstGeom prst="ellipse">
            <a:avLst/>
          </a:prstGeom>
          <a:solidFill>
            <a:schemeClr val="accent3"/>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20" name="TextBox 123"/>
          <p:cNvSpPr txBox="1"/>
          <p:nvPr/>
        </p:nvSpPr>
        <p:spPr>
          <a:xfrm>
            <a:off x="4703573" y="2273552"/>
            <a:ext cx="659155"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black"/>
                </a:solidFill>
                <a:effectLst/>
                <a:uLnTx/>
                <a:uFillTx/>
                <a:latin typeface="微软雅黑"/>
                <a:ea typeface="微软雅黑"/>
                <a:cs typeface="+mn-cs"/>
              </a:rPr>
              <a:t>25%</a:t>
            </a:r>
            <a:endParaRPr kumimoji="0" lang="zh-CN" alt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1" name="TextBox 124"/>
          <p:cNvSpPr txBox="1"/>
          <p:nvPr/>
        </p:nvSpPr>
        <p:spPr>
          <a:xfrm>
            <a:off x="1712519" y="2273552"/>
            <a:ext cx="659155"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black"/>
                </a:solidFill>
                <a:effectLst/>
                <a:uLnTx/>
                <a:uFillTx/>
                <a:latin typeface="微软雅黑"/>
                <a:ea typeface="微软雅黑"/>
                <a:cs typeface="+mn-cs"/>
              </a:rPr>
              <a:t>25%</a:t>
            </a:r>
            <a:endParaRPr kumimoji="0" lang="zh-CN" alt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2" name="TextBox 127"/>
          <p:cNvSpPr txBox="1"/>
          <p:nvPr/>
        </p:nvSpPr>
        <p:spPr>
          <a:xfrm>
            <a:off x="3184393" y="2783200"/>
            <a:ext cx="659155"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微软雅黑"/>
                <a:ea typeface="微软雅黑"/>
                <a:cs typeface="+mn-cs"/>
              </a:rPr>
              <a:t>15%</a:t>
            </a: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23" name="TextBox 128"/>
          <p:cNvSpPr txBox="1"/>
          <p:nvPr/>
        </p:nvSpPr>
        <p:spPr>
          <a:xfrm>
            <a:off x="6165297" y="2273552"/>
            <a:ext cx="659155"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微软雅黑"/>
                <a:ea typeface="微软雅黑"/>
                <a:cs typeface="+mn-cs"/>
              </a:rPr>
              <a:t>25%</a:t>
            </a: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24" name="TextBox 131"/>
          <p:cNvSpPr txBox="1"/>
          <p:nvPr/>
        </p:nvSpPr>
        <p:spPr>
          <a:xfrm>
            <a:off x="1691680" y="828257"/>
            <a:ext cx="1107996"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mn-cs"/>
              </a:rPr>
              <a:t>添加文字标题</a:t>
            </a:r>
            <a:endPar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endParaRPr>
          </a:p>
        </p:txBody>
      </p:sp>
      <p:sp>
        <p:nvSpPr>
          <p:cNvPr id="25" name="TextBox 132"/>
          <p:cNvSpPr txBox="1"/>
          <p:nvPr/>
        </p:nvSpPr>
        <p:spPr>
          <a:xfrm>
            <a:off x="1691680" y="987574"/>
            <a:ext cx="2646878" cy="461665"/>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方正兰亭细黑_GBK_M" pitchFamily="2" charset="2"/>
              </a:rPr>
              <a:t>添加文字内容，内容详尽简要清晰。</a:t>
            </a:r>
            <a:endParaRPr kumimoji="0" lang="en-US" altLang="zh-CN" sz="1200" b="0" i="0" u="none" strike="noStrike" kern="1200" cap="none" spc="0" normalizeH="0" baseline="0" noProof="0" dirty="0" smtClean="0">
              <a:ln>
                <a:noFill/>
              </a:ln>
              <a:solidFill>
                <a:srgbClr val="080808"/>
              </a:solidFill>
              <a:effectLst/>
              <a:uLnTx/>
              <a:uFillTx/>
              <a:latin typeface="微软雅黑"/>
              <a:ea typeface="微软雅黑"/>
              <a:cs typeface="方正兰亭细黑_GBK_M" pitchFamily="2" charset="2"/>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方正兰亭细黑_GBK_M" pitchFamily="2" charset="2"/>
              </a:rPr>
              <a:t>添加文字内容，内容详尽简要清晰。</a:t>
            </a:r>
            <a:endParaRPr kumimoji="0" lang="en-US" altLang="zh-CN" sz="1200" b="0" i="0" u="none" strike="noStrike" kern="1200" cap="none" spc="0" normalizeH="0" baseline="0" noProof="0" dirty="0" smtClean="0">
              <a:ln>
                <a:noFill/>
              </a:ln>
              <a:solidFill>
                <a:srgbClr val="080808"/>
              </a:solidFill>
              <a:effectLst/>
              <a:uLnTx/>
              <a:uFillTx/>
              <a:latin typeface="微软雅黑"/>
              <a:ea typeface="微软雅黑"/>
              <a:cs typeface="方正兰亭细黑_GBK_M" pitchFamily="2" charset="2"/>
            </a:endParaRPr>
          </a:p>
        </p:txBody>
      </p:sp>
      <p:cxnSp>
        <p:nvCxnSpPr>
          <p:cNvPr id="26" name="直接连接符 25"/>
          <p:cNvCxnSpPr/>
          <p:nvPr/>
        </p:nvCxnSpPr>
        <p:spPr>
          <a:xfrm flipV="1">
            <a:off x="1563059" y="838247"/>
            <a:ext cx="0" cy="576518"/>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70300238"/>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50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p:tgtEl>
                                              <p:spTgt spid="26"/>
                                            </p:tgtEl>
                                            <p:attrNameLst>
                                              <p:attrName>ppt_x</p:attrName>
                                            </p:attrNameLst>
                                          </p:cBhvr>
                                          <p:tavLst>
                                            <p:tav tm="0">
                                              <p:val>
                                                <p:strVal val="#ppt_x-#ppt_w*1.125000"/>
                                              </p:val>
                                            </p:tav>
                                            <p:tav tm="100000">
                                              <p:val>
                                                <p:strVal val="#ppt_x"/>
                                              </p:val>
                                            </p:tav>
                                          </p:tavLst>
                                        </p:anim>
                                        <p:animEffect transition="in" filter="wipe(right)">
                                          <p:cBhvr>
                                            <p:cTn id="8" dur="500"/>
                                            <p:tgtEl>
                                              <p:spTgt spid="26"/>
                                            </p:tgtEl>
                                          </p:cBhvr>
                                        </p:animEffect>
                                      </p:childTnLst>
                                    </p:cTn>
                                  </p:par>
                                  <p:par>
                                    <p:cTn id="9" presetID="12" presetClass="entr" presetSubtype="8" fill="hold" grpId="0" nodeType="withEffect">
                                      <p:stCondLst>
                                        <p:cond delay="50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p:tgtEl>
                                              <p:spTgt spid="24"/>
                                            </p:tgtEl>
                                            <p:attrNameLst>
                                              <p:attrName>ppt_x</p:attrName>
                                            </p:attrNameLst>
                                          </p:cBhvr>
                                          <p:tavLst>
                                            <p:tav tm="0">
                                              <p:val>
                                                <p:strVal val="#ppt_x-#ppt_w*1.125000"/>
                                              </p:val>
                                            </p:tav>
                                            <p:tav tm="100000">
                                              <p:val>
                                                <p:strVal val="#ppt_x"/>
                                              </p:val>
                                            </p:tav>
                                          </p:tavLst>
                                        </p:anim>
                                        <p:animEffect transition="in" filter="wipe(right)">
                                          <p:cBhvr>
                                            <p:cTn id="12" dur="500"/>
                                            <p:tgtEl>
                                              <p:spTgt spid="24"/>
                                            </p:tgtEl>
                                          </p:cBhvr>
                                        </p:animEffect>
                                      </p:childTnLst>
                                    </p:cTn>
                                  </p:par>
                                  <p:par>
                                    <p:cTn id="13" presetID="12" presetClass="entr" presetSubtype="8" fill="hold" grpId="0" nodeType="withEffect">
                                      <p:stCondLst>
                                        <p:cond delay="50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500"/>
                                            <p:tgtEl>
                                              <p:spTgt spid="25"/>
                                            </p:tgtEl>
                                            <p:attrNameLst>
                                              <p:attrName>ppt_x</p:attrName>
                                            </p:attrNameLst>
                                          </p:cBhvr>
                                          <p:tavLst>
                                            <p:tav tm="0">
                                              <p:val>
                                                <p:strVal val="#ppt_x-#ppt_w*1.125000"/>
                                              </p:val>
                                            </p:tav>
                                            <p:tav tm="100000">
                                              <p:val>
                                                <p:strVal val="#ppt_x"/>
                                              </p:val>
                                            </p:tav>
                                          </p:tavLst>
                                        </p:anim>
                                        <p:animEffect transition="in" filter="wipe(right)">
                                          <p:cBhvr>
                                            <p:cTn id="16" dur="500"/>
                                            <p:tgtEl>
                                              <p:spTgt spid="25"/>
                                            </p:tgtEl>
                                          </p:cBhvr>
                                        </p:animEffect>
                                      </p:childTnLst>
                                    </p:cTn>
                                  </p:par>
                                </p:childTnLst>
                              </p:cTn>
                            </p:par>
                            <p:par>
                              <p:cTn id="17" fill="hold">
                                <p:stCondLst>
                                  <p:cond delay="1000"/>
                                </p:stCondLst>
                                <p:childTnLst>
                                  <p:par>
                                    <p:cTn id="18" presetID="2" presetClass="entr" presetSubtype="4" fill="hold" grpId="0" nodeType="afterEffect" p14:presetBounceEnd="44000">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14:bounceEnd="44000">
                                          <p:cBhvr additive="base">
                                            <p:cTn id="20" dur="300" fill="hold"/>
                                            <p:tgtEl>
                                              <p:spTgt spid="11"/>
                                            </p:tgtEl>
                                            <p:attrNameLst>
                                              <p:attrName>ppt_x</p:attrName>
                                            </p:attrNameLst>
                                          </p:cBhvr>
                                          <p:tavLst>
                                            <p:tav tm="0">
                                              <p:val>
                                                <p:strVal val="#ppt_x"/>
                                              </p:val>
                                            </p:tav>
                                            <p:tav tm="100000">
                                              <p:val>
                                                <p:strVal val="#ppt_x"/>
                                              </p:val>
                                            </p:tav>
                                          </p:tavLst>
                                        </p:anim>
                                        <p:anim calcmode="lin" valueType="num" p14:bounceEnd="44000">
                                          <p:cBhvr additive="base">
                                            <p:cTn id="21" dur="300" fill="hold"/>
                                            <p:tgtEl>
                                              <p:spTgt spid="11"/>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14:presetBounceEnd="44000">
                                      <p:stCondLst>
                                        <p:cond delay="200"/>
                                      </p:stCondLst>
                                      <p:childTnLst>
                                        <p:set>
                                          <p:cBhvr>
                                            <p:cTn id="23" dur="1" fill="hold">
                                              <p:stCondLst>
                                                <p:cond delay="0"/>
                                              </p:stCondLst>
                                            </p:cTn>
                                            <p:tgtEl>
                                              <p:spTgt spid="5"/>
                                            </p:tgtEl>
                                            <p:attrNameLst>
                                              <p:attrName>style.visibility</p:attrName>
                                            </p:attrNameLst>
                                          </p:cBhvr>
                                          <p:to>
                                            <p:strVal val="visible"/>
                                          </p:to>
                                        </p:set>
                                        <p:anim calcmode="lin" valueType="num" p14:bounceEnd="44000">
                                          <p:cBhvr additive="base">
                                            <p:cTn id="24" dur="300" fill="hold"/>
                                            <p:tgtEl>
                                              <p:spTgt spid="5"/>
                                            </p:tgtEl>
                                            <p:attrNameLst>
                                              <p:attrName>ppt_x</p:attrName>
                                            </p:attrNameLst>
                                          </p:cBhvr>
                                          <p:tavLst>
                                            <p:tav tm="0">
                                              <p:val>
                                                <p:strVal val="#ppt_x"/>
                                              </p:val>
                                            </p:tav>
                                            <p:tav tm="100000">
                                              <p:val>
                                                <p:strVal val="#ppt_x"/>
                                              </p:val>
                                            </p:tav>
                                          </p:tavLst>
                                        </p:anim>
                                        <p:anim calcmode="lin" valueType="num" p14:bounceEnd="44000">
                                          <p:cBhvr additive="base">
                                            <p:cTn id="25" dur="300" fill="hold"/>
                                            <p:tgtEl>
                                              <p:spTgt spid="5"/>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14:presetBounceEnd="44000">
                                      <p:stCondLst>
                                        <p:cond delay="400"/>
                                      </p:stCondLst>
                                      <p:childTnLst>
                                        <p:set>
                                          <p:cBhvr>
                                            <p:cTn id="27" dur="1" fill="hold">
                                              <p:stCondLst>
                                                <p:cond delay="0"/>
                                              </p:stCondLst>
                                            </p:cTn>
                                            <p:tgtEl>
                                              <p:spTgt spid="19"/>
                                            </p:tgtEl>
                                            <p:attrNameLst>
                                              <p:attrName>style.visibility</p:attrName>
                                            </p:attrNameLst>
                                          </p:cBhvr>
                                          <p:to>
                                            <p:strVal val="visible"/>
                                          </p:to>
                                        </p:set>
                                        <p:anim calcmode="lin" valueType="num" p14:bounceEnd="44000">
                                          <p:cBhvr additive="base">
                                            <p:cTn id="28" dur="300" fill="hold"/>
                                            <p:tgtEl>
                                              <p:spTgt spid="19"/>
                                            </p:tgtEl>
                                            <p:attrNameLst>
                                              <p:attrName>ppt_x</p:attrName>
                                            </p:attrNameLst>
                                          </p:cBhvr>
                                          <p:tavLst>
                                            <p:tav tm="0">
                                              <p:val>
                                                <p:strVal val="#ppt_x"/>
                                              </p:val>
                                            </p:tav>
                                            <p:tav tm="100000">
                                              <p:val>
                                                <p:strVal val="#ppt_x"/>
                                              </p:val>
                                            </p:tav>
                                          </p:tavLst>
                                        </p:anim>
                                        <p:anim calcmode="lin" valueType="num" p14:bounceEnd="44000">
                                          <p:cBhvr additive="base">
                                            <p:cTn id="29" dur="300" fill="hold"/>
                                            <p:tgtEl>
                                              <p:spTgt spid="19"/>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14:presetBounceEnd="44000">
                                      <p:stCondLst>
                                        <p:cond delay="600"/>
                                      </p:stCondLst>
                                      <p:childTnLst>
                                        <p:set>
                                          <p:cBhvr>
                                            <p:cTn id="31" dur="1" fill="hold">
                                              <p:stCondLst>
                                                <p:cond delay="0"/>
                                              </p:stCondLst>
                                            </p:cTn>
                                            <p:tgtEl>
                                              <p:spTgt spid="13"/>
                                            </p:tgtEl>
                                            <p:attrNameLst>
                                              <p:attrName>style.visibility</p:attrName>
                                            </p:attrNameLst>
                                          </p:cBhvr>
                                          <p:to>
                                            <p:strVal val="visible"/>
                                          </p:to>
                                        </p:set>
                                        <p:anim calcmode="lin" valueType="num" p14:bounceEnd="44000">
                                          <p:cBhvr additive="base">
                                            <p:cTn id="32" dur="300" fill="hold"/>
                                            <p:tgtEl>
                                              <p:spTgt spid="13"/>
                                            </p:tgtEl>
                                            <p:attrNameLst>
                                              <p:attrName>ppt_x</p:attrName>
                                            </p:attrNameLst>
                                          </p:cBhvr>
                                          <p:tavLst>
                                            <p:tav tm="0">
                                              <p:val>
                                                <p:strVal val="#ppt_x"/>
                                              </p:val>
                                            </p:tav>
                                            <p:tav tm="100000">
                                              <p:val>
                                                <p:strVal val="#ppt_x"/>
                                              </p:val>
                                            </p:tav>
                                          </p:tavLst>
                                        </p:anim>
                                        <p:anim calcmode="lin" valueType="num" p14:bounceEnd="44000">
                                          <p:cBhvr additive="base">
                                            <p:cTn id="33" dur="300" fill="hold"/>
                                            <p:tgtEl>
                                              <p:spTgt spid="13"/>
                                            </p:tgtEl>
                                            <p:attrNameLst>
                                              <p:attrName>ppt_y</p:attrName>
                                            </p:attrNameLst>
                                          </p:cBhvr>
                                          <p:tavLst>
                                            <p:tav tm="0">
                                              <p:val>
                                                <p:strVal val="1+#ppt_h/2"/>
                                              </p:val>
                                            </p:tav>
                                            <p:tav tm="100000">
                                              <p:val>
                                                <p:strVal val="#ppt_y"/>
                                              </p:val>
                                            </p:tav>
                                          </p:tavLst>
                                        </p:anim>
                                      </p:childTnLst>
                                    </p:cTn>
                                  </p:par>
                                  <p:par>
                                    <p:cTn id="34" presetID="22" presetClass="entr" presetSubtype="4" fill="hold" nodeType="withEffect">
                                      <p:stCondLst>
                                        <p:cond delay="300"/>
                                      </p:stCondLst>
                                      <p:childTnLst>
                                        <p:set>
                                          <p:cBhvr>
                                            <p:cTn id="35" dur="1" fill="hold">
                                              <p:stCondLst>
                                                <p:cond delay="0"/>
                                              </p:stCondLst>
                                            </p:cTn>
                                            <p:tgtEl>
                                              <p:spTgt spid="8"/>
                                            </p:tgtEl>
                                            <p:attrNameLst>
                                              <p:attrName>style.visibility</p:attrName>
                                            </p:attrNameLst>
                                          </p:cBhvr>
                                          <p:to>
                                            <p:strVal val="visible"/>
                                          </p:to>
                                        </p:set>
                                        <p:animEffect transition="in" filter="wipe(down)">
                                          <p:cBhvr>
                                            <p:cTn id="36" dur="500"/>
                                            <p:tgtEl>
                                              <p:spTgt spid="8"/>
                                            </p:tgtEl>
                                          </p:cBhvr>
                                        </p:animEffect>
                                      </p:childTnLst>
                                    </p:cTn>
                                  </p:par>
                                  <p:par>
                                    <p:cTn id="37" presetID="22" presetClass="entr" presetSubtype="4" fill="hold" grpId="0" nodeType="withEffect">
                                      <p:stCondLst>
                                        <p:cond delay="500"/>
                                      </p:stCondLst>
                                      <p:childTnLst>
                                        <p:set>
                                          <p:cBhvr>
                                            <p:cTn id="38" dur="1" fill="hold">
                                              <p:stCondLst>
                                                <p:cond delay="0"/>
                                              </p:stCondLst>
                                            </p:cTn>
                                            <p:tgtEl>
                                              <p:spTgt spid="4"/>
                                            </p:tgtEl>
                                            <p:attrNameLst>
                                              <p:attrName>style.visibility</p:attrName>
                                            </p:attrNameLst>
                                          </p:cBhvr>
                                          <p:to>
                                            <p:strVal val="visible"/>
                                          </p:to>
                                        </p:set>
                                        <p:animEffect transition="in" filter="wipe(down)">
                                          <p:cBhvr>
                                            <p:cTn id="39" dur="500"/>
                                            <p:tgtEl>
                                              <p:spTgt spid="4"/>
                                            </p:tgtEl>
                                          </p:cBhvr>
                                        </p:animEffect>
                                      </p:childTnLst>
                                    </p:cTn>
                                  </p:par>
                                  <p:par>
                                    <p:cTn id="40" presetID="22" presetClass="entr" presetSubtype="4" fill="hold" nodeType="withEffect">
                                      <p:stCondLst>
                                        <p:cond delay="700"/>
                                      </p:stCondLst>
                                      <p:childTnLst>
                                        <p:set>
                                          <p:cBhvr>
                                            <p:cTn id="41" dur="1" fill="hold">
                                              <p:stCondLst>
                                                <p:cond delay="0"/>
                                              </p:stCondLst>
                                            </p:cTn>
                                            <p:tgtEl>
                                              <p:spTgt spid="16"/>
                                            </p:tgtEl>
                                            <p:attrNameLst>
                                              <p:attrName>style.visibility</p:attrName>
                                            </p:attrNameLst>
                                          </p:cBhvr>
                                          <p:to>
                                            <p:strVal val="visible"/>
                                          </p:to>
                                        </p:set>
                                        <p:animEffect transition="in" filter="wipe(down)">
                                          <p:cBhvr>
                                            <p:cTn id="42" dur="500"/>
                                            <p:tgtEl>
                                              <p:spTgt spid="16"/>
                                            </p:tgtEl>
                                          </p:cBhvr>
                                        </p:animEffect>
                                      </p:childTnLst>
                                    </p:cTn>
                                  </p:par>
                                  <p:par>
                                    <p:cTn id="43" presetID="22" presetClass="entr" presetSubtype="4" fill="hold" grpId="0" nodeType="withEffect">
                                      <p:stCondLst>
                                        <p:cond delay="900"/>
                                      </p:stCondLst>
                                      <p:childTnLst>
                                        <p:set>
                                          <p:cBhvr>
                                            <p:cTn id="44" dur="1" fill="hold">
                                              <p:stCondLst>
                                                <p:cond delay="0"/>
                                              </p:stCondLst>
                                            </p:cTn>
                                            <p:tgtEl>
                                              <p:spTgt spid="12"/>
                                            </p:tgtEl>
                                            <p:attrNameLst>
                                              <p:attrName>style.visibility</p:attrName>
                                            </p:attrNameLst>
                                          </p:cBhvr>
                                          <p:to>
                                            <p:strVal val="visible"/>
                                          </p:to>
                                        </p:set>
                                        <p:animEffect transition="in" filter="wipe(down)">
                                          <p:cBhvr>
                                            <p:cTn id="45" dur="500"/>
                                            <p:tgtEl>
                                              <p:spTgt spid="12"/>
                                            </p:tgtEl>
                                          </p:cBhvr>
                                        </p:animEffect>
                                      </p:childTnLst>
                                    </p:cTn>
                                  </p:par>
                                  <p:par>
                                    <p:cTn id="46" presetID="12" presetClass="entr" presetSubtype="1" fill="hold" grpId="0" nodeType="withEffect">
                                      <p:stCondLst>
                                        <p:cond delay="800"/>
                                      </p:stCondLst>
                                      <p:childTnLst>
                                        <p:set>
                                          <p:cBhvr>
                                            <p:cTn id="47" dur="1" fill="hold">
                                              <p:stCondLst>
                                                <p:cond delay="0"/>
                                              </p:stCondLst>
                                            </p:cTn>
                                            <p:tgtEl>
                                              <p:spTgt spid="21"/>
                                            </p:tgtEl>
                                            <p:attrNameLst>
                                              <p:attrName>style.visibility</p:attrName>
                                            </p:attrNameLst>
                                          </p:cBhvr>
                                          <p:to>
                                            <p:strVal val="visible"/>
                                          </p:to>
                                        </p:set>
                                        <p:anim calcmode="lin" valueType="num">
                                          <p:cBhvr additive="base">
                                            <p:cTn id="48" dur="500"/>
                                            <p:tgtEl>
                                              <p:spTgt spid="21"/>
                                            </p:tgtEl>
                                            <p:attrNameLst>
                                              <p:attrName>ppt_y</p:attrName>
                                            </p:attrNameLst>
                                          </p:cBhvr>
                                          <p:tavLst>
                                            <p:tav tm="0">
                                              <p:val>
                                                <p:strVal val="#ppt_y-#ppt_h*1.125000"/>
                                              </p:val>
                                            </p:tav>
                                            <p:tav tm="100000">
                                              <p:val>
                                                <p:strVal val="#ppt_y"/>
                                              </p:val>
                                            </p:tav>
                                          </p:tavLst>
                                        </p:anim>
                                        <p:animEffect transition="in" filter="wipe(down)">
                                          <p:cBhvr>
                                            <p:cTn id="49" dur="500"/>
                                            <p:tgtEl>
                                              <p:spTgt spid="21"/>
                                            </p:tgtEl>
                                          </p:cBhvr>
                                        </p:animEffect>
                                      </p:childTnLst>
                                    </p:cTn>
                                  </p:par>
                                  <p:par>
                                    <p:cTn id="50" presetID="12" presetClass="entr" presetSubtype="1" fill="hold" grpId="0" nodeType="withEffect">
                                      <p:stCondLst>
                                        <p:cond delay="1000"/>
                                      </p:stCondLst>
                                      <p:childTnLst>
                                        <p:set>
                                          <p:cBhvr>
                                            <p:cTn id="51" dur="1" fill="hold">
                                              <p:stCondLst>
                                                <p:cond delay="0"/>
                                              </p:stCondLst>
                                            </p:cTn>
                                            <p:tgtEl>
                                              <p:spTgt spid="22"/>
                                            </p:tgtEl>
                                            <p:attrNameLst>
                                              <p:attrName>style.visibility</p:attrName>
                                            </p:attrNameLst>
                                          </p:cBhvr>
                                          <p:to>
                                            <p:strVal val="visible"/>
                                          </p:to>
                                        </p:set>
                                        <p:anim calcmode="lin" valueType="num">
                                          <p:cBhvr additive="base">
                                            <p:cTn id="52" dur="500"/>
                                            <p:tgtEl>
                                              <p:spTgt spid="22"/>
                                            </p:tgtEl>
                                            <p:attrNameLst>
                                              <p:attrName>ppt_y</p:attrName>
                                            </p:attrNameLst>
                                          </p:cBhvr>
                                          <p:tavLst>
                                            <p:tav tm="0">
                                              <p:val>
                                                <p:strVal val="#ppt_y-#ppt_h*1.125000"/>
                                              </p:val>
                                            </p:tav>
                                            <p:tav tm="100000">
                                              <p:val>
                                                <p:strVal val="#ppt_y"/>
                                              </p:val>
                                            </p:tav>
                                          </p:tavLst>
                                        </p:anim>
                                        <p:animEffect transition="in" filter="wipe(down)">
                                          <p:cBhvr>
                                            <p:cTn id="53" dur="500"/>
                                            <p:tgtEl>
                                              <p:spTgt spid="22"/>
                                            </p:tgtEl>
                                          </p:cBhvr>
                                        </p:animEffect>
                                      </p:childTnLst>
                                    </p:cTn>
                                  </p:par>
                                  <p:par>
                                    <p:cTn id="54" presetID="12" presetClass="entr" presetSubtype="1" fill="hold" grpId="0" nodeType="withEffect">
                                      <p:stCondLst>
                                        <p:cond delay="1200"/>
                                      </p:stCondLst>
                                      <p:childTnLst>
                                        <p:set>
                                          <p:cBhvr>
                                            <p:cTn id="55" dur="1" fill="hold">
                                              <p:stCondLst>
                                                <p:cond delay="0"/>
                                              </p:stCondLst>
                                            </p:cTn>
                                            <p:tgtEl>
                                              <p:spTgt spid="20"/>
                                            </p:tgtEl>
                                            <p:attrNameLst>
                                              <p:attrName>style.visibility</p:attrName>
                                            </p:attrNameLst>
                                          </p:cBhvr>
                                          <p:to>
                                            <p:strVal val="visible"/>
                                          </p:to>
                                        </p:set>
                                        <p:anim calcmode="lin" valueType="num">
                                          <p:cBhvr additive="base">
                                            <p:cTn id="56" dur="500"/>
                                            <p:tgtEl>
                                              <p:spTgt spid="20"/>
                                            </p:tgtEl>
                                            <p:attrNameLst>
                                              <p:attrName>ppt_y</p:attrName>
                                            </p:attrNameLst>
                                          </p:cBhvr>
                                          <p:tavLst>
                                            <p:tav tm="0">
                                              <p:val>
                                                <p:strVal val="#ppt_y-#ppt_h*1.125000"/>
                                              </p:val>
                                            </p:tav>
                                            <p:tav tm="100000">
                                              <p:val>
                                                <p:strVal val="#ppt_y"/>
                                              </p:val>
                                            </p:tav>
                                          </p:tavLst>
                                        </p:anim>
                                        <p:animEffect transition="in" filter="wipe(down)">
                                          <p:cBhvr>
                                            <p:cTn id="57" dur="500"/>
                                            <p:tgtEl>
                                              <p:spTgt spid="20"/>
                                            </p:tgtEl>
                                          </p:cBhvr>
                                        </p:animEffect>
                                      </p:childTnLst>
                                    </p:cTn>
                                  </p:par>
                                  <p:par>
                                    <p:cTn id="58" presetID="12" presetClass="entr" presetSubtype="1" fill="hold" grpId="0" nodeType="withEffect">
                                      <p:stCondLst>
                                        <p:cond delay="1400"/>
                                      </p:stCondLst>
                                      <p:childTnLst>
                                        <p:set>
                                          <p:cBhvr>
                                            <p:cTn id="59" dur="1" fill="hold">
                                              <p:stCondLst>
                                                <p:cond delay="0"/>
                                              </p:stCondLst>
                                            </p:cTn>
                                            <p:tgtEl>
                                              <p:spTgt spid="23"/>
                                            </p:tgtEl>
                                            <p:attrNameLst>
                                              <p:attrName>style.visibility</p:attrName>
                                            </p:attrNameLst>
                                          </p:cBhvr>
                                          <p:to>
                                            <p:strVal val="visible"/>
                                          </p:to>
                                        </p:set>
                                        <p:anim calcmode="lin" valueType="num">
                                          <p:cBhvr additive="base">
                                            <p:cTn id="60" dur="500"/>
                                            <p:tgtEl>
                                              <p:spTgt spid="23"/>
                                            </p:tgtEl>
                                            <p:attrNameLst>
                                              <p:attrName>ppt_y</p:attrName>
                                            </p:attrNameLst>
                                          </p:cBhvr>
                                          <p:tavLst>
                                            <p:tav tm="0">
                                              <p:val>
                                                <p:strVal val="#ppt_y-#ppt_h*1.125000"/>
                                              </p:val>
                                            </p:tav>
                                            <p:tav tm="100000">
                                              <p:val>
                                                <p:strVal val="#ppt_y"/>
                                              </p:val>
                                            </p:tav>
                                          </p:tavLst>
                                        </p:anim>
                                        <p:animEffect transition="in" filter="wipe(down)">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animBg="1"/>
          <p:bldP spid="12" grpId="0" animBg="1"/>
          <p:bldP spid="19" grpId="0" animBg="1"/>
          <p:bldP spid="20" grpId="0"/>
          <p:bldP spid="21" grpId="0"/>
          <p:bldP spid="22" grpId="0"/>
          <p:bldP spid="23" grpId="0"/>
          <p:bldP spid="24"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50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p:tgtEl>
                                              <p:spTgt spid="26"/>
                                            </p:tgtEl>
                                            <p:attrNameLst>
                                              <p:attrName>ppt_x</p:attrName>
                                            </p:attrNameLst>
                                          </p:cBhvr>
                                          <p:tavLst>
                                            <p:tav tm="0">
                                              <p:val>
                                                <p:strVal val="#ppt_x-#ppt_w*1.125000"/>
                                              </p:val>
                                            </p:tav>
                                            <p:tav tm="100000">
                                              <p:val>
                                                <p:strVal val="#ppt_x"/>
                                              </p:val>
                                            </p:tav>
                                          </p:tavLst>
                                        </p:anim>
                                        <p:animEffect transition="in" filter="wipe(right)">
                                          <p:cBhvr>
                                            <p:cTn id="8" dur="500"/>
                                            <p:tgtEl>
                                              <p:spTgt spid="26"/>
                                            </p:tgtEl>
                                          </p:cBhvr>
                                        </p:animEffect>
                                      </p:childTnLst>
                                    </p:cTn>
                                  </p:par>
                                  <p:par>
                                    <p:cTn id="9" presetID="12" presetClass="entr" presetSubtype="8" fill="hold" grpId="0" nodeType="withEffect">
                                      <p:stCondLst>
                                        <p:cond delay="50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p:tgtEl>
                                              <p:spTgt spid="24"/>
                                            </p:tgtEl>
                                            <p:attrNameLst>
                                              <p:attrName>ppt_x</p:attrName>
                                            </p:attrNameLst>
                                          </p:cBhvr>
                                          <p:tavLst>
                                            <p:tav tm="0">
                                              <p:val>
                                                <p:strVal val="#ppt_x-#ppt_w*1.125000"/>
                                              </p:val>
                                            </p:tav>
                                            <p:tav tm="100000">
                                              <p:val>
                                                <p:strVal val="#ppt_x"/>
                                              </p:val>
                                            </p:tav>
                                          </p:tavLst>
                                        </p:anim>
                                        <p:animEffect transition="in" filter="wipe(right)">
                                          <p:cBhvr>
                                            <p:cTn id="12" dur="500"/>
                                            <p:tgtEl>
                                              <p:spTgt spid="24"/>
                                            </p:tgtEl>
                                          </p:cBhvr>
                                        </p:animEffect>
                                      </p:childTnLst>
                                    </p:cTn>
                                  </p:par>
                                  <p:par>
                                    <p:cTn id="13" presetID="12" presetClass="entr" presetSubtype="8" fill="hold" grpId="0" nodeType="withEffect">
                                      <p:stCondLst>
                                        <p:cond delay="50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500"/>
                                            <p:tgtEl>
                                              <p:spTgt spid="25"/>
                                            </p:tgtEl>
                                            <p:attrNameLst>
                                              <p:attrName>ppt_x</p:attrName>
                                            </p:attrNameLst>
                                          </p:cBhvr>
                                          <p:tavLst>
                                            <p:tav tm="0">
                                              <p:val>
                                                <p:strVal val="#ppt_x-#ppt_w*1.125000"/>
                                              </p:val>
                                            </p:tav>
                                            <p:tav tm="100000">
                                              <p:val>
                                                <p:strVal val="#ppt_x"/>
                                              </p:val>
                                            </p:tav>
                                          </p:tavLst>
                                        </p:anim>
                                        <p:animEffect transition="in" filter="wipe(right)">
                                          <p:cBhvr>
                                            <p:cTn id="16" dur="500"/>
                                            <p:tgtEl>
                                              <p:spTgt spid="25"/>
                                            </p:tgtEl>
                                          </p:cBhvr>
                                        </p:animEffect>
                                      </p:childTnLst>
                                    </p:cTn>
                                  </p:par>
                                </p:childTnLst>
                              </p:cTn>
                            </p:par>
                            <p:par>
                              <p:cTn id="17" fill="hold">
                                <p:stCondLst>
                                  <p:cond delay="1000"/>
                                </p:stCondLst>
                                <p:childTnLst>
                                  <p:par>
                                    <p:cTn id="18" presetID="2" presetClass="entr" presetSubtype="4"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300" fill="hold"/>
                                            <p:tgtEl>
                                              <p:spTgt spid="11"/>
                                            </p:tgtEl>
                                            <p:attrNameLst>
                                              <p:attrName>ppt_x</p:attrName>
                                            </p:attrNameLst>
                                          </p:cBhvr>
                                          <p:tavLst>
                                            <p:tav tm="0">
                                              <p:val>
                                                <p:strVal val="#ppt_x"/>
                                              </p:val>
                                            </p:tav>
                                            <p:tav tm="100000">
                                              <p:val>
                                                <p:strVal val="#ppt_x"/>
                                              </p:val>
                                            </p:tav>
                                          </p:tavLst>
                                        </p:anim>
                                        <p:anim calcmode="lin" valueType="num">
                                          <p:cBhvr additive="base">
                                            <p:cTn id="21" dur="300" fill="hold"/>
                                            <p:tgtEl>
                                              <p:spTgt spid="11"/>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20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300" fill="hold"/>
                                            <p:tgtEl>
                                              <p:spTgt spid="5"/>
                                            </p:tgtEl>
                                            <p:attrNameLst>
                                              <p:attrName>ppt_x</p:attrName>
                                            </p:attrNameLst>
                                          </p:cBhvr>
                                          <p:tavLst>
                                            <p:tav tm="0">
                                              <p:val>
                                                <p:strVal val="#ppt_x"/>
                                              </p:val>
                                            </p:tav>
                                            <p:tav tm="100000">
                                              <p:val>
                                                <p:strVal val="#ppt_x"/>
                                              </p:val>
                                            </p:tav>
                                          </p:tavLst>
                                        </p:anim>
                                        <p:anim calcmode="lin" valueType="num">
                                          <p:cBhvr additive="base">
                                            <p:cTn id="25" dur="300" fill="hold"/>
                                            <p:tgtEl>
                                              <p:spTgt spid="5"/>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400"/>
                                      </p:stCondLst>
                                      <p:childTnLst>
                                        <p:set>
                                          <p:cBhvr>
                                            <p:cTn id="27" dur="1" fill="hold">
                                              <p:stCondLst>
                                                <p:cond delay="0"/>
                                              </p:stCondLst>
                                            </p:cTn>
                                            <p:tgtEl>
                                              <p:spTgt spid="19"/>
                                            </p:tgtEl>
                                            <p:attrNameLst>
                                              <p:attrName>style.visibility</p:attrName>
                                            </p:attrNameLst>
                                          </p:cBhvr>
                                          <p:to>
                                            <p:strVal val="visible"/>
                                          </p:to>
                                        </p:set>
                                        <p:anim calcmode="lin" valueType="num">
                                          <p:cBhvr additive="base">
                                            <p:cTn id="28" dur="300" fill="hold"/>
                                            <p:tgtEl>
                                              <p:spTgt spid="19"/>
                                            </p:tgtEl>
                                            <p:attrNameLst>
                                              <p:attrName>ppt_x</p:attrName>
                                            </p:attrNameLst>
                                          </p:cBhvr>
                                          <p:tavLst>
                                            <p:tav tm="0">
                                              <p:val>
                                                <p:strVal val="#ppt_x"/>
                                              </p:val>
                                            </p:tav>
                                            <p:tav tm="100000">
                                              <p:val>
                                                <p:strVal val="#ppt_x"/>
                                              </p:val>
                                            </p:tav>
                                          </p:tavLst>
                                        </p:anim>
                                        <p:anim calcmode="lin" valueType="num">
                                          <p:cBhvr additive="base">
                                            <p:cTn id="29" dur="300" fill="hold"/>
                                            <p:tgtEl>
                                              <p:spTgt spid="19"/>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60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300" fill="hold"/>
                                            <p:tgtEl>
                                              <p:spTgt spid="13"/>
                                            </p:tgtEl>
                                            <p:attrNameLst>
                                              <p:attrName>ppt_x</p:attrName>
                                            </p:attrNameLst>
                                          </p:cBhvr>
                                          <p:tavLst>
                                            <p:tav tm="0">
                                              <p:val>
                                                <p:strVal val="#ppt_x"/>
                                              </p:val>
                                            </p:tav>
                                            <p:tav tm="100000">
                                              <p:val>
                                                <p:strVal val="#ppt_x"/>
                                              </p:val>
                                            </p:tav>
                                          </p:tavLst>
                                        </p:anim>
                                        <p:anim calcmode="lin" valueType="num">
                                          <p:cBhvr additive="base">
                                            <p:cTn id="33" dur="300" fill="hold"/>
                                            <p:tgtEl>
                                              <p:spTgt spid="13"/>
                                            </p:tgtEl>
                                            <p:attrNameLst>
                                              <p:attrName>ppt_y</p:attrName>
                                            </p:attrNameLst>
                                          </p:cBhvr>
                                          <p:tavLst>
                                            <p:tav tm="0">
                                              <p:val>
                                                <p:strVal val="1+#ppt_h/2"/>
                                              </p:val>
                                            </p:tav>
                                            <p:tav tm="100000">
                                              <p:val>
                                                <p:strVal val="#ppt_y"/>
                                              </p:val>
                                            </p:tav>
                                          </p:tavLst>
                                        </p:anim>
                                      </p:childTnLst>
                                    </p:cTn>
                                  </p:par>
                                  <p:par>
                                    <p:cTn id="34" presetID="22" presetClass="entr" presetSubtype="4" fill="hold" nodeType="withEffect">
                                      <p:stCondLst>
                                        <p:cond delay="300"/>
                                      </p:stCondLst>
                                      <p:childTnLst>
                                        <p:set>
                                          <p:cBhvr>
                                            <p:cTn id="35" dur="1" fill="hold">
                                              <p:stCondLst>
                                                <p:cond delay="0"/>
                                              </p:stCondLst>
                                            </p:cTn>
                                            <p:tgtEl>
                                              <p:spTgt spid="8"/>
                                            </p:tgtEl>
                                            <p:attrNameLst>
                                              <p:attrName>style.visibility</p:attrName>
                                            </p:attrNameLst>
                                          </p:cBhvr>
                                          <p:to>
                                            <p:strVal val="visible"/>
                                          </p:to>
                                        </p:set>
                                        <p:animEffect transition="in" filter="wipe(down)">
                                          <p:cBhvr>
                                            <p:cTn id="36" dur="500"/>
                                            <p:tgtEl>
                                              <p:spTgt spid="8"/>
                                            </p:tgtEl>
                                          </p:cBhvr>
                                        </p:animEffect>
                                      </p:childTnLst>
                                    </p:cTn>
                                  </p:par>
                                  <p:par>
                                    <p:cTn id="37" presetID="22" presetClass="entr" presetSubtype="4" fill="hold" grpId="0" nodeType="withEffect">
                                      <p:stCondLst>
                                        <p:cond delay="500"/>
                                      </p:stCondLst>
                                      <p:childTnLst>
                                        <p:set>
                                          <p:cBhvr>
                                            <p:cTn id="38" dur="1" fill="hold">
                                              <p:stCondLst>
                                                <p:cond delay="0"/>
                                              </p:stCondLst>
                                            </p:cTn>
                                            <p:tgtEl>
                                              <p:spTgt spid="4"/>
                                            </p:tgtEl>
                                            <p:attrNameLst>
                                              <p:attrName>style.visibility</p:attrName>
                                            </p:attrNameLst>
                                          </p:cBhvr>
                                          <p:to>
                                            <p:strVal val="visible"/>
                                          </p:to>
                                        </p:set>
                                        <p:animEffect transition="in" filter="wipe(down)">
                                          <p:cBhvr>
                                            <p:cTn id="39" dur="500"/>
                                            <p:tgtEl>
                                              <p:spTgt spid="4"/>
                                            </p:tgtEl>
                                          </p:cBhvr>
                                        </p:animEffect>
                                      </p:childTnLst>
                                    </p:cTn>
                                  </p:par>
                                  <p:par>
                                    <p:cTn id="40" presetID="22" presetClass="entr" presetSubtype="4" fill="hold" nodeType="withEffect">
                                      <p:stCondLst>
                                        <p:cond delay="700"/>
                                      </p:stCondLst>
                                      <p:childTnLst>
                                        <p:set>
                                          <p:cBhvr>
                                            <p:cTn id="41" dur="1" fill="hold">
                                              <p:stCondLst>
                                                <p:cond delay="0"/>
                                              </p:stCondLst>
                                            </p:cTn>
                                            <p:tgtEl>
                                              <p:spTgt spid="16"/>
                                            </p:tgtEl>
                                            <p:attrNameLst>
                                              <p:attrName>style.visibility</p:attrName>
                                            </p:attrNameLst>
                                          </p:cBhvr>
                                          <p:to>
                                            <p:strVal val="visible"/>
                                          </p:to>
                                        </p:set>
                                        <p:animEffect transition="in" filter="wipe(down)">
                                          <p:cBhvr>
                                            <p:cTn id="42" dur="500"/>
                                            <p:tgtEl>
                                              <p:spTgt spid="16"/>
                                            </p:tgtEl>
                                          </p:cBhvr>
                                        </p:animEffect>
                                      </p:childTnLst>
                                    </p:cTn>
                                  </p:par>
                                  <p:par>
                                    <p:cTn id="43" presetID="22" presetClass="entr" presetSubtype="4" fill="hold" grpId="0" nodeType="withEffect">
                                      <p:stCondLst>
                                        <p:cond delay="900"/>
                                      </p:stCondLst>
                                      <p:childTnLst>
                                        <p:set>
                                          <p:cBhvr>
                                            <p:cTn id="44" dur="1" fill="hold">
                                              <p:stCondLst>
                                                <p:cond delay="0"/>
                                              </p:stCondLst>
                                            </p:cTn>
                                            <p:tgtEl>
                                              <p:spTgt spid="12"/>
                                            </p:tgtEl>
                                            <p:attrNameLst>
                                              <p:attrName>style.visibility</p:attrName>
                                            </p:attrNameLst>
                                          </p:cBhvr>
                                          <p:to>
                                            <p:strVal val="visible"/>
                                          </p:to>
                                        </p:set>
                                        <p:animEffect transition="in" filter="wipe(down)">
                                          <p:cBhvr>
                                            <p:cTn id="45" dur="500"/>
                                            <p:tgtEl>
                                              <p:spTgt spid="12"/>
                                            </p:tgtEl>
                                          </p:cBhvr>
                                        </p:animEffect>
                                      </p:childTnLst>
                                    </p:cTn>
                                  </p:par>
                                  <p:par>
                                    <p:cTn id="46" presetID="12" presetClass="entr" presetSubtype="1" fill="hold" grpId="0" nodeType="withEffect">
                                      <p:stCondLst>
                                        <p:cond delay="800"/>
                                      </p:stCondLst>
                                      <p:childTnLst>
                                        <p:set>
                                          <p:cBhvr>
                                            <p:cTn id="47" dur="1" fill="hold">
                                              <p:stCondLst>
                                                <p:cond delay="0"/>
                                              </p:stCondLst>
                                            </p:cTn>
                                            <p:tgtEl>
                                              <p:spTgt spid="21"/>
                                            </p:tgtEl>
                                            <p:attrNameLst>
                                              <p:attrName>style.visibility</p:attrName>
                                            </p:attrNameLst>
                                          </p:cBhvr>
                                          <p:to>
                                            <p:strVal val="visible"/>
                                          </p:to>
                                        </p:set>
                                        <p:anim calcmode="lin" valueType="num">
                                          <p:cBhvr additive="base">
                                            <p:cTn id="48" dur="500"/>
                                            <p:tgtEl>
                                              <p:spTgt spid="21"/>
                                            </p:tgtEl>
                                            <p:attrNameLst>
                                              <p:attrName>ppt_y</p:attrName>
                                            </p:attrNameLst>
                                          </p:cBhvr>
                                          <p:tavLst>
                                            <p:tav tm="0">
                                              <p:val>
                                                <p:strVal val="#ppt_y-#ppt_h*1.125000"/>
                                              </p:val>
                                            </p:tav>
                                            <p:tav tm="100000">
                                              <p:val>
                                                <p:strVal val="#ppt_y"/>
                                              </p:val>
                                            </p:tav>
                                          </p:tavLst>
                                        </p:anim>
                                        <p:animEffect transition="in" filter="wipe(down)">
                                          <p:cBhvr>
                                            <p:cTn id="49" dur="500"/>
                                            <p:tgtEl>
                                              <p:spTgt spid="21"/>
                                            </p:tgtEl>
                                          </p:cBhvr>
                                        </p:animEffect>
                                      </p:childTnLst>
                                    </p:cTn>
                                  </p:par>
                                  <p:par>
                                    <p:cTn id="50" presetID="12" presetClass="entr" presetSubtype="1" fill="hold" grpId="0" nodeType="withEffect">
                                      <p:stCondLst>
                                        <p:cond delay="1000"/>
                                      </p:stCondLst>
                                      <p:childTnLst>
                                        <p:set>
                                          <p:cBhvr>
                                            <p:cTn id="51" dur="1" fill="hold">
                                              <p:stCondLst>
                                                <p:cond delay="0"/>
                                              </p:stCondLst>
                                            </p:cTn>
                                            <p:tgtEl>
                                              <p:spTgt spid="22"/>
                                            </p:tgtEl>
                                            <p:attrNameLst>
                                              <p:attrName>style.visibility</p:attrName>
                                            </p:attrNameLst>
                                          </p:cBhvr>
                                          <p:to>
                                            <p:strVal val="visible"/>
                                          </p:to>
                                        </p:set>
                                        <p:anim calcmode="lin" valueType="num">
                                          <p:cBhvr additive="base">
                                            <p:cTn id="52" dur="500"/>
                                            <p:tgtEl>
                                              <p:spTgt spid="22"/>
                                            </p:tgtEl>
                                            <p:attrNameLst>
                                              <p:attrName>ppt_y</p:attrName>
                                            </p:attrNameLst>
                                          </p:cBhvr>
                                          <p:tavLst>
                                            <p:tav tm="0">
                                              <p:val>
                                                <p:strVal val="#ppt_y-#ppt_h*1.125000"/>
                                              </p:val>
                                            </p:tav>
                                            <p:tav tm="100000">
                                              <p:val>
                                                <p:strVal val="#ppt_y"/>
                                              </p:val>
                                            </p:tav>
                                          </p:tavLst>
                                        </p:anim>
                                        <p:animEffect transition="in" filter="wipe(down)">
                                          <p:cBhvr>
                                            <p:cTn id="53" dur="500"/>
                                            <p:tgtEl>
                                              <p:spTgt spid="22"/>
                                            </p:tgtEl>
                                          </p:cBhvr>
                                        </p:animEffect>
                                      </p:childTnLst>
                                    </p:cTn>
                                  </p:par>
                                  <p:par>
                                    <p:cTn id="54" presetID="12" presetClass="entr" presetSubtype="1" fill="hold" grpId="0" nodeType="withEffect">
                                      <p:stCondLst>
                                        <p:cond delay="1200"/>
                                      </p:stCondLst>
                                      <p:childTnLst>
                                        <p:set>
                                          <p:cBhvr>
                                            <p:cTn id="55" dur="1" fill="hold">
                                              <p:stCondLst>
                                                <p:cond delay="0"/>
                                              </p:stCondLst>
                                            </p:cTn>
                                            <p:tgtEl>
                                              <p:spTgt spid="20"/>
                                            </p:tgtEl>
                                            <p:attrNameLst>
                                              <p:attrName>style.visibility</p:attrName>
                                            </p:attrNameLst>
                                          </p:cBhvr>
                                          <p:to>
                                            <p:strVal val="visible"/>
                                          </p:to>
                                        </p:set>
                                        <p:anim calcmode="lin" valueType="num">
                                          <p:cBhvr additive="base">
                                            <p:cTn id="56" dur="500"/>
                                            <p:tgtEl>
                                              <p:spTgt spid="20"/>
                                            </p:tgtEl>
                                            <p:attrNameLst>
                                              <p:attrName>ppt_y</p:attrName>
                                            </p:attrNameLst>
                                          </p:cBhvr>
                                          <p:tavLst>
                                            <p:tav tm="0">
                                              <p:val>
                                                <p:strVal val="#ppt_y-#ppt_h*1.125000"/>
                                              </p:val>
                                            </p:tav>
                                            <p:tav tm="100000">
                                              <p:val>
                                                <p:strVal val="#ppt_y"/>
                                              </p:val>
                                            </p:tav>
                                          </p:tavLst>
                                        </p:anim>
                                        <p:animEffect transition="in" filter="wipe(down)">
                                          <p:cBhvr>
                                            <p:cTn id="57" dur="500"/>
                                            <p:tgtEl>
                                              <p:spTgt spid="20"/>
                                            </p:tgtEl>
                                          </p:cBhvr>
                                        </p:animEffect>
                                      </p:childTnLst>
                                    </p:cTn>
                                  </p:par>
                                  <p:par>
                                    <p:cTn id="58" presetID="12" presetClass="entr" presetSubtype="1" fill="hold" grpId="0" nodeType="withEffect">
                                      <p:stCondLst>
                                        <p:cond delay="1400"/>
                                      </p:stCondLst>
                                      <p:childTnLst>
                                        <p:set>
                                          <p:cBhvr>
                                            <p:cTn id="59" dur="1" fill="hold">
                                              <p:stCondLst>
                                                <p:cond delay="0"/>
                                              </p:stCondLst>
                                            </p:cTn>
                                            <p:tgtEl>
                                              <p:spTgt spid="23"/>
                                            </p:tgtEl>
                                            <p:attrNameLst>
                                              <p:attrName>style.visibility</p:attrName>
                                            </p:attrNameLst>
                                          </p:cBhvr>
                                          <p:to>
                                            <p:strVal val="visible"/>
                                          </p:to>
                                        </p:set>
                                        <p:anim calcmode="lin" valueType="num">
                                          <p:cBhvr additive="base">
                                            <p:cTn id="60" dur="500"/>
                                            <p:tgtEl>
                                              <p:spTgt spid="23"/>
                                            </p:tgtEl>
                                            <p:attrNameLst>
                                              <p:attrName>ppt_y</p:attrName>
                                            </p:attrNameLst>
                                          </p:cBhvr>
                                          <p:tavLst>
                                            <p:tav tm="0">
                                              <p:val>
                                                <p:strVal val="#ppt_y-#ppt_h*1.125000"/>
                                              </p:val>
                                            </p:tav>
                                            <p:tav tm="100000">
                                              <p:val>
                                                <p:strVal val="#ppt_y"/>
                                              </p:val>
                                            </p:tav>
                                          </p:tavLst>
                                        </p:anim>
                                        <p:animEffect transition="in" filter="wipe(down)">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animBg="1"/>
          <p:bldP spid="12" grpId="0" animBg="1"/>
          <p:bldP spid="19" grpId="0" animBg="1"/>
          <p:bldP spid="20" grpId="0"/>
          <p:bldP spid="21" grpId="0"/>
          <p:bldP spid="22" grpId="0"/>
          <p:bldP spid="23" grpId="0"/>
          <p:bldP spid="24" grpId="0"/>
          <p:bldP spid="25"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5"/>
          <p:cNvSpPr txBox="1"/>
          <p:nvPr/>
        </p:nvSpPr>
        <p:spPr>
          <a:xfrm>
            <a:off x="1547665" y="1009640"/>
            <a:ext cx="4680520"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点击输入简要文字内容，文字内容需概括精炼，不用多余的文字修饰。点击输入简要文字内容，文字内容需概括精炼，不用多余的文字修饰</a:t>
            </a:r>
            <a:r>
              <a:rPr kumimoji="0" lang="zh-CN" altLang="en-US"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endParaRPr kumimoji="0" lang="en-US" altLang="zh-CN"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5" name="椭圆 4"/>
          <p:cNvSpPr/>
          <p:nvPr/>
        </p:nvSpPr>
        <p:spPr>
          <a:xfrm>
            <a:off x="683569" y="911533"/>
            <a:ext cx="687215" cy="687215"/>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3200" b="0" i="0" u="none" strike="noStrike" kern="1200" cap="none" spc="0" normalizeH="0" baseline="0" noProof="0" dirty="0" smtClean="0">
                <a:ln>
                  <a:noFill/>
                </a:ln>
                <a:solidFill>
                  <a:srgbClr val="FCFCFC"/>
                </a:solidFill>
                <a:effectLst/>
                <a:uLnTx/>
                <a:uFillTx/>
                <a:latin typeface="微软雅黑" pitchFamily="34" charset="-122"/>
                <a:ea typeface="微软雅黑" pitchFamily="34" charset="-122"/>
                <a:cs typeface="+mn-cs"/>
              </a:rPr>
              <a:t>1</a:t>
            </a:r>
            <a:endParaRPr kumimoji="0" lang="zh-CN" altLang="en-US" sz="3200" b="0" i="0" u="none" strike="noStrike" kern="1200" cap="none" spc="0" normalizeH="0" baseline="0" noProof="0" dirty="0">
              <a:ln>
                <a:noFill/>
              </a:ln>
              <a:solidFill>
                <a:srgbClr val="FCFCFC"/>
              </a:solidFill>
              <a:effectLst/>
              <a:uLnTx/>
              <a:uFillTx/>
              <a:latin typeface="微软雅黑" pitchFamily="34" charset="-122"/>
              <a:ea typeface="微软雅黑" pitchFamily="34" charset="-122"/>
              <a:cs typeface="+mn-cs"/>
            </a:endParaRPr>
          </a:p>
        </p:txBody>
      </p:sp>
      <p:grpSp>
        <p:nvGrpSpPr>
          <p:cNvPr id="6" name="组合 5"/>
          <p:cNvGrpSpPr/>
          <p:nvPr/>
        </p:nvGrpSpPr>
        <p:grpSpPr>
          <a:xfrm>
            <a:off x="971600" y="1635646"/>
            <a:ext cx="677033" cy="677033"/>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3200" b="0" i="0" u="none" strike="noStrike" kern="1200" cap="none" spc="0" normalizeH="0" baseline="0" noProof="0">
                <a:ln>
                  <a:noFill/>
                </a:ln>
                <a:solidFill>
                  <a:srgbClr val="C00000"/>
                </a:solidFill>
                <a:effectLst/>
                <a:uLnTx/>
                <a:uFillTx/>
                <a:latin typeface="微软雅黑" pitchFamily="34" charset="-122"/>
                <a:ea typeface="微软雅黑" pitchFamily="34" charset="-122"/>
                <a:cs typeface="+mn-cs"/>
              </a:endParaRPr>
            </a:p>
          </p:txBody>
        </p:sp>
        <p:sp>
          <p:nvSpPr>
            <p:cNvPr id="8" name="椭圆 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32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mn-cs"/>
                </a:rPr>
                <a:t>2</a:t>
              </a:r>
              <a:endParaRPr kumimoji="0" lang="zh-CN" altLang="en-US" sz="3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grpSp>
      <p:sp>
        <p:nvSpPr>
          <p:cNvPr id="9" name="椭圆 8"/>
          <p:cNvSpPr/>
          <p:nvPr/>
        </p:nvSpPr>
        <p:spPr>
          <a:xfrm>
            <a:off x="1259632" y="2355726"/>
            <a:ext cx="687215" cy="687215"/>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3200" b="0" i="0" u="none" strike="noStrike" kern="1200" cap="none" spc="0" normalizeH="0" baseline="0" noProof="0" dirty="0" smtClean="0">
                <a:ln>
                  <a:noFill/>
                </a:ln>
                <a:solidFill>
                  <a:srgbClr val="FCFCFC"/>
                </a:solidFill>
                <a:effectLst/>
                <a:uLnTx/>
                <a:uFillTx/>
                <a:latin typeface="微软雅黑" pitchFamily="34" charset="-122"/>
                <a:ea typeface="微软雅黑" pitchFamily="34" charset="-122"/>
                <a:cs typeface="+mn-cs"/>
              </a:rPr>
              <a:t>3</a:t>
            </a:r>
            <a:endParaRPr kumimoji="0" lang="zh-CN" altLang="en-US" sz="3200" b="0" i="0" u="none" strike="noStrike" kern="1200" cap="none" spc="0" normalizeH="0" baseline="0" noProof="0" dirty="0">
              <a:ln>
                <a:noFill/>
              </a:ln>
              <a:solidFill>
                <a:srgbClr val="FCFCFC"/>
              </a:solidFill>
              <a:effectLst/>
              <a:uLnTx/>
              <a:uFillTx/>
              <a:latin typeface="微软雅黑" pitchFamily="34" charset="-122"/>
              <a:ea typeface="微软雅黑" pitchFamily="34" charset="-122"/>
              <a:cs typeface="+mn-cs"/>
            </a:endParaRPr>
          </a:p>
        </p:txBody>
      </p:sp>
      <p:grpSp>
        <p:nvGrpSpPr>
          <p:cNvPr id="10" name="组合 9"/>
          <p:cNvGrpSpPr/>
          <p:nvPr/>
        </p:nvGrpSpPr>
        <p:grpSpPr>
          <a:xfrm>
            <a:off x="1547664" y="3075806"/>
            <a:ext cx="677033" cy="677033"/>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3200" b="0" i="0" u="none" strike="noStrike" kern="1200" cap="none" spc="0" normalizeH="0" baseline="0" noProof="0">
                <a:ln>
                  <a:noFill/>
                </a:ln>
                <a:solidFill>
                  <a:srgbClr val="C00000"/>
                </a:solidFill>
                <a:effectLst/>
                <a:uLnTx/>
                <a:uFillTx/>
                <a:latin typeface="微软雅黑" pitchFamily="34" charset="-122"/>
                <a:ea typeface="微软雅黑" pitchFamily="34" charset="-122"/>
                <a:cs typeface="+mn-cs"/>
              </a:endParaRPr>
            </a:p>
          </p:txBody>
        </p:sp>
        <p:sp>
          <p:nvSpPr>
            <p:cNvPr id="12" name="椭圆 1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32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mn-cs"/>
                </a:rPr>
                <a:t>4</a:t>
              </a:r>
              <a:endParaRPr kumimoji="0" lang="zh-CN" altLang="en-US" sz="3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grpSp>
      <p:sp>
        <p:nvSpPr>
          <p:cNvPr id="13" name="椭圆 12"/>
          <p:cNvSpPr/>
          <p:nvPr/>
        </p:nvSpPr>
        <p:spPr>
          <a:xfrm>
            <a:off x="1835696" y="3806685"/>
            <a:ext cx="687215" cy="687215"/>
          </a:xfrm>
          <a:prstGeom prst="ellipse">
            <a:avLst/>
          </a:prstGeom>
          <a:solidFill>
            <a:schemeClr val="accent3"/>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3200" b="0" i="0" u="none" strike="noStrike" kern="1200" cap="none" spc="0" normalizeH="0" baseline="0" noProof="0" dirty="0">
                <a:ln>
                  <a:noFill/>
                </a:ln>
                <a:solidFill>
                  <a:srgbClr val="FCFCFC"/>
                </a:solidFill>
                <a:effectLst/>
                <a:uLnTx/>
                <a:uFillTx/>
                <a:latin typeface="微软雅黑" pitchFamily="34" charset="-122"/>
                <a:ea typeface="微软雅黑" pitchFamily="34" charset="-122"/>
                <a:cs typeface="+mn-cs"/>
              </a:rPr>
              <a:t>5</a:t>
            </a:r>
            <a:endParaRPr kumimoji="0" lang="zh-CN" altLang="en-US" sz="3200" b="0" i="0" u="none" strike="noStrike" kern="1200" cap="none" spc="0" normalizeH="0" baseline="0" noProof="0" dirty="0">
              <a:ln>
                <a:noFill/>
              </a:ln>
              <a:solidFill>
                <a:srgbClr val="FCFCFC"/>
              </a:solidFill>
              <a:effectLst/>
              <a:uLnTx/>
              <a:uFillTx/>
              <a:latin typeface="微软雅黑" pitchFamily="34" charset="-122"/>
              <a:ea typeface="微软雅黑" pitchFamily="34" charset="-122"/>
              <a:cs typeface="+mn-cs"/>
            </a:endParaRPr>
          </a:p>
        </p:txBody>
      </p:sp>
      <p:sp>
        <p:nvSpPr>
          <p:cNvPr id="14" name="TextBox 21"/>
          <p:cNvSpPr txBox="1"/>
          <p:nvPr/>
        </p:nvSpPr>
        <p:spPr>
          <a:xfrm>
            <a:off x="1763688" y="1724086"/>
            <a:ext cx="5472608"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点击输入简要文字内容，文字内容需概括精炼，不用多余的文字修饰。点击输入简要文字内容，文字内容需概括精炼，不用多余的文字修饰</a:t>
            </a:r>
            <a:r>
              <a:rPr kumimoji="0" lang="zh-CN" altLang="en-US"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endParaRPr kumimoji="0" lang="en-US" altLang="zh-CN"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5" name="TextBox 22"/>
          <p:cNvSpPr txBox="1"/>
          <p:nvPr/>
        </p:nvSpPr>
        <p:spPr>
          <a:xfrm>
            <a:off x="2051720" y="2449662"/>
            <a:ext cx="5544616"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点击输入简要文字内容，文字内容需概括精炼，不用多余的文字修饰。点击输入简要文字内容，文字内容需概括精炼，不用多余的文字修饰</a:t>
            </a:r>
            <a:r>
              <a:rPr kumimoji="0" lang="zh-CN" altLang="en-US"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endParaRPr kumimoji="0" lang="en-US" altLang="zh-CN"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6" name="TextBox 23"/>
          <p:cNvSpPr txBox="1"/>
          <p:nvPr/>
        </p:nvSpPr>
        <p:spPr>
          <a:xfrm>
            <a:off x="2411760" y="3147814"/>
            <a:ext cx="5688632"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点击输入简要文字内容，文字内容需概括精炼，不用多余的文字修饰。点击输入简要文字内容，文字内容需概括精炼，不用多余的文字修饰</a:t>
            </a:r>
            <a:r>
              <a:rPr kumimoji="0" lang="zh-CN" altLang="en-US"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endParaRPr kumimoji="0" lang="en-US" altLang="zh-CN"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7" name="TextBox 24"/>
          <p:cNvSpPr txBox="1"/>
          <p:nvPr/>
        </p:nvSpPr>
        <p:spPr>
          <a:xfrm>
            <a:off x="2699791" y="3939902"/>
            <a:ext cx="5832649"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点击输入简要文字内容，文字内容需概括精炼，不用多余的文字修饰。点击输入简要文字内容，文字内容需概括精炼，不用多余的文字修饰</a:t>
            </a:r>
            <a:r>
              <a:rPr kumimoji="0" lang="zh-CN" altLang="en-US"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endParaRPr kumimoji="0" lang="en-US" altLang="zh-CN" sz="10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1194641278"/>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66667">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66667">
                                          <p:cBhvr additive="base">
                                            <p:cTn id="7" dur="500" fill="hold"/>
                                            <p:tgtEl>
                                              <p:spTgt spid="5"/>
                                            </p:tgtEl>
                                            <p:attrNameLst>
                                              <p:attrName>ppt_x</p:attrName>
                                            </p:attrNameLst>
                                          </p:cBhvr>
                                          <p:tavLst>
                                            <p:tav tm="0">
                                              <p:val>
                                                <p:strVal val="#ppt_x"/>
                                              </p:val>
                                            </p:tav>
                                            <p:tav tm="100000">
                                              <p:val>
                                                <p:strVal val="#ppt_x"/>
                                              </p:val>
                                            </p:tav>
                                          </p:tavLst>
                                        </p:anim>
                                        <p:anim calcmode="lin" valueType="num" p14:bounceEnd="66667">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 fill="hold" nodeType="afterEffect" p14:presetBounceEnd="66667">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14:bounceEnd="66667">
                                          <p:cBhvr additive="base">
                                            <p:cTn id="12" dur="500" fill="hold"/>
                                            <p:tgtEl>
                                              <p:spTgt spid="6"/>
                                            </p:tgtEl>
                                            <p:attrNameLst>
                                              <p:attrName>ppt_x</p:attrName>
                                            </p:attrNameLst>
                                          </p:cBhvr>
                                          <p:tavLst>
                                            <p:tav tm="0">
                                              <p:val>
                                                <p:strVal val="#ppt_x"/>
                                              </p:val>
                                            </p:tav>
                                            <p:tav tm="100000">
                                              <p:val>
                                                <p:strVal val="#ppt_x"/>
                                              </p:val>
                                            </p:tav>
                                          </p:tavLst>
                                        </p:anim>
                                        <p:anim calcmode="lin" valueType="num" p14:bounceEnd="66667">
                                          <p:cBhvr additive="base">
                                            <p:cTn id="13" dur="500" fill="hold"/>
                                            <p:tgtEl>
                                              <p:spTgt spid="6"/>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14:presetBounceEnd="66667">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14:bounceEnd="66667">
                                          <p:cBhvr additive="base">
                                            <p:cTn id="17" dur="500" fill="hold"/>
                                            <p:tgtEl>
                                              <p:spTgt spid="9"/>
                                            </p:tgtEl>
                                            <p:attrNameLst>
                                              <p:attrName>ppt_x</p:attrName>
                                            </p:attrNameLst>
                                          </p:cBhvr>
                                          <p:tavLst>
                                            <p:tav tm="0">
                                              <p:val>
                                                <p:strVal val="#ppt_x"/>
                                              </p:val>
                                            </p:tav>
                                            <p:tav tm="100000">
                                              <p:val>
                                                <p:strVal val="#ppt_x"/>
                                              </p:val>
                                            </p:tav>
                                          </p:tavLst>
                                        </p:anim>
                                        <p:anim calcmode="lin" valueType="num" p14:bounceEnd="66667">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14:presetBounceEnd="66667">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14:bounceEnd="66667">
                                          <p:cBhvr additive="base">
                                            <p:cTn id="22" dur="500" fill="hold"/>
                                            <p:tgtEl>
                                              <p:spTgt spid="10"/>
                                            </p:tgtEl>
                                            <p:attrNameLst>
                                              <p:attrName>ppt_x</p:attrName>
                                            </p:attrNameLst>
                                          </p:cBhvr>
                                          <p:tavLst>
                                            <p:tav tm="0">
                                              <p:val>
                                                <p:strVal val="#ppt_x"/>
                                              </p:val>
                                            </p:tav>
                                            <p:tav tm="100000">
                                              <p:val>
                                                <p:strVal val="#ppt_x"/>
                                              </p:val>
                                            </p:tav>
                                          </p:tavLst>
                                        </p:anim>
                                        <p:anim calcmode="lin" valueType="num" p14:bounceEnd="66667">
                                          <p:cBhvr additive="base">
                                            <p:cTn id="23" dur="500" fill="hold"/>
                                            <p:tgtEl>
                                              <p:spTgt spid="10"/>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14:presetBounceEnd="66667">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14:bounceEnd="66667">
                                          <p:cBhvr additive="base">
                                            <p:cTn id="27" dur="500" fill="hold"/>
                                            <p:tgtEl>
                                              <p:spTgt spid="13"/>
                                            </p:tgtEl>
                                            <p:attrNameLst>
                                              <p:attrName>ppt_x</p:attrName>
                                            </p:attrNameLst>
                                          </p:cBhvr>
                                          <p:tavLst>
                                            <p:tav tm="0">
                                              <p:val>
                                                <p:strVal val="#ppt_x"/>
                                              </p:val>
                                            </p:tav>
                                            <p:tav tm="100000">
                                              <p:val>
                                                <p:strVal val="#ppt_x"/>
                                              </p:val>
                                            </p:tav>
                                          </p:tavLst>
                                        </p:anim>
                                        <p:anim calcmode="lin" valueType="num" p14:bounceEnd="66667">
                                          <p:cBhvr additive="base">
                                            <p:cTn id="28" dur="500" fill="hold"/>
                                            <p:tgtEl>
                                              <p:spTgt spid="13"/>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12" presetClass="entr" presetSubtype="8"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p:tgtEl>
                                              <p:spTgt spid="4"/>
                                            </p:tgtEl>
                                            <p:attrNameLst>
                                              <p:attrName>ppt_x</p:attrName>
                                            </p:attrNameLst>
                                          </p:cBhvr>
                                          <p:tavLst>
                                            <p:tav tm="0">
                                              <p:val>
                                                <p:strVal val="#ppt_x-#ppt_w*1.125000"/>
                                              </p:val>
                                            </p:tav>
                                            <p:tav tm="100000">
                                              <p:val>
                                                <p:strVal val="#ppt_x"/>
                                              </p:val>
                                            </p:tav>
                                          </p:tavLst>
                                        </p:anim>
                                        <p:animEffect transition="in" filter="wipe(right)">
                                          <p:cBhvr>
                                            <p:cTn id="33" dur="500"/>
                                            <p:tgtEl>
                                              <p:spTgt spid="4"/>
                                            </p:tgtEl>
                                          </p:cBhvr>
                                        </p:animEffect>
                                      </p:childTnLst>
                                    </p:cTn>
                                  </p:par>
                                  <p:par>
                                    <p:cTn id="34" presetID="12" presetClass="entr" presetSubtype="8" fill="hold" grpId="0" nodeType="withEffect">
                                      <p:stCondLst>
                                        <p:cond delay="10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p:tgtEl>
                                              <p:spTgt spid="14"/>
                                            </p:tgtEl>
                                            <p:attrNameLst>
                                              <p:attrName>ppt_x</p:attrName>
                                            </p:attrNameLst>
                                          </p:cBhvr>
                                          <p:tavLst>
                                            <p:tav tm="0">
                                              <p:val>
                                                <p:strVal val="#ppt_x-#ppt_w*1.125000"/>
                                              </p:val>
                                            </p:tav>
                                            <p:tav tm="100000">
                                              <p:val>
                                                <p:strVal val="#ppt_x"/>
                                              </p:val>
                                            </p:tav>
                                          </p:tavLst>
                                        </p:anim>
                                        <p:animEffect transition="in" filter="wipe(right)">
                                          <p:cBhvr>
                                            <p:cTn id="37" dur="500"/>
                                            <p:tgtEl>
                                              <p:spTgt spid="14"/>
                                            </p:tgtEl>
                                          </p:cBhvr>
                                        </p:animEffect>
                                      </p:childTnLst>
                                    </p:cTn>
                                  </p:par>
                                  <p:par>
                                    <p:cTn id="38" presetID="12" presetClass="entr" presetSubtype="8" fill="hold" grpId="0" nodeType="withEffect">
                                      <p:stCondLst>
                                        <p:cond delay="200"/>
                                      </p:stCondLst>
                                      <p:childTnLst>
                                        <p:set>
                                          <p:cBhvr>
                                            <p:cTn id="39" dur="1" fill="hold">
                                              <p:stCondLst>
                                                <p:cond delay="0"/>
                                              </p:stCondLst>
                                            </p:cTn>
                                            <p:tgtEl>
                                              <p:spTgt spid="15"/>
                                            </p:tgtEl>
                                            <p:attrNameLst>
                                              <p:attrName>style.visibility</p:attrName>
                                            </p:attrNameLst>
                                          </p:cBhvr>
                                          <p:to>
                                            <p:strVal val="visible"/>
                                          </p:to>
                                        </p:set>
                                        <p:anim calcmode="lin" valueType="num">
                                          <p:cBhvr additive="base">
                                            <p:cTn id="40" dur="500"/>
                                            <p:tgtEl>
                                              <p:spTgt spid="15"/>
                                            </p:tgtEl>
                                            <p:attrNameLst>
                                              <p:attrName>ppt_x</p:attrName>
                                            </p:attrNameLst>
                                          </p:cBhvr>
                                          <p:tavLst>
                                            <p:tav tm="0">
                                              <p:val>
                                                <p:strVal val="#ppt_x-#ppt_w*1.125000"/>
                                              </p:val>
                                            </p:tav>
                                            <p:tav tm="100000">
                                              <p:val>
                                                <p:strVal val="#ppt_x"/>
                                              </p:val>
                                            </p:tav>
                                          </p:tavLst>
                                        </p:anim>
                                        <p:animEffect transition="in" filter="wipe(right)">
                                          <p:cBhvr>
                                            <p:cTn id="41" dur="500"/>
                                            <p:tgtEl>
                                              <p:spTgt spid="15"/>
                                            </p:tgtEl>
                                          </p:cBhvr>
                                        </p:animEffect>
                                      </p:childTnLst>
                                    </p:cTn>
                                  </p:par>
                                  <p:par>
                                    <p:cTn id="42" presetID="12" presetClass="entr" presetSubtype="8" fill="hold" grpId="0" nodeType="withEffect">
                                      <p:stCondLst>
                                        <p:cond delay="400"/>
                                      </p:stCondLst>
                                      <p:childTnLst>
                                        <p:set>
                                          <p:cBhvr>
                                            <p:cTn id="43" dur="1" fill="hold">
                                              <p:stCondLst>
                                                <p:cond delay="0"/>
                                              </p:stCondLst>
                                            </p:cTn>
                                            <p:tgtEl>
                                              <p:spTgt spid="16"/>
                                            </p:tgtEl>
                                            <p:attrNameLst>
                                              <p:attrName>style.visibility</p:attrName>
                                            </p:attrNameLst>
                                          </p:cBhvr>
                                          <p:to>
                                            <p:strVal val="visible"/>
                                          </p:to>
                                        </p:set>
                                        <p:anim calcmode="lin" valueType="num">
                                          <p:cBhvr additive="base">
                                            <p:cTn id="44" dur="500"/>
                                            <p:tgtEl>
                                              <p:spTgt spid="16"/>
                                            </p:tgtEl>
                                            <p:attrNameLst>
                                              <p:attrName>ppt_x</p:attrName>
                                            </p:attrNameLst>
                                          </p:cBhvr>
                                          <p:tavLst>
                                            <p:tav tm="0">
                                              <p:val>
                                                <p:strVal val="#ppt_x-#ppt_w*1.125000"/>
                                              </p:val>
                                            </p:tav>
                                            <p:tav tm="100000">
                                              <p:val>
                                                <p:strVal val="#ppt_x"/>
                                              </p:val>
                                            </p:tav>
                                          </p:tavLst>
                                        </p:anim>
                                        <p:animEffect transition="in" filter="wipe(right)">
                                          <p:cBhvr>
                                            <p:cTn id="45" dur="500"/>
                                            <p:tgtEl>
                                              <p:spTgt spid="16"/>
                                            </p:tgtEl>
                                          </p:cBhvr>
                                        </p:animEffect>
                                      </p:childTnLst>
                                    </p:cTn>
                                  </p:par>
                                  <p:par>
                                    <p:cTn id="46" presetID="12" presetClass="entr" presetSubtype="8" fill="hold" grpId="0" nodeType="withEffect">
                                      <p:stCondLst>
                                        <p:cond delay="50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500"/>
                                            <p:tgtEl>
                                              <p:spTgt spid="17"/>
                                            </p:tgtEl>
                                            <p:attrNameLst>
                                              <p:attrName>ppt_x</p:attrName>
                                            </p:attrNameLst>
                                          </p:cBhvr>
                                          <p:tavLst>
                                            <p:tav tm="0">
                                              <p:val>
                                                <p:strVal val="#ppt_x-#ppt_w*1.125000"/>
                                              </p:val>
                                            </p:tav>
                                            <p:tav tm="100000">
                                              <p:val>
                                                <p:strVal val="#ppt_x"/>
                                              </p:val>
                                            </p:tav>
                                          </p:tavLst>
                                        </p:anim>
                                        <p:animEffect transition="in" filter="wipe(right)">
                                          <p:cBhvr>
                                            <p:cTn id="4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9" grpId="0" animBg="1"/>
          <p:bldP spid="13" grpId="0" animBg="1"/>
          <p:bldP spid="14" grpId="0"/>
          <p:bldP spid="15" grpId="0"/>
          <p:bldP spid="16"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ppt_x"/>
                                              </p:val>
                                            </p:tav>
                                            <p:tav tm="100000">
                                              <p:val>
                                                <p:strVal val="#ppt_x"/>
                                              </p:val>
                                            </p:tav>
                                          </p:tavLst>
                                        </p:anim>
                                        <p:anim calcmode="lin" valueType="num">
                                          <p:cBhvr additive="base">
                                            <p:cTn id="28" dur="500" fill="hold"/>
                                            <p:tgtEl>
                                              <p:spTgt spid="13"/>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12" presetClass="entr" presetSubtype="8"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p:tgtEl>
                                              <p:spTgt spid="4"/>
                                            </p:tgtEl>
                                            <p:attrNameLst>
                                              <p:attrName>ppt_x</p:attrName>
                                            </p:attrNameLst>
                                          </p:cBhvr>
                                          <p:tavLst>
                                            <p:tav tm="0">
                                              <p:val>
                                                <p:strVal val="#ppt_x-#ppt_w*1.125000"/>
                                              </p:val>
                                            </p:tav>
                                            <p:tav tm="100000">
                                              <p:val>
                                                <p:strVal val="#ppt_x"/>
                                              </p:val>
                                            </p:tav>
                                          </p:tavLst>
                                        </p:anim>
                                        <p:animEffect transition="in" filter="wipe(right)">
                                          <p:cBhvr>
                                            <p:cTn id="33" dur="500"/>
                                            <p:tgtEl>
                                              <p:spTgt spid="4"/>
                                            </p:tgtEl>
                                          </p:cBhvr>
                                        </p:animEffect>
                                      </p:childTnLst>
                                    </p:cTn>
                                  </p:par>
                                  <p:par>
                                    <p:cTn id="34" presetID="12" presetClass="entr" presetSubtype="8" fill="hold" grpId="0" nodeType="withEffect">
                                      <p:stCondLst>
                                        <p:cond delay="10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p:tgtEl>
                                              <p:spTgt spid="14"/>
                                            </p:tgtEl>
                                            <p:attrNameLst>
                                              <p:attrName>ppt_x</p:attrName>
                                            </p:attrNameLst>
                                          </p:cBhvr>
                                          <p:tavLst>
                                            <p:tav tm="0">
                                              <p:val>
                                                <p:strVal val="#ppt_x-#ppt_w*1.125000"/>
                                              </p:val>
                                            </p:tav>
                                            <p:tav tm="100000">
                                              <p:val>
                                                <p:strVal val="#ppt_x"/>
                                              </p:val>
                                            </p:tav>
                                          </p:tavLst>
                                        </p:anim>
                                        <p:animEffect transition="in" filter="wipe(right)">
                                          <p:cBhvr>
                                            <p:cTn id="37" dur="500"/>
                                            <p:tgtEl>
                                              <p:spTgt spid="14"/>
                                            </p:tgtEl>
                                          </p:cBhvr>
                                        </p:animEffect>
                                      </p:childTnLst>
                                    </p:cTn>
                                  </p:par>
                                  <p:par>
                                    <p:cTn id="38" presetID="12" presetClass="entr" presetSubtype="8" fill="hold" grpId="0" nodeType="withEffect">
                                      <p:stCondLst>
                                        <p:cond delay="200"/>
                                      </p:stCondLst>
                                      <p:childTnLst>
                                        <p:set>
                                          <p:cBhvr>
                                            <p:cTn id="39" dur="1" fill="hold">
                                              <p:stCondLst>
                                                <p:cond delay="0"/>
                                              </p:stCondLst>
                                            </p:cTn>
                                            <p:tgtEl>
                                              <p:spTgt spid="15"/>
                                            </p:tgtEl>
                                            <p:attrNameLst>
                                              <p:attrName>style.visibility</p:attrName>
                                            </p:attrNameLst>
                                          </p:cBhvr>
                                          <p:to>
                                            <p:strVal val="visible"/>
                                          </p:to>
                                        </p:set>
                                        <p:anim calcmode="lin" valueType="num">
                                          <p:cBhvr additive="base">
                                            <p:cTn id="40" dur="500"/>
                                            <p:tgtEl>
                                              <p:spTgt spid="15"/>
                                            </p:tgtEl>
                                            <p:attrNameLst>
                                              <p:attrName>ppt_x</p:attrName>
                                            </p:attrNameLst>
                                          </p:cBhvr>
                                          <p:tavLst>
                                            <p:tav tm="0">
                                              <p:val>
                                                <p:strVal val="#ppt_x-#ppt_w*1.125000"/>
                                              </p:val>
                                            </p:tav>
                                            <p:tav tm="100000">
                                              <p:val>
                                                <p:strVal val="#ppt_x"/>
                                              </p:val>
                                            </p:tav>
                                          </p:tavLst>
                                        </p:anim>
                                        <p:animEffect transition="in" filter="wipe(right)">
                                          <p:cBhvr>
                                            <p:cTn id="41" dur="500"/>
                                            <p:tgtEl>
                                              <p:spTgt spid="15"/>
                                            </p:tgtEl>
                                          </p:cBhvr>
                                        </p:animEffect>
                                      </p:childTnLst>
                                    </p:cTn>
                                  </p:par>
                                  <p:par>
                                    <p:cTn id="42" presetID="12" presetClass="entr" presetSubtype="8" fill="hold" grpId="0" nodeType="withEffect">
                                      <p:stCondLst>
                                        <p:cond delay="400"/>
                                      </p:stCondLst>
                                      <p:childTnLst>
                                        <p:set>
                                          <p:cBhvr>
                                            <p:cTn id="43" dur="1" fill="hold">
                                              <p:stCondLst>
                                                <p:cond delay="0"/>
                                              </p:stCondLst>
                                            </p:cTn>
                                            <p:tgtEl>
                                              <p:spTgt spid="16"/>
                                            </p:tgtEl>
                                            <p:attrNameLst>
                                              <p:attrName>style.visibility</p:attrName>
                                            </p:attrNameLst>
                                          </p:cBhvr>
                                          <p:to>
                                            <p:strVal val="visible"/>
                                          </p:to>
                                        </p:set>
                                        <p:anim calcmode="lin" valueType="num">
                                          <p:cBhvr additive="base">
                                            <p:cTn id="44" dur="500"/>
                                            <p:tgtEl>
                                              <p:spTgt spid="16"/>
                                            </p:tgtEl>
                                            <p:attrNameLst>
                                              <p:attrName>ppt_x</p:attrName>
                                            </p:attrNameLst>
                                          </p:cBhvr>
                                          <p:tavLst>
                                            <p:tav tm="0">
                                              <p:val>
                                                <p:strVal val="#ppt_x-#ppt_w*1.125000"/>
                                              </p:val>
                                            </p:tav>
                                            <p:tav tm="100000">
                                              <p:val>
                                                <p:strVal val="#ppt_x"/>
                                              </p:val>
                                            </p:tav>
                                          </p:tavLst>
                                        </p:anim>
                                        <p:animEffect transition="in" filter="wipe(right)">
                                          <p:cBhvr>
                                            <p:cTn id="45" dur="500"/>
                                            <p:tgtEl>
                                              <p:spTgt spid="16"/>
                                            </p:tgtEl>
                                          </p:cBhvr>
                                        </p:animEffect>
                                      </p:childTnLst>
                                    </p:cTn>
                                  </p:par>
                                  <p:par>
                                    <p:cTn id="46" presetID="12" presetClass="entr" presetSubtype="8" fill="hold" grpId="0" nodeType="withEffect">
                                      <p:stCondLst>
                                        <p:cond delay="50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500"/>
                                            <p:tgtEl>
                                              <p:spTgt spid="17"/>
                                            </p:tgtEl>
                                            <p:attrNameLst>
                                              <p:attrName>ppt_x</p:attrName>
                                            </p:attrNameLst>
                                          </p:cBhvr>
                                          <p:tavLst>
                                            <p:tav tm="0">
                                              <p:val>
                                                <p:strVal val="#ppt_x-#ppt_w*1.125000"/>
                                              </p:val>
                                            </p:tav>
                                            <p:tav tm="100000">
                                              <p:val>
                                                <p:strVal val="#ppt_x"/>
                                              </p:val>
                                            </p:tav>
                                          </p:tavLst>
                                        </p:anim>
                                        <p:animEffect transition="in" filter="wipe(right)">
                                          <p:cBhvr>
                                            <p:cTn id="4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9" grpId="0" animBg="1"/>
          <p:bldP spid="13" grpId="0" animBg="1"/>
          <p:bldP spid="14" grpId="0"/>
          <p:bldP spid="15" grpId="0"/>
          <p:bldP spid="16" grpId="0"/>
          <p:bldP spid="17"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12437" y="0"/>
            <a:ext cx="9169137" cy="5213222"/>
            <a:chOff x="-12437" y="0"/>
            <a:chExt cx="9169137" cy="5213222"/>
          </a:xfrm>
        </p:grpSpPr>
        <p:pic>
          <p:nvPicPr>
            <p:cNvPr id="21" name="图片 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pic>
          <p:nvPicPr>
            <p:cNvPr id="22" name="图片 2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911600"/>
              <a:ext cx="9156700" cy="1301622"/>
            </a:xfrm>
            <a:prstGeom prst="rect">
              <a:avLst/>
            </a:prstGeom>
          </p:spPr>
        </p:pic>
        <p:pic>
          <p:nvPicPr>
            <p:cNvPr id="23" name="图片 2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437" y="2489200"/>
              <a:ext cx="1997173" cy="2519138"/>
            </a:xfrm>
            <a:prstGeom prst="rect">
              <a:avLst/>
            </a:prstGeom>
          </p:spPr>
        </p:pic>
      </p:grpSp>
      <p:sp>
        <p:nvSpPr>
          <p:cNvPr id="5" name="矩形 4"/>
          <p:cNvSpPr/>
          <p:nvPr/>
        </p:nvSpPr>
        <p:spPr>
          <a:xfrm>
            <a:off x="2454880" y="2358248"/>
            <a:ext cx="5702008" cy="71449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white"/>
                </a:solidFill>
                <a:effectLst/>
                <a:uLnTx/>
                <a:uFillTx/>
                <a:latin typeface="等线"/>
                <a:ea typeface="微软雅黑"/>
                <a:cs typeface="+mn-cs"/>
              </a:rPr>
              <a:t>第四部分：单击添加文字内容</a:t>
            </a:r>
            <a:endParaRPr kumimoji="0" lang="zh-CN" altLang="en-US" sz="3200" b="1" i="0" u="none" strike="noStrike" kern="1200" cap="none" spc="0" normalizeH="0" baseline="0" noProof="0" dirty="0">
              <a:ln>
                <a:noFill/>
              </a:ln>
              <a:solidFill>
                <a:prstClr val="white"/>
              </a:solidFill>
              <a:effectLst/>
              <a:uLnTx/>
              <a:uFillTx/>
              <a:latin typeface="等线"/>
              <a:ea typeface="微软雅黑"/>
              <a:cs typeface="+mn-cs"/>
            </a:endParaRPr>
          </a:p>
        </p:txBody>
      </p:sp>
      <p:grpSp>
        <p:nvGrpSpPr>
          <p:cNvPr id="13" name="组合 12"/>
          <p:cNvGrpSpPr/>
          <p:nvPr/>
        </p:nvGrpSpPr>
        <p:grpSpPr>
          <a:xfrm>
            <a:off x="4652816" y="838859"/>
            <a:ext cx="1306135" cy="1269327"/>
            <a:chOff x="2132199" y="770251"/>
            <a:chExt cx="1306135" cy="1269327"/>
          </a:xfrm>
        </p:grpSpPr>
        <p:grpSp>
          <p:nvGrpSpPr>
            <p:cNvPr id="14" name="组合 13"/>
            <p:cNvGrpSpPr/>
            <p:nvPr/>
          </p:nvGrpSpPr>
          <p:grpSpPr>
            <a:xfrm>
              <a:off x="2132199" y="770251"/>
              <a:ext cx="1306135" cy="1269327"/>
              <a:chOff x="4345444" y="2542859"/>
              <a:chExt cx="1810550" cy="1811205"/>
            </a:xfrm>
          </p:grpSpPr>
          <p:grpSp>
            <p:nvGrpSpPr>
              <p:cNvPr id="16" name="组合 15"/>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8" name="同心圆 17"/>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cs typeface="+mn-cs"/>
                  </a:endParaRPr>
                </a:p>
              </p:txBody>
            </p:sp>
            <p:sp>
              <p:nvSpPr>
                <p:cNvPr id="19" name="椭圆 18"/>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a:ea typeface="微软雅黑"/>
                    <a:cs typeface="+mn-cs"/>
                  </a:endParaRPr>
                </a:p>
              </p:txBody>
            </p:sp>
          </p:grpSp>
          <p:sp>
            <p:nvSpPr>
              <p:cNvPr id="17" name="椭圆 16"/>
              <p:cNvSpPr/>
              <p:nvPr/>
            </p:nvSpPr>
            <p:spPr>
              <a:xfrm>
                <a:off x="4565570" y="2763062"/>
                <a:ext cx="1370298" cy="1370793"/>
              </a:xfrm>
              <a:prstGeom prst="ellipse">
                <a:avLst/>
              </a:prstGeom>
              <a:solidFill>
                <a:srgbClr val="C00002"/>
              </a:soli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a:ea typeface="微软雅黑"/>
                  <a:cs typeface="+mn-cs"/>
                </a:endParaRPr>
              </a:p>
            </p:txBody>
          </p:sp>
        </p:grpSp>
        <p:sp>
          <p:nvSpPr>
            <p:cNvPr id="15" name="TextBox 11"/>
            <p:cNvSpPr txBox="1"/>
            <p:nvPr/>
          </p:nvSpPr>
          <p:spPr>
            <a:xfrm>
              <a:off x="2346492" y="1030463"/>
              <a:ext cx="950693" cy="78483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4500" b="1" i="0" u="none" strike="noStrike" kern="0" cap="none" spc="0" normalizeH="0" baseline="0" noProof="0" dirty="0" smtClean="0">
                  <a:ln>
                    <a:noFill/>
                  </a:ln>
                  <a:solidFill>
                    <a:prstClr val="white"/>
                  </a:solidFill>
                  <a:effectLst/>
                  <a:uLnTx/>
                  <a:uFillTx/>
                  <a:latin typeface="微软雅黑"/>
                  <a:ea typeface="微软雅黑"/>
                  <a:cs typeface="+mn-cs"/>
                </a:rPr>
                <a:t>04</a:t>
              </a:r>
              <a:endParaRPr kumimoji="0" lang="zh-CN" altLang="en-US" sz="4500" b="1" i="0" u="none" strike="noStrike" kern="0" cap="none" spc="0" normalizeH="0" baseline="0" noProof="0" dirty="0" smtClean="0">
                <a:ln>
                  <a:noFill/>
                </a:ln>
                <a:solidFill>
                  <a:prstClr val="white"/>
                </a:solidFill>
                <a:effectLst/>
                <a:uLnTx/>
                <a:uFillTx/>
                <a:latin typeface="微软雅黑"/>
                <a:ea typeface="微软雅黑"/>
                <a:cs typeface="+mn-cs"/>
              </a:endParaRPr>
            </a:p>
          </p:txBody>
        </p:sp>
      </p:grpSp>
    </p:spTree>
    <p:extLst>
      <p:ext uri="{BB962C8B-B14F-4D97-AF65-F5344CB8AC3E}">
        <p14:creationId xmlns:p14="http://schemas.microsoft.com/office/powerpoint/2010/main" val="1369223347"/>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23" presetClass="entr" presetSubtype="52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 calcmode="lin" valueType="num">
                                      <p:cBhvr>
                                        <p:cTn id="15" dur="500" fill="hold"/>
                                        <p:tgtEl>
                                          <p:spTgt spid="5"/>
                                        </p:tgtEl>
                                        <p:attrNameLst>
                                          <p:attrName>ppt_x</p:attrName>
                                        </p:attrNameLst>
                                      </p:cBhvr>
                                      <p:tavLst>
                                        <p:tav tm="0">
                                          <p:val>
                                            <p:fltVal val="0.5"/>
                                          </p:val>
                                        </p:tav>
                                        <p:tav tm="100000">
                                          <p:val>
                                            <p:strVal val="#ppt_x"/>
                                          </p:val>
                                        </p:tav>
                                      </p:tavLst>
                                    </p:anim>
                                    <p:anim calcmode="lin" valueType="num">
                                      <p:cBhvr>
                                        <p:cTn id="16" dur="500" fill="hold"/>
                                        <p:tgtEl>
                                          <p:spTgt spid="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72"/>
          <p:cNvCxnSpPr>
            <a:cxnSpLocks noChangeShapeType="1"/>
          </p:cNvCxnSpPr>
          <p:nvPr/>
        </p:nvCxnSpPr>
        <p:spPr bwMode="auto">
          <a:xfrm>
            <a:off x="6908676" y="1945942"/>
            <a:ext cx="559718" cy="184693"/>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cxnSp>
        <p:nvCxnSpPr>
          <p:cNvPr id="5" name="直接连接符 20"/>
          <p:cNvCxnSpPr>
            <a:cxnSpLocks noChangeShapeType="1"/>
          </p:cNvCxnSpPr>
          <p:nvPr/>
        </p:nvCxnSpPr>
        <p:spPr bwMode="auto">
          <a:xfrm flipV="1">
            <a:off x="4915214" y="2283260"/>
            <a:ext cx="683924" cy="622217"/>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grpSp>
        <p:nvGrpSpPr>
          <p:cNvPr id="6" name="组合 5"/>
          <p:cNvGrpSpPr/>
          <p:nvPr/>
        </p:nvGrpSpPr>
        <p:grpSpPr>
          <a:xfrm>
            <a:off x="5364309" y="867739"/>
            <a:ext cx="1656509" cy="1656509"/>
            <a:chOff x="5252030" y="2008764"/>
            <a:chExt cx="809336" cy="809336"/>
          </a:xfrm>
          <a:solidFill>
            <a:schemeClr val="accent1"/>
          </a:solidFill>
        </p:grpSpPr>
        <p:sp>
          <p:nvSpPr>
            <p:cNvPr id="7" name="椭圆 6"/>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8" name="椭圆 7"/>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9" name="组合 8"/>
          <p:cNvGrpSpPr/>
          <p:nvPr/>
        </p:nvGrpSpPr>
        <p:grpSpPr>
          <a:xfrm>
            <a:off x="3366390" y="3924072"/>
            <a:ext cx="515519" cy="515519"/>
            <a:chOff x="5252030" y="2008764"/>
            <a:chExt cx="809336" cy="809336"/>
          </a:xfrm>
          <a:solidFill>
            <a:schemeClr val="accent1"/>
          </a:solidFill>
        </p:grpSpPr>
        <p:sp>
          <p:nvSpPr>
            <p:cNvPr id="10" name="椭圆 9"/>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11" name="椭圆 10"/>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12" name="组合 11"/>
          <p:cNvGrpSpPr/>
          <p:nvPr/>
        </p:nvGrpSpPr>
        <p:grpSpPr>
          <a:xfrm>
            <a:off x="2252257" y="1467966"/>
            <a:ext cx="1244798" cy="1244798"/>
            <a:chOff x="5252030" y="2008764"/>
            <a:chExt cx="809336" cy="809336"/>
          </a:xfrm>
          <a:solidFill>
            <a:schemeClr val="accent1"/>
          </a:solidFill>
        </p:grpSpPr>
        <p:sp>
          <p:nvSpPr>
            <p:cNvPr id="13" name="椭圆 12"/>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14" name="椭圆 13"/>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cxnSp>
        <p:nvCxnSpPr>
          <p:cNvPr id="15" name="直接连接符 14"/>
          <p:cNvCxnSpPr>
            <a:cxnSpLocks noChangeShapeType="1"/>
          </p:cNvCxnSpPr>
          <p:nvPr/>
        </p:nvCxnSpPr>
        <p:spPr bwMode="auto">
          <a:xfrm flipV="1">
            <a:off x="2017615" y="2550772"/>
            <a:ext cx="413953" cy="322088"/>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cxnSp>
        <p:nvCxnSpPr>
          <p:cNvPr id="16" name="直接连接符 17"/>
          <p:cNvCxnSpPr>
            <a:cxnSpLocks noChangeShapeType="1"/>
          </p:cNvCxnSpPr>
          <p:nvPr/>
        </p:nvCxnSpPr>
        <p:spPr bwMode="auto">
          <a:xfrm>
            <a:off x="3407040" y="2413506"/>
            <a:ext cx="681323" cy="491172"/>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cxnSp>
        <p:nvCxnSpPr>
          <p:cNvPr id="17" name="直接连接符 23"/>
          <p:cNvCxnSpPr>
            <a:cxnSpLocks noChangeShapeType="1"/>
            <a:endCxn id="27" idx="1"/>
          </p:cNvCxnSpPr>
          <p:nvPr/>
        </p:nvCxnSpPr>
        <p:spPr bwMode="auto">
          <a:xfrm>
            <a:off x="1044841" y="2659079"/>
            <a:ext cx="363984" cy="242094"/>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cxnSp>
        <p:nvCxnSpPr>
          <p:cNvPr id="18" name="直接连接符 43"/>
          <p:cNvCxnSpPr>
            <a:cxnSpLocks noChangeShapeType="1"/>
          </p:cNvCxnSpPr>
          <p:nvPr/>
        </p:nvCxnSpPr>
        <p:spPr bwMode="auto">
          <a:xfrm flipV="1">
            <a:off x="3786841" y="3733236"/>
            <a:ext cx="301521" cy="278300"/>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grpSp>
        <p:nvGrpSpPr>
          <p:cNvPr id="19" name="组合 18"/>
          <p:cNvGrpSpPr/>
          <p:nvPr/>
        </p:nvGrpSpPr>
        <p:grpSpPr>
          <a:xfrm>
            <a:off x="7327456" y="1912164"/>
            <a:ext cx="630230" cy="630230"/>
            <a:chOff x="304800" y="673100"/>
            <a:chExt cx="4000500" cy="4000500"/>
          </a:xfrm>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1" name="椭圆 2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a:ea typeface="微软雅黑"/>
                <a:cs typeface="+mn-cs"/>
              </a:endParaRPr>
            </a:p>
          </p:txBody>
        </p:sp>
      </p:grpSp>
      <p:grpSp>
        <p:nvGrpSpPr>
          <p:cNvPr id="22" name="组合 21"/>
          <p:cNvGrpSpPr/>
          <p:nvPr/>
        </p:nvGrpSpPr>
        <p:grpSpPr>
          <a:xfrm>
            <a:off x="3888910" y="2693370"/>
            <a:ext cx="1226559" cy="1226559"/>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4" name="椭圆 23"/>
            <p:cNvSpPr/>
            <p:nvPr/>
          </p:nvSpPr>
          <p:spPr>
            <a:xfrm>
              <a:off x="392112" y="760412"/>
              <a:ext cx="3825873" cy="382587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25" name="组合 24"/>
          <p:cNvGrpSpPr/>
          <p:nvPr/>
        </p:nvGrpSpPr>
        <p:grpSpPr>
          <a:xfrm>
            <a:off x="1268453" y="2760801"/>
            <a:ext cx="867139" cy="867139"/>
            <a:chOff x="304800" y="673100"/>
            <a:chExt cx="4000500" cy="4000500"/>
          </a:xfrm>
          <a:effectLst>
            <a:outerShdw blurRad="444500" dist="254000" dir="8100000" algn="tr" rotWithShape="0">
              <a:prstClr val="black">
                <a:alpha val="50000"/>
              </a:prstClr>
            </a:outerShdw>
          </a:effectLst>
        </p:grpSpPr>
        <p:sp>
          <p:nvSpPr>
            <p:cNvPr id="26" name="同心圆 2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7" name="椭圆 2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28" name="文本框 37"/>
          <p:cNvSpPr>
            <a:spLocks noChangeArrowheads="1"/>
          </p:cNvSpPr>
          <p:nvPr/>
        </p:nvSpPr>
        <p:spPr bwMode="auto">
          <a:xfrm>
            <a:off x="5843544" y="1308125"/>
            <a:ext cx="74892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2200" b="0" i="0" u="none" strike="noStrike" kern="1200" cap="none" spc="0" normalizeH="0" baseline="0" noProof="0" dirty="0" smtClean="0">
                <a:ln>
                  <a:noFill/>
                </a:ln>
                <a:solidFill>
                  <a:prstClr val="white">
                    <a:lumMod val="95000"/>
                  </a:prstClr>
                </a:solidFill>
                <a:effectLst/>
                <a:uLnTx/>
                <a:uFillTx/>
                <a:latin typeface="微软雅黑"/>
                <a:ea typeface="微软雅黑"/>
                <a:cs typeface="+mn-cs"/>
                <a:sym typeface="微软雅黑" pitchFamily="34" charset="-122"/>
              </a:rPr>
              <a:t>标题</a:t>
            </a:r>
            <a:endParaRPr kumimoji="0" lang="en-US" altLang="zh-CN" sz="2200" b="0" i="0" u="none" strike="noStrike" kern="1200" cap="none" spc="0" normalizeH="0" baseline="0" noProof="0" dirty="0" smtClean="0">
              <a:ln>
                <a:noFill/>
              </a:ln>
              <a:solidFill>
                <a:prstClr val="white">
                  <a:lumMod val="95000"/>
                </a:prstClr>
              </a:solidFill>
              <a:effectLst/>
              <a:uLnTx/>
              <a:uFillTx/>
              <a:latin typeface="微软雅黑"/>
              <a:ea typeface="微软雅黑"/>
              <a:cs typeface="+mn-cs"/>
              <a:sym typeface="微软雅黑" pitchFamily="34" charset="-122"/>
            </a:endParaRPr>
          </a:p>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2200" b="0" i="0" u="none" strike="noStrike" kern="1200" cap="none" spc="0" normalizeH="0" baseline="0" noProof="0" dirty="0" smtClean="0">
                <a:ln>
                  <a:noFill/>
                </a:ln>
                <a:solidFill>
                  <a:prstClr val="white">
                    <a:lumMod val="95000"/>
                  </a:prstClr>
                </a:solidFill>
                <a:effectLst/>
                <a:uLnTx/>
                <a:uFillTx/>
                <a:latin typeface="微软雅黑"/>
                <a:ea typeface="微软雅黑"/>
                <a:cs typeface="+mn-cs"/>
                <a:sym typeface="微软雅黑" pitchFamily="34" charset="-122"/>
              </a:rPr>
              <a:t>内容</a:t>
            </a:r>
            <a:endParaRPr kumimoji="0" lang="zh-CN" altLang="en-US" sz="2200" b="0" i="0" u="none" strike="noStrike" kern="1200" cap="none" spc="0" normalizeH="0" baseline="0" noProof="0" dirty="0">
              <a:ln>
                <a:noFill/>
              </a:ln>
              <a:solidFill>
                <a:prstClr val="white">
                  <a:lumMod val="95000"/>
                </a:prstClr>
              </a:solidFill>
              <a:effectLst/>
              <a:uLnTx/>
              <a:uFillTx/>
              <a:latin typeface="微软雅黑"/>
              <a:ea typeface="微软雅黑"/>
              <a:cs typeface="+mn-cs"/>
              <a:sym typeface="微软雅黑" pitchFamily="34" charset="-122"/>
            </a:endParaRPr>
          </a:p>
        </p:txBody>
      </p:sp>
      <p:sp>
        <p:nvSpPr>
          <p:cNvPr id="29" name="文本框 37"/>
          <p:cNvSpPr>
            <a:spLocks noChangeArrowheads="1"/>
          </p:cNvSpPr>
          <p:nvPr/>
        </p:nvSpPr>
        <p:spPr bwMode="auto">
          <a:xfrm>
            <a:off x="4166200" y="3000658"/>
            <a:ext cx="671979"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1900" b="0" i="0" u="none" strike="noStrike" kern="1200" cap="none" spc="0" normalizeH="0" baseline="0" noProof="0" dirty="0" smtClean="0">
                <a:ln>
                  <a:noFill/>
                </a:ln>
                <a:solidFill>
                  <a:srgbClr val="080808"/>
                </a:solidFill>
                <a:effectLst/>
                <a:uLnTx/>
                <a:uFillTx/>
                <a:latin typeface="微软雅黑"/>
                <a:ea typeface="微软雅黑"/>
                <a:cs typeface="+mn-cs"/>
                <a:sym typeface="微软雅黑" pitchFamily="34" charset="-122"/>
              </a:rPr>
              <a:t>标题</a:t>
            </a:r>
            <a:endParaRPr kumimoji="0" lang="en-US" altLang="zh-CN" sz="1900" b="0" i="0" u="none" strike="noStrike" kern="1200" cap="none" spc="0" normalizeH="0" baseline="0" noProof="0" dirty="0" smtClean="0">
              <a:ln>
                <a:noFill/>
              </a:ln>
              <a:solidFill>
                <a:srgbClr val="080808"/>
              </a:solidFill>
              <a:effectLst/>
              <a:uLnTx/>
              <a:uFillTx/>
              <a:latin typeface="微软雅黑"/>
              <a:ea typeface="微软雅黑"/>
              <a:cs typeface="+mn-cs"/>
              <a:sym typeface="微软雅黑" pitchFamily="34" charset="-122"/>
            </a:endParaRPr>
          </a:p>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1900" b="0" i="0" u="none" strike="noStrike" kern="1200" cap="none" spc="0" normalizeH="0" baseline="0" noProof="0" dirty="0" smtClean="0">
                <a:ln>
                  <a:noFill/>
                </a:ln>
                <a:solidFill>
                  <a:srgbClr val="080808"/>
                </a:solidFill>
                <a:effectLst/>
                <a:uLnTx/>
                <a:uFillTx/>
                <a:latin typeface="微软雅黑"/>
                <a:ea typeface="微软雅黑"/>
                <a:cs typeface="+mn-cs"/>
                <a:sym typeface="微软雅黑" pitchFamily="34" charset="-122"/>
              </a:rPr>
              <a:t>内容</a:t>
            </a:r>
            <a:endParaRPr kumimoji="0" lang="zh-CN" altLang="en-US" sz="1900" b="0" i="0" u="none" strike="noStrike" kern="1200" cap="none" spc="0" normalizeH="0" baseline="0" noProof="0" dirty="0">
              <a:ln>
                <a:noFill/>
              </a:ln>
              <a:solidFill>
                <a:srgbClr val="080808"/>
              </a:solidFill>
              <a:effectLst/>
              <a:uLnTx/>
              <a:uFillTx/>
              <a:latin typeface="微软雅黑"/>
              <a:ea typeface="微软雅黑"/>
              <a:cs typeface="+mn-cs"/>
              <a:sym typeface="微软雅黑" pitchFamily="34" charset="-122"/>
            </a:endParaRPr>
          </a:p>
        </p:txBody>
      </p:sp>
      <p:sp>
        <p:nvSpPr>
          <p:cNvPr id="30" name="文本框 37"/>
          <p:cNvSpPr>
            <a:spLocks noChangeArrowheads="1"/>
          </p:cNvSpPr>
          <p:nvPr/>
        </p:nvSpPr>
        <p:spPr bwMode="auto">
          <a:xfrm>
            <a:off x="2535704" y="1792081"/>
            <a:ext cx="671979"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1900" b="0" i="0" u="none" strike="noStrike" kern="1200" cap="none" spc="0" normalizeH="0" baseline="0" noProof="0" dirty="0" smtClean="0">
                <a:ln>
                  <a:noFill/>
                </a:ln>
                <a:solidFill>
                  <a:prstClr val="white">
                    <a:lumMod val="95000"/>
                  </a:prstClr>
                </a:solidFill>
                <a:effectLst/>
                <a:uLnTx/>
                <a:uFillTx/>
                <a:latin typeface="微软雅黑"/>
                <a:ea typeface="微软雅黑"/>
                <a:cs typeface="+mn-cs"/>
                <a:sym typeface="微软雅黑" pitchFamily="34" charset="-122"/>
              </a:rPr>
              <a:t>标题</a:t>
            </a:r>
            <a:endParaRPr kumimoji="0" lang="en-US" altLang="zh-CN" sz="1900" b="0" i="0" u="none" strike="noStrike" kern="1200" cap="none" spc="0" normalizeH="0" baseline="0" noProof="0" dirty="0" smtClean="0">
              <a:ln>
                <a:noFill/>
              </a:ln>
              <a:solidFill>
                <a:prstClr val="white">
                  <a:lumMod val="95000"/>
                </a:prstClr>
              </a:solidFill>
              <a:effectLst/>
              <a:uLnTx/>
              <a:uFillTx/>
              <a:latin typeface="微软雅黑"/>
              <a:ea typeface="微软雅黑"/>
              <a:cs typeface="+mn-cs"/>
              <a:sym typeface="微软雅黑" pitchFamily="34" charset="-122"/>
            </a:endParaRPr>
          </a:p>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1900" b="0" i="0" u="none" strike="noStrike" kern="1200" cap="none" spc="0" normalizeH="0" baseline="0" noProof="0" dirty="0" smtClean="0">
                <a:ln>
                  <a:noFill/>
                </a:ln>
                <a:solidFill>
                  <a:prstClr val="white">
                    <a:lumMod val="95000"/>
                  </a:prstClr>
                </a:solidFill>
                <a:effectLst/>
                <a:uLnTx/>
                <a:uFillTx/>
                <a:latin typeface="微软雅黑"/>
                <a:ea typeface="微软雅黑"/>
                <a:cs typeface="+mn-cs"/>
                <a:sym typeface="微软雅黑" pitchFamily="34" charset="-122"/>
              </a:rPr>
              <a:t>内容</a:t>
            </a:r>
            <a:endParaRPr kumimoji="0" lang="zh-CN" altLang="en-US" sz="1900" b="0" i="0" u="none" strike="noStrike" kern="1200" cap="none" spc="0" normalizeH="0" baseline="0" noProof="0" dirty="0">
              <a:ln>
                <a:noFill/>
              </a:ln>
              <a:solidFill>
                <a:prstClr val="white">
                  <a:lumMod val="95000"/>
                </a:prstClr>
              </a:solidFill>
              <a:effectLst/>
              <a:uLnTx/>
              <a:uFillTx/>
              <a:latin typeface="微软雅黑"/>
              <a:ea typeface="微软雅黑"/>
              <a:cs typeface="+mn-cs"/>
              <a:sym typeface="微软雅黑" pitchFamily="34" charset="-122"/>
            </a:endParaRPr>
          </a:p>
        </p:txBody>
      </p:sp>
      <p:sp>
        <p:nvSpPr>
          <p:cNvPr id="31" name="文本框 37"/>
          <p:cNvSpPr>
            <a:spLocks noChangeArrowheads="1"/>
          </p:cNvSpPr>
          <p:nvPr/>
        </p:nvSpPr>
        <p:spPr bwMode="auto">
          <a:xfrm>
            <a:off x="1455801" y="2987501"/>
            <a:ext cx="4924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mn-cs"/>
                <a:sym typeface="微软雅黑" pitchFamily="34" charset="-122"/>
              </a:rPr>
              <a:t>标题</a:t>
            </a:r>
            <a:endParaRPr kumimoji="0" lang="en-US" altLang="zh-CN" sz="1200" b="0" i="0" u="none" strike="noStrike" kern="1200" cap="none" spc="0" normalizeH="0" baseline="0" noProof="0" dirty="0" smtClean="0">
              <a:ln>
                <a:noFill/>
              </a:ln>
              <a:solidFill>
                <a:srgbClr val="080808"/>
              </a:solidFill>
              <a:effectLst/>
              <a:uLnTx/>
              <a:uFillTx/>
              <a:latin typeface="微软雅黑"/>
              <a:ea typeface="微软雅黑"/>
              <a:cs typeface="+mn-cs"/>
              <a:sym typeface="微软雅黑" pitchFamily="34" charset="-122"/>
            </a:endParaRPr>
          </a:p>
          <a:p>
            <a:pPr marL="0" marR="0" lvl="0" indent="0" algn="ctr" defTabSz="914400" rtl="0" eaLnBrk="1" fontAlgn="base" latinLnBrk="0" hangingPunct="1">
              <a:lnSpc>
                <a:spcPct val="100000"/>
              </a:lnSpc>
              <a:spcBef>
                <a:spcPct val="0"/>
              </a:spcBef>
              <a:spcAft>
                <a:spcPct val="0"/>
              </a:spcAft>
              <a:buClrTx/>
              <a:buSzTx/>
              <a:buFont typeface="Arial" charset="0"/>
              <a:buNone/>
              <a:tabLst/>
              <a:defRPr/>
            </a:pPr>
            <a:r>
              <a:rPr kumimoji="0" lang="zh-CN" altLang="en-US" sz="1200" b="0" i="0" u="none" strike="noStrike" kern="1200" cap="none" spc="0" normalizeH="0" baseline="0" noProof="0" dirty="0" smtClean="0">
                <a:ln>
                  <a:noFill/>
                </a:ln>
                <a:solidFill>
                  <a:srgbClr val="080808"/>
                </a:solidFill>
                <a:effectLst/>
                <a:uLnTx/>
                <a:uFillTx/>
                <a:latin typeface="微软雅黑"/>
                <a:ea typeface="微软雅黑"/>
                <a:cs typeface="+mn-cs"/>
                <a:sym typeface="微软雅黑" pitchFamily="34" charset="-122"/>
              </a:rPr>
              <a:t>内容</a:t>
            </a:r>
            <a:endParaRPr kumimoji="0" lang="zh-CN" altLang="en-US" sz="1200" b="0" i="0" u="none" strike="noStrike" kern="1200" cap="none" spc="0" normalizeH="0" baseline="0" noProof="0" dirty="0">
              <a:ln>
                <a:noFill/>
              </a:ln>
              <a:solidFill>
                <a:srgbClr val="080808"/>
              </a:solidFill>
              <a:effectLst/>
              <a:uLnTx/>
              <a:uFillTx/>
              <a:latin typeface="微软雅黑"/>
              <a:ea typeface="微软雅黑"/>
              <a:cs typeface="+mn-cs"/>
              <a:sym typeface="微软雅黑" pitchFamily="34" charset="-122"/>
            </a:endParaRPr>
          </a:p>
        </p:txBody>
      </p:sp>
      <p:sp>
        <p:nvSpPr>
          <p:cNvPr id="32" name="矩形 76"/>
          <p:cNvSpPr>
            <a:spLocks noChangeArrowheads="1"/>
          </p:cNvSpPr>
          <p:nvPr/>
        </p:nvSpPr>
        <p:spPr bwMode="auto">
          <a:xfrm>
            <a:off x="959142" y="3715984"/>
            <a:ext cx="1366485" cy="257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409" tIns="38705" rIns="77409" bIns="3870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ts val="1354"/>
              </a:lnSpc>
              <a:spcBef>
                <a:spcPct val="0"/>
              </a:spcBef>
              <a:spcAft>
                <a:spcPct val="0"/>
              </a:spcAft>
              <a:buClrTx/>
              <a:buSzTx/>
              <a:buFont typeface="Arial" charset="0"/>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点击添加描述总结</a:t>
            </a:r>
            <a:r>
              <a:rPr kumimoji="0" lang="en-US" altLang="zh-CN"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 </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endParaRPr>
          </a:p>
        </p:txBody>
      </p:sp>
      <p:sp>
        <p:nvSpPr>
          <p:cNvPr id="33" name="矩形 80"/>
          <p:cNvSpPr>
            <a:spLocks noChangeArrowheads="1"/>
          </p:cNvSpPr>
          <p:nvPr/>
        </p:nvSpPr>
        <p:spPr bwMode="auto">
          <a:xfrm>
            <a:off x="2145016" y="2817540"/>
            <a:ext cx="1366485" cy="257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409" tIns="38705" rIns="77409" bIns="3870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ts val="1354"/>
              </a:lnSpc>
              <a:spcBef>
                <a:spcPct val="0"/>
              </a:spcBef>
              <a:spcAft>
                <a:spcPct val="0"/>
              </a:spcAft>
              <a:buClrTx/>
              <a:buSzTx/>
              <a:buFont typeface="Arial" charset="0"/>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点击添加描述总结</a:t>
            </a:r>
            <a:r>
              <a:rPr kumimoji="0" lang="en-US" altLang="zh-CN"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 </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endParaRPr>
          </a:p>
        </p:txBody>
      </p:sp>
      <p:sp>
        <p:nvSpPr>
          <p:cNvPr id="34" name="矩形 81"/>
          <p:cNvSpPr>
            <a:spLocks noChangeArrowheads="1"/>
          </p:cNvSpPr>
          <p:nvPr/>
        </p:nvSpPr>
        <p:spPr bwMode="auto">
          <a:xfrm>
            <a:off x="3848923" y="3959867"/>
            <a:ext cx="1366485" cy="257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409" tIns="38705" rIns="77409" bIns="3870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ts val="1354"/>
              </a:lnSpc>
              <a:spcBef>
                <a:spcPct val="0"/>
              </a:spcBef>
              <a:spcAft>
                <a:spcPct val="0"/>
              </a:spcAft>
              <a:buClrTx/>
              <a:buSzTx/>
              <a:buFont typeface="Arial" charset="0"/>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点击添加描述总结</a:t>
            </a:r>
            <a:r>
              <a:rPr kumimoji="0" lang="en-US" altLang="zh-CN"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 </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endParaRPr>
          </a:p>
        </p:txBody>
      </p:sp>
      <p:sp>
        <p:nvSpPr>
          <p:cNvPr id="35" name="矩形 82"/>
          <p:cNvSpPr>
            <a:spLocks noChangeArrowheads="1"/>
          </p:cNvSpPr>
          <p:nvPr/>
        </p:nvSpPr>
        <p:spPr bwMode="auto">
          <a:xfrm>
            <a:off x="5482823" y="2650746"/>
            <a:ext cx="1366485" cy="257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409" tIns="38705" rIns="77409" bIns="3870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base" latinLnBrk="0" hangingPunct="1">
              <a:lnSpc>
                <a:spcPts val="1354"/>
              </a:lnSpc>
              <a:spcBef>
                <a:spcPct val="0"/>
              </a:spcBef>
              <a:spcAft>
                <a:spcPct val="0"/>
              </a:spcAft>
              <a:buClrTx/>
              <a:buSzTx/>
              <a:buFont typeface="Arial" charset="0"/>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点击添加描述总结</a:t>
            </a:r>
          </a:p>
        </p:txBody>
      </p:sp>
      <p:sp>
        <p:nvSpPr>
          <p:cNvPr id="36" name="矩形 35"/>
          <p:cNvSpPr>
            <a:spLocks noChangeArrowheads="1"/>
          </p:cNvSpPr>
          <p:nvPr/>
        </p:nvSpPr>
        <p:spPr bwMode="auto">
          <a:xfrm>
            <a:off x="6252011" y="3354338"/>
            <a:ext cx="2323291" cy="32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938" tIns="41468" rIns="82938" bIns="4146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914400" rtl="0" eaLnBrk="1" fontAlgn="base" latinLnBrk="0" hangingPunct="1">
              <a:lnSpc>
                <a:spcPct val="100000"/>
              </a:lnSpc>
              <a:spcBef>
                <a:spcPct val="0"/>
              </a:spcBef>
              <a:spcAft>
                <a:spcPct val="0"/>
              </a:spcAft>
              <a:buClrTx/>
              <a:buSzTx/>
              <a:buFont typeface="Arial" charset="0"/>
              <a:buNone/>
              <a:tabLst/>
              <a:defRPr/>
            </a:pPr>
            <a:r>
              <a:rPr kumimoji="0" lang="zh-CN" altLang="en-US" sz="1600" b="1" i="0" u="none" strike="noStrike" kern="1200" cap="none" spc="0" normalizeH="0" baseline="0" noProof="0" dirty="0">
                <a:ln>
                  <a:noFill/>
                </a:ln>
                <a:solidFill>
                  <a:srgbClr val="C00002"/>
                </a:solidFill>
                <a:effectLst/>
                <a:uLnTx/>
                <a:uFillTx/>
                <a:latin typeface="微软雅黑"/>
                <a:ea typeface="微软雅黑"/>
                <a:cs typeface="+mn-cs"/>
                <a:sym typeface="微软雅黑" pitchFamily="34" charset="-122"/>
              </a:rPr>
              <a:t>添加</a:t>
            </a:r>
            <a:r>
              <a:rPr kumimoji="0" lang="zh-CN" altLang="en-US" sz="1600" b="1" i="0" u="none" strike="noStrike" kern="1200" cap="none" spc="0" normalizeH="0" baseline="0" noProof="0" dirty="0" smtClean="0">
                <a:ln>
                  <a:noFill/>
                </a:ln>
                <a:solidFill>
                  <a:srgbClr val="C00002"/>
                </a:solidFill>
                <a:effectLst/>
                <a:uLnTx/>
                <a:uFillTx/>
                <a:latin typeface="微软雅黑"/>
                <a:ea typeface="微软雅黑"/>
                <a:cs typeface="+mn-cs"/>
                <a:sym typeface="微软雅黑" pitchFamily="34" charset="-122"/>
              </a:rPr>
              <a:t>主要标题内容</a:t>
            </a:r>
            <a:endParaRPr kumimoji="0" lang="zh-CN" altLang="en-US" sz="1600" b="0" i="0" u="none" strike="noStrike" kern="1200" cap="none" spc="0" normalizeH="0" baseline="0" noProof="0" dirty="0">
              <a:ln>
                <a:noFill/>
              </a:ln>
              <a:solidFill>
                <a:srgbClr val="C00002"/>
              </a:solidFill>
              <a:effectLst/>
              <a:uLnTx/>
              <a:uFillTx/>
              <a:latin typeface="微软雅黑"/>
              <a:ea typeface="微软雅黑"/>
              <a:cs typeface="+mn-cs"/>
              <a:sym typeface="Calibri" pitchFamily="34" charset="0"/>
            </a:endParaRPr>
          </a:p>
        </p:txBody>
      </p:sp>
      <p:sp>
        <p:nvSpPr>
          <p:cNvPr id="37" name="文本框 13"/>
          <p:cNvSpPr txBox="1"/>
          <p:nvPr/>
        </p:nvSpPr>
        <p:spPr>
          <a:xfrm>
            <a:off x="5870768" y="3710837"/>
            <a:ext cx="2740626" cy="805129"/>
          </a:xfrm>
          <a:prstGeom prst="rect">
            <a:avLst/>
          </a:prstGeom>
          <a:noFill/>
        </p:spPr>
        <p:txBody>
          <a:bodyPr wrap="square" lIns="65824" tIns="32911" rIns="65824" bIns="32911" rtlCol="0">
            <a:spAutoFit/>
          </a:body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grpSp>
        <p:nvGrpSpPr>
          <p:cNvPr id="38" name="组合 37"/>
          <p:cNvGrpSpPr/>
          <p:nvPr/>
        </p:nvGrpSpPr>
        <p:grpSpPr>
          <a:xfrm>
            <a:off x="665688" y="2327926"/>
            <a:ext cx="420958" cy="420958"/>
            <a:chOff x="5252030" y="2008764"/>
            <a:chExt cx="809336" cy="809336"/>
          </a:xfrm>
          <a:solidFill>
            <a:schemeClr val="accent1"/>
          </a:solidFill>
        </p:grpSpPr>
        <p:sp>
          <p:nvSpPr>
            <p:cNvPr id="39" name="椭圆 38"/>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40" name="椭圆 39"/>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Tree>
    <p:extLst>
      <p:ext uri="{BB962C8B-B14F-4D97-AF65-F5344CB8AC3E}">
        <p14:creationId xmlns:p14="http://schemas.microsoft.com/office/powerpoint/2010/main" val="3555570908"/>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accel="52000" fill="hold" nodeType="clickEffect" p14:presetBounceEnd="38000">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14:bounceEnd="38000">
                                          <p:cBhvr additive="base">
                                            <p:cTn id="7" dur="500" fill="hold"/>
                                            <p:tgtEl>
                                              <p:spTgt spid="38"/>
                                            </p:tgtEl>
                                            <p:attrNameLst>
                                              <p:attrName>ppt_x</p:attrName>
                                            </p:attrNameLst>
                                          </p:cBhvr>
                                          <p:tavLst>
                                            <p:tav tm="0">
                                              <p:val>
                                                <p:strVal val="0-#ppt_w/2"/>
                                              </p:val>
                                            </p:tav>
                                            <p:tav tm="100000">
                                              <p:val>
                                                <p:strVal val="#ppt_x"/>
                                              </p:val>
                                            </p:tav>
                                          </p:tavLst>
                                        </p:anim>
                                        <p:anim calcmode="lin" valueType="num" p14:bounceEnd="38000">
                                          <p:cBhvr additive="base">
                                            <p:cTn id="8" dur="500" fill="hold"/>
                                            <p:tgtEl>
                                              <p:spTgt spid="3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left)">
                                          <p:cBhvr>
                                            <p:cTn id="12" dur="500"/>
                                            <p:tgtEl>
                                              <p:spTgt spid="17"/>
                                            </p:tgtEl>
                                          </p:cBhvr>
                                        </p:animEffect>
                                      </p:childTnLst>
                                    </p:cTn>
                                  </p:par>
                                  <p:par>
                                    <p:cTn id="13" presetID="2" presetClass="entr" presetSubtype="3" accel="52000" fill="hold" nodeType="withEffect" p14:presetBounceEnd="38000">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14:bounceEnd="38000">
                                          <p:cBhvr additive="base">
                                            <p:cTn id="15" dur="500" fill="hold"/>
                                            <p:tgtEl>
                                              <p:spTgt spid="25"/>
                                            </p:tgtEl>
                                            <p:attrNameLst>
                                              <p:attrName>ppt_x</p:attrName>
                                            </p:attrNameLst>
                                          </p:cBhvr>
                                          <p:tavLst>
                                            <p:tav tm="0">
                                              <p:val>
                                                <p:strVal val="1+#ppt_w/2"/>
                                              </p:val>
                                            </p:tav>
                                            <p:tav tm="100000">
                                              <p:val>
                                                <p:strVal val="#ppt_x"/>
                                              </p:val>
                                            </p:tav>
                                          </p:tavLst>
                                        </p:anim>
                                        <p:anim calcmode="lin" valueType="num" p14:bounceEnd="38000">
                                          <p:cBhvr additive="base">
                                            <p:cTn id="16" dur="500" fill="hold"/>
                                            <p:tgtEl>
                                              <p:spTgt spid="25"/>
                                            </p:tgtEl>
                                            <p:attrNameLst>
                                              <p:attrName>ppt_y</p:attrName>
                                            </p:attrNameLst>
                                          </p:cBhvr>
                                          <p:tavLst>
                                            <p:tav tm="0">
                                              <p:val>
                                                <p:strVal val="0-#ppt_h/2"/>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31"/>
                                            </p:tgtEl>
                                            <p:attrNameLst>
                                              <p:attrName>style.visibility</p:attrName>
                                            </p:attrNameLst>
                                          </p:cBhvr>
                                          <p:to>
                                            <p:strVal val="visible"/>
                                          </p:to>
                                        </p:set>
                                        <p:anim calcmode="lin" valueType="num">
                                          <p:cBhvr>
                                            <p:cTn id="20" dur="500" fill="hold"/>
                                            <p:tgtEl>
                                              <p:spTgt spid="31"/>
                                            </p:tgtEl>
                                            <p:attrNameLst>
                                              <p:attrName>ppt_w</p:attrName>
                                            </p:attrNameLst>
                                          </p:cBhvr>
                                          <p:tavLst>
                                            <p:tav tm="0">
                                              <p:val>
                                                <p:fltVal val="0"/>
                                              </p:val>
                                            </p:tav>
                                            <p:tav tm="100000">
                                              <p:val>
                                                <p:strVal val="#ppt_w"/>
                                              </p:val>
                                            </p:tav>
                                          </p:tavLst>
                                        </p:anim>
                                        <p:anim calcmode="lin" valueType="num">
                                          <p:cBhvr>
                                            <p:cTn id="21" dur="500" fill="hold"/>
                                            <p:tgtEl>
                                              <p:spTgt spid="31"/>
                                            </p:tgtEl>
                                            <p:attrNameLst>
                                              <p:attrName>ppt_h</p:attrName>
                                            </p:attrNameLst>
                                          </p:cBhvr>
                                          <p:tavLst>
                                            <p:tav tm="0">
                                              <p:val>
                                                <p:fltVal val="0"/>
                                              </p:val>
                                            </p:tav>
                                            <p:tav tm="100000">
                                              <p:val>
                                                <p:strVal val="#ppt_h"/>
                                              </p:val>
                                            </p:tav>
                                          </p:tavLst>
                                        </p:anim>
                                        <p:animEffect transition="in" filter="fade">
                                          <p:cBhvr>
                                            <p:cTn id="22" dur="500"/>
                                            <p:tgtEl>
                                              <p:spTgt spid="31"/>
                                            </p:tgtEl>
                                          </p:cBhvr>
                                        </p:animEffect>
                                      </p:childTnLst>
                                    </p:cTn>
                                  </p:par>
                                </p:childTnLst>
                              </p:cTn>
                            </p:par>
                            <p:par>
                              <p:cTn id="23" fill="hold">
                                <p:stCondLst>
                                  <p:cond delay="1500"/>
                                </p:stCondLst>
                                <p:childTnLst>
                                  <p:par>
                                    <p:cTn id="24" presetID="22" presetClass="entr" presetSubtype="8" fill="hold"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wipe(left)">
                                          <p:cBhvr>
                                            <p:cTn id="26" dur="500"/>
                                            <p:tgtEl>
                                              <p:spTgt spid="15"/>
                                            </p:tgtEl>
                                          </p:cBhvr>
                                        </p:animEffect>
                                      </p:childTnLst>
                                    </p:cTn>
                                  </p:par>
                                  <p:par>
                                    <p:cTn id="27" presetID="2" presetClass="entr" presetSubtype="12" accel="52000" fill="hold" nodeType="withEffect" p14:presetBounceEnd="38000">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14:bounceEnd="38000">
                                          <p:cBhvr additive="base">
                                            <p:cTn id="29" dur="500" fill="hold"/>
                                            <p:tgtEl>
                                              <p:spTgt spid="12"/>
                                            </p:tgtEl>
                                            <p:attrNameLst>
                                              <p:attrName>ppt_x</p:attrName>
                                            </p:attrNameLst>
                                          </p:cBhvr>
                                          <p:tavLst>
                                            <p:tav tm="0">
                                              <p:val>
                                                <p:strVal val="0-#ppt_w/2"/>
                                              </p:val>
                                            </p:tav>
                                            <p:tav tm="100000">
                                              <p:val>
                                                <p:strVal val="#ppt_x"/>
                                              </p:val>
                                            </p:tav>
                                          </p:tavLst>
                                        </p:anim>
                                        <p:anim calcmode="lin" valueType="num" p14:bounceEnd="38000">
                                          <p:cBhvr additive="base">
                                            <p:cTn id="30" dur="500" fill="hold"/>
                                            <p:tgtEl>
                                              <p:spTgt spid="12"/>
                                            </p:tgtEl>
                                            <p:attrNameLst>
                                              <p:attrName>ppt_y</p:attrName>
                                            </p:attrNameLst>
                                          </p:cBhvr>
                                          <p:tavLst>
                                            <p:tav tm="0">
                                              <p:val>
                                                <p:strVal val="1+#ppt_h/2"/>
                                              </p:val>
                                            </p:tav>
                                            <p:tav tm="100000">
                                              <p:val>
                                                <p:strVal val="#ppt_y"/>
                                              </p:val>
                                            </p:tav>
                                          </p:tavLst>
                                        </p:anim>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 calcmode="lin" valueType="num">
                                          <p:cBhvr>
                                            <p:cTn id="34" dur="500" fill="hold"/>
                                            <p:tgtEl>
                                              <p:spTgt spid="30"/>
                                            </p:tgtEl>
                                            <p:attrNameLst>
                                              <p:attrName>ppt_w</p:attrName>
                                            </p:attrNameLst>
                                          </p:cBhvr>
                                          <p:tavLst>
                                            <p:tav tm="0">
                                              <p:val>
                                                <p:fltVal val="0"/>
                                              </p:val>
                                            </p:tav>
                                            <p:tav tm="100000">
                                              <p:val>
                                                <p:strVal val="#ppt_w"/>
                                              </p:val>
                                            </p:tav>
                                          </p:tavLst>
                                        </p:anim>
                                        <p:anim calcmode="lin" valueType="num">
                                          <p:cBhvr>
                                            <p:cTn id="35" dur="500" fill="hold"/>
                                            <p:tgtEl>
                                              <p:spTgt spid="30"/>
                                            </p:tgtEl>
                                            <p:attrNameLst>
                                              <p:attrName>ppt_h</p:attrName>
                                            </p:attrNameLst>
                                          </p:cBhvr>
                                          <p:tavLst>
                                            <p:tav tm="0">
                                              <p:val>
                                                <p:fltVal val="0"/>
                                              </p:val>
                                            </p:tav>
                                            <p:tav tm="100000">
                                              <p:val>
                                                <p:strVal val="#ppt_h"/>
                                              </p:val>
                                            </p:tav>
                                          </p:tavLst>
                                        </p:anim>
                                        <p:animEffect transition="in" filter="fade">
                                          <p:cBhvr>
                                            <p:cTn id="36" dur="500"/>
                                            <p:tgtEl>
                                              <p:spTgt spid="30"/>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wipe(left)">
                                          <p:cBhvr>
                                            <p:cTn id="40" dur="500"/>
                                            <p:tgtEl>
                                              <p:spTgt spid="16"/>
                                            </p:tgtEl>
                                          </p:cBhvr>
                                        </p:animEffect>
                                      </p:childTnLst>
                                    </p:cTn>
                                  </p:par>
                                  <p:par>
                                    <p:cTn id="41" presetID="2" presetClass="entr" presetSubtype="3" accel="52000" fill="hold" nodeType="withEffect" p14:presetBounceEnd="38000">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14:bounceEnd="38000">
                                          <p:cBhvr additive="base">
                                            <p:cTn id="43" dur="500" fill="hold"/>
                                            <p:tgtEl>
                                              <p:spTgt spid="22"/>
                                            </p:tgtEl>
                                            <p:attrNameLst>
                                              <p:attrName>ppt_x</p:attrName>
                                            </p:attrNameLst>
                                          </p:cBhvr>
                                          <p:tavLst>
                                            <p:tav tm="0">
                                              <p:val>
                                                <p:strVal val="1+#ppt_w/2"/>
                                              </p:val>
                                            </p:tav>
                                            <p:tav tm="100000">
                                              <p:val>
                                                <p:strVal val="#ppt_x"/>
                                              </p:val>
                                            </p:tav>
                                          </p:tavLst>
                                        </p:anim>
                                        <p:anim calcmode="lin" valueType="num" p14:bounceEnd="38000">
                                          <p:cBhvr additive="base">
                                            <p:cTn id="44" dur="500" fill="hold"/>
                                            <p:tgtEl>
                                              <p:spTgt spid="22"/>
                                            </p:tgtEl>
                                            <p:attrNameLst>
                                              <p:attrName>ppt_y</p:attrName>
                                            </p:attrNameLst>
                                          </p:cBhvr>
                                          <p:tavLst>
                                            <p:tav tm="0">
                                              <p:val>
                                                <p:strVal val="0-#ppt_h/2"/>
                                              </p:val>
                                            </p:tav>
                                            <p:tav tm="100000">
                                              <p:val>
                                                <p:strVal val="#ppt_y"/>
                                              </p:val>
                                            </p:tav>
                                          </p:tavLst>
                                        </p:anim>
                                      </p:childTnLst>
                                    </p:cTn>
                                  </p:par>
                                </p:childTnLst>
                              </p:cTn>
                            </p:par>
                            <p:par>
                              <p:cTn id="45" fill="hold">
                                <p:stCondLst>
                                  <p:cond delay="3000"/>
                                </p:stCondLst>
                                <p:childTnLst>
                                  <p:par>
                                    <p:cTn id="46" presetID="53" presetClass="entr" presetSubtype="16" fill="hold" grpId="0" nodeType="afterEffect">
                                      <p:stCondLst>
                                        <p:cond delay="0"/>
                                      </p:stCondLst>
                                      <p:childTnLst>
                                        <p:set>
                                          <p:cBhvr>
                                            <p:cTn id="47" dur="1" fill="hold">
                                              <p:stCondLst>
                                                <p:cond delay="0"/>
                                              </p:stCondLst>
                                            </p:cTn>
                                            <p:tgtEl>
                                              <p:spTgt spid="29"/>
                                            </p:tgtEl>
                                            <p:attrNameLst>
                                              <p:attrName>style.visibility</p:attrName>
                                            </p:attrNameLst>
                                          </p:cBhvr>
                                          <p:to>
                                            <p:strVal val="visible"/>
                                          </p:to>
                                        </p:set>
                                        <p:anim calcmode="lin" valueType="num">
                                          <p:cBhvr>
                                            <p:cTn id="48" dur="500" fill="hold"/>
                                            <p:tgtEl>
                                              <p:spTgt spid="29"/>
                                            </p:tgtEl>
                                            <p:attrNameLst>
                                              <p:attrName>ppt_w</p:attrName>
                                            </p:attrNameLst>
                                          </p:cBhvr>
                                          <p:tavLst>
                                            <p:tav tm="0">
                                              <p:val>
                                                <p:fltVal val="0"/>
                                              </p:val>
                                            </p:tav>
                                            <p:tav tm="100000">
                                              <p:val>
                                                <p:strVal val="#ppt_w"/>
                                              </p:val>
                                            </p:tav>
                                          </p:tavLst>
                                        </p:anim>
                                        <p:anim calcmode="lin" valueType="num">
                                          <p:cBhvr>
                                            <p:cTn id="49" dur="500" fill="hold"/>
                                            <p:tgtEl>
                                              <p:spTgt spid="29"/>
                                            </p:tgtEl>
                                            <p:attrNameLst>
                                              <p:attrName>ppt_h</p:attrName>
                                            </p:attrNameLst>
                                          </p:cBhvr>
                                          <p:tavLst>
                                            <p:tav tm="0">
                                              <p:val>
                                                <p:fltVal val="0"/>
                                              </p:val>
                                            </p:tav>
                                            <p:tav tm="100000">
                                              <p:val>
                                                <p:strVal val="#ppt_h"/>
                                              </p:val>
                                            </p:tav>
                                          </p:tavLst>
                                        </p:anim>
                                        <p:animEffect transition="in" filter="fade">
                                          <p:cBhvr>
                                            <p:cTn id="50" dur="500"/>
                                            <p:tgtEl>
                                              <p:spTgt spid="29"/>
                                            </p:tgtEl>
                                          </p:cBhvr>
                                        </p:animEffect>
                                      </p:childTnLst>
                                    </p:cTn>
                                  </p:par>
                                </p:childTnLst>
                              </p:cTn>
                            </p:par>
                            <p:par>
                              <p:cTn id="51" fill="hold">
                                <p:stCondLst>
                                  <p:cond delay="3500"/>
                                </p:stCondLst>
                                <p:childTnLst>
                                  <p:par>
                                    <p:cTn id="52" presetID="22" presetClass="entr" presetSubtype="2" fill="hold" nodeType="after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wipe(right)">
                                          <p:cBhvr>
                                            <p:cTn id="54" dur="500"/>
                                            <p:tgtEl>
                                              <p:spTgt spid="18"/>
                                            </p:tgtEl>
                                          </p:cBhvr>
                                        </p:animEffect>
                                      </p:childTnLst>
                                    </p:cTn>
                                  </p:par>
                                  <p:par>
                                    <p:cTn id="55" presetID="22" presetClass="entr" presetSubtype="8" fill="hold" nodeType="with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wipe(left)">
                                          <p:cBhvr>
                                            <p:cTn id="57" dur="500"/>
                                            <p:tgtEl>
                                              <p:spTgt spid="5"/>
                                            </p:tgtEl>
                                          </p:cBhvr>
                                        </p:animEffect>
                                      </p:childTnLst>
                                    </p:cTn>
                                  </p:par>
                                  <p:par>
                                    <p:cTn id="58" presetID="2" presetClass="entr" presetSubtype="12" accel="52000" fill="hold" nodeType="withEffect" p14:presetBounceEnd="38000">
                                      <p:stCondLst>
                                        <p:cond delay="0"/>
                                      </p:stCondLst>
                                      <p:childTnLst>
                                        <p:set>
                                          <p:cBhvr>
                                            <p:cTn id="59" dur="1" fill="hold">
                                              <p:stCondLst>
                                                <p:cond delay="0"/>
                                              </p:stCondLst>
                                            </p:cTn>
                                            <p:tgtEl>
                                              <p:spTgt spid="9"/>
                                            </p:tgtEl>
                                            <p:attrNameLst>
                                              <p:attrName>style.visibility</p:attrName>
                                            </p:attrNameLst>
                                          </p:cBhvr>
                                          <p:to>
                                            <p:strVal val="visible"/>
                                          </p:to>
                                        </p:set>
                                        <p:anim calcmode="lin" valueType="num" p14:bounceEnd="38000">
                                          <p:cBhvr additive="base">
                                            <p:cTn id="60" dur="500" fill="hold"/>
                                            <p:tgtEl>
                                              <p:spTgt spid="9"/>
                                            </p:tgtEl>
                                            <p:attrNameLst>
                                              <p:attrName>ppt_x</p:attrName>
                                            </p:attrNameLst>
                                          </p:cBhvr>
                                          <p:tavLst>
                                            <p:tav tm="0">
                                              <p:val>
                                                <p:strVal val="0-#ppt_w/2"/>
                                              </p:val>
                                            </p:tav>
                                            <p:tav tm="100000">
                                              <p:val>
                                                <p:strVal val="#ppt_x"/>
                                              </p:val>
                                            </p:tav>
                                          </p:tavLst>
                                        </p:anim>
                                        <p:anim calcmode="lin" valueType="num" p14:bounceEnd="38000">
                                          <p:cBhvr additive="base">
                                            <p:cTn id="61" dur="500" fill="hold"/>
                                            <p:tgtEl>
                                              <p:spTgt spid="9"/>
                                            </p:tgtEl>
                                            <p:attrNameLst>
                                              <p:attrName>ppt_y</p:attrName>
                                            </p:attrNameLst>
                                          </p:cBhvr>
                                          <p:tavLst>
                                            <p:tav tm="0">
                                              <p:val>
                                                <p:strVal val="1+#ppt_h/2"/>
                                              </p:val>
                                            </p:tav>
                                            <p:tav tm="100000">
                                              <p:val>
                                                <p:strVal val="#ppt_y"/>
                                              </p:val>
                                            </p:tav>
                                          </p:tavLst>
                                        </p:anim>
                                      </p:childTnLst>
                                    </p:cTn>
                                  </p:par>
                                  <p:par>
                                    <p:cTn id="62" presetID="2" presetClass="entr" presetSubtype="3" accel="52000" fill="hold" nodeType="withEffect" p14:presetBounceEnd="38000">
                                      <p:stCondLst>
                                        <p:cond delay="0"/>
                                      </p:stCondLst>
                                      <p:childTnLst>
                                        <p:set>
                                          <p:cBhvr>
                                            <p:cTn id="63" dur="1" fill="hold">
                                              <p:stCondLst>
                                                <p:cond delay="0"/>
                                              </p:stCondLst>
                                            </p:cTn>
                                            <p:tgtEl>
                                              <p:spTgt spid="6"/>
                                            </p:tgtEl>
                                            <p:attrNameLst>
                                              <p:attrName>style.visibility</p:attrName>
                                            </p:attrNameLst>
                                          </p:cBhvr>
                                          <p:to>
                                            <p:strVal val="visible"/>
                                          </p:to>
                                        </p:set>
                                        <p:anim calcmode="lin" valueType="num" p14:bounceEnd="38000">
                                          <p:cBhvr additive="base">
                                            <p:cTn id="64" dur="500" fill="hold"/>
                                            <p:tgtEl>
                                              <p:spTgt spid="6"/>
                                            </p:tgtEl>
                                            <p:attrNameLst>
                                              <p:attrName>ppt_x</p:attrName>
                                            </p:attrNameLst>
                                          </p:cBhvr>
                                          <p:tavLst>
                                            <p:tav tm="0">
                                              <p:val>
                                                <p:strVal val="1+#ppt_w/2"/>
                                              </p:val>
                                            </p:tav>
                                            <p:tav tm="100000">
                                              <p:val>
                                                <p:strVal val="#ppt_x"/>
                                              </p:val>
                                            </p:tav>
                                          </p:tavLst>
                                        </p:anim>
                                        <p:anim calcmode="lin" valueType="num" p14:bounceEnd="38000">
                                          <p:cBhvr additive="base">
                                            <p:cTn id="65" dur="500" fill="hold"/>
                                            <p:tgtEl>
                                              <p:spTgt spid="6"/>
                                            </p:tgtEl>
                                            <p:attrNameLst>
                                              <p:attrName>ppt_y</p:attrName>
                                            </p:attrNameLst>
                                          </p:cBhvr>
                                          <p:tavLst>
                                            <p:tav tm="0">
                                              <p:val>
                                                <p:strVal val="0-#ppt_h/2"/>
                                              </p:val>
                                            </p:tav>
                                            <p:tav tm="100000">
                                              <p:val>
                                                <p:strVal val="#ppt_y"/>
                                              </p:val>
                                            </p:tav>
                                          </p:tavLst>
                                        </p:anim>
                                      </p:childTnLst>
                                    </p:cTn>
                                  </p:par>
                                </p:childTnLst>
                              </p:cTn>
                            </p:par>
                            <p:par>
                              <p:cTn id="66" fill="hold">
                                <p:stCondLst>
                                  <p:cond delay="4000"/>
                                </p:stCondLst>
                                <p:childTnLst>
                                  <p:par>
                                    <p:cTn id="67" presetID="53" presetClass="entr" presetSubtype="16" fill="hold" grpId="0" nodeType="afterEffect">
                                      <p:stCondLst>
                                        <p:cond delay="0"/>
                                      </p:stCondLst>
                                      <p:childTnLst>
                                        <p:set>
                                          <p:cBhvr>
                                            <p:cTn id="68" dur="1" fill="hold">
                                              <p:stCondLst>
                                                <p:cond delay="0"/>
                                              </p:stCondLst>
                                            </p:cTn>
                                            <p:tgtEl>
                                              <p:spTgt spid="28"/>
                                            </p:tgtEl>
                                            <p:attrNameLst>
                                              <p:attrName>style.visibility</p:attrName>
                                            </p:attrNameLst>
                                          </p:cBhvr>
                                          <p:to>
                                            <p:strVal val="visible"/>
                                          </p:to>
                                        </p:set>
                                        <p:anim calcmode="lin" valueType="num">
                                          <p:cBhvr>
                                            <p:cTn id="69" dur="500" fill="hold"/>
                                            <p:tgtEl>
                                              <p:spTgt spid="28"/>
                                            </p:tgtEl>
                                            <p:attrNameLst>
                                              <p:attrName>ppt_w</p:attrName>
                                            </p:attrNameLst>
                                          </p:cBhvr>
                                          <p:tavLst>
                                            <p:tav tm="0">
                                              <p:val>
                                                <p:fltVal val="0"/>
                                              </p:val>
                                            </p:tav>
                                            <p:tav tm="100000">
                                              <p:val>
                                                <p:strVal val="#ppt_w"/>
                                              </p:val>
                                            </p:tav>
                                          </p:tavLst>
                                        </p:anim>
                                        <p:anim calcmode="lin" valueType="num">
                                          <p:cBhvr>
                                            <p:cTn id="70" dur="500" fill="hold"/>
                                            <p:tgtEl>
                                              <p:spTgt spid="28"/>
                                            </p:tgtEl>
                                            <p:attrNameLst>
                                              <p:attrName>ppt_h</p:attrName>
                                            </p:attrNameLst>
                                          </p:cBhvr>
                                          <p:tavLst>
                                            <p:tav tm="0">
                                              <p:val>
                                                <p:fltVal val="0"/>
                                              </p:val>
                                            </p:tav>
                                            <p:tav tm="100000">
                                              <p:val>
                                                <p:strVal val="#ppt_h"/>
                                              </p:val>
                                            </p:tav>
                                          </p:tavLst>
                                        </p:anim>
                                        <p:animEffect transition="in" filter="fade">
                                          <p:cBhvr>
                                            <p:cTn id="71" dur="500"/>
                                            <p:tgtEl>
                                              <p:spTgt spid="28"/>
                                            </p:tgtEl>
                                          </p:cBhvr>
                                        </p:animEffect>
                                      </p:childTnLst>
                                    </p:cTn>
                                  </p:par>
                                </p:childTnLst>
                              </p:cTn>
                            </p:par>
                            <p:par>
                              <p:cTn id="72" fill="hold">
                                <p:stCondLst>
                                  <p:cond delay="4500"/>
                                </p:stCondLst>
                                <p:childTnLst>
                                  <p:par>
                                    <p:cTn id="73" presetID="22" presetClass="entr" presetSubtype="8" fill="hold" nodeType="afterEffect">
                                      <p:stCondLst>
                                        <p:cond delay="0"/>
                                      </p:stCondLst>
                                      <p:childTnLst>
                                        <p:set>
                                          <p:cBhvr>
                                            <p:cTn id="74" dur="1" fill="hold">
                                              <p:stCondLst>
                                                <p:cond delay="0"/>
                                              </p:stCondLst>
                                            </p:cTn>
                                            <p:tgtEl>
                                              <p:spTgt spid="4"/>
                                            </p:tgtEl>
                                            <p:attrNameLst>
                                              <p:attrName>style.visibility</p:attrName>
                                            </p:attrNameLst>
                                          </p:cBhvr>
                                          <p:to>
                                            <p:strVal val="visible"/>
                                          </p:to>
                                        </p:set>
                                        <p:animEffect transition="in" filter="wipe(left)">
                                          <p:cBhvr>
                                            <p:cTn id="75" dur="500"/>
                                            <p:tgtEl>
                                              <p:spTgt spid="4"/>
                                            </p:tgtEl>
                                          </p:cBhvr>
                                        </p:animEffect>
                                      </p:childTnLst>
                                    </p:cTn>
                                  </p:par>
                                  <p:par>
                                    <p:cTn id="76" presetID="2" presetClass="entr" presetSubtype="2" accel="52000" fill="hold" nodeType="withEffect" p14:presetBounceEnd="38000">
                                      <p:stCondLst>
                                        <p:cond delay="0"/>
                                      </p:stCondLst>
                                      <p:childTnLst>
                                        <p:set>
                                          <p:cBhvr>
                                            <p:cTn id="77" dur="1" fill="hold">
                                              <p:stCondLst>
                                                <p:cond delay="0"/>
                                              </p:stCondLst>
                                            </p:cTn>
                                            <p:tgtEl>
                                              <p:spTgt spid="19"/>
                                            </p:tgtEl>
                                            <p:attrNameLst>
                                              <p:attrName>style.visibility</p:attrName>
                                            </p:attrNameLst>
                                          </p:cBhvr>
                                          <p:to>
                                            <p:strVal val="visible"/>
                                          </p:to>
                                        </p:set>
                                        <p:anim calcmode="lin" valueType="num" p14:bounceEnd="38000">
                                          <p:cBhvr additive="base">
                                            <p:cTn id="78" dur="500" fill="hold"/>
                                            <p:tgtEl>
                                              <p:spTgt spid="19"/>
                                            </p:tgtEl>
                                            <p:attrNameLst>
                                              <p:attrName>ppt_x</p:attrName>
                                            </p:attrNameLst>
                                          </p:cBhvr>
                                          <p:tavLst>
                                            <p:tav tm="0">
                                              <p:val>
                                                <p:strVal val="1+#ppt_w/2"/>
                                              </p:val>
                                            </p:tav>
                                            <p:tav tm="100000">
                                              <p:val>
                                                <p:strVal val="#ppt_x"/>
                                              </p:val>
                                            </p:tav>
                                          </p:tavLst>
                                        </p:anim>
                                        <p:anim calcmode="lin" valueType="num" p14:bounceEnd="38000">
                                          <p:cBhvr additive="base">
                                            <p:cTn id="79" dur="500" fill="hold"/>
                                            <p:tgtEl>
                                              <p:spTgt spid="19"/>
                                            </p:tgtEl>
                                            <p:attrNameLst>
                                              <p:attrName>ppt_y</p:attrName>
                                            </p:attrNameLst>
                                          </p:cBhvr>
                                          <p:tavLst>
                                            <p:tav tm="0">
                                              <p:val>
                                                <p:strVal val="#ppt_y"/>
                                              </p:val>
                                            </p:tav>
                                            <p:tav tm="100000">
                                              <p:val>
                                                <p:strVal val="#ppt_y"/>
                                              </p:val>
                                            </p:tav>
                                          </p:tavLst>
                                        </p:anim>
                                      </p:childTnLst>
                                    </p:cTn>
                                  </p:par>
                                  <p:par>
                                    <p:cTn id="80" presetID="10" presetClass="entr" presetSubtype="0" fill="hold" grpId="0" nodeType="withEffect">
                                      <p:stCondLst>
                                        <p:cond delay="250"/>
                                      </p:stCondLst>
                                      <p:childTnLst>
                                        <p:set>
                                          <p:cBhvr>
                                            <p:cTn id="81" dur="1" fill="hold">
                                              <p:stCondLst>
                                                <p:cond delay="0"/>
                                              </p:stCondLst>
                                            </p:cTn>
                                            <p:tgtEl>
                                              <p:spTgt spid="32"/>
                                            </p:tgtEl>
                                            <p:attrNameLst>
                                              <p:attrName>style.visibility</p:attrName>
                                            </p:attrNameLst>
                                          </p:cBhvr>
                                          <p:to>
                                            <p:strVal val="visible"/>
                                          </p:to>
                                        </p:set>
                                        <p:animEffect transition="in" filter="fade">
                                          <p:cBhvr>
                                            <p:cTn id="82" dur="400"/>
                                            <p:tgtEl>
                                              <p:spTgt spid="32"/>
                                            </p:tgtEl>
                                          </p:cBhvr>
                                        </p:animEffect>
                                      </p:childTnLst>
                                    </p:cTn>
                                  </p:par>
                                  <p:par>
                                    <p:cTn id="83" presetID="10" presetClass="entr" presetSubtype="0" fill="hold" grpId="0" nodeType="withEffect">
                                      <p:stCondLst>
                                        <p:cond delay="250"/>
                                      </p:stCondLst>
                                      <p:childTnLst>
                                        <p:set>
                                          <p:cBhvr>
                                            <p:cTn id="84" dur="1" fill="hold">
                                              <p:stCondLst>
                                                <p:cond delay="0"/>
                                              </p:stCondLst>
                                            </p:cTn>
                                            <p:tgtEl>
                                              <p:spTgt spid="33"/>
                                            </p:tgtEl>
                                            <p:attrNameLst>
                                              <p:attrName>style.visibility</p:attrName>
                                            </p:attrNameLst>
                                          </p:cBhvr>
                                          <p:to>
                                            <p:strVal val="visible"/>
                                          </p:to>
                                        </p:set>
                                        <p:animEffect transition="in" filter="fade">
                                          <p:cBhvr>
                                            <p:cTn id="85" dur="500"/>
                                            <p:tgtEl>
                                              <p:spTgt spid="33"/>
                                            </p:tgtEl>
                                          </p:cBhvr>
                                        </p:animEffect>
                                      </p:childTnLst>
                                    </p:cTn>
                                  </p:par>
                                  <p:par>
                                    <p:cTn id="86" presetID="10" presetClass="entr" presetSubtype="0" fill="hold" grpId="0" nodeType="withEffect">
                                      <p:stCondLst>
                                        <p:cond delay="250"/>
                                      </p:stCondLst>
                                      <p:childTnLst>
                                        <p:set>
                                          <p:cBhvr>
                                            <p:cTn id="87" dur="1" fill="hold">
                                              <p:stCondLst>
                                                <p:cond delay="0"/>
                                              </p:stCondLst>
                                            </p:cTn>
                                            <p:tgtEl>
                                              <p:spTgt spid="34"/>
                                            </p:tgtEl>
                                            <p:attrNameLst>
                                              <p:attrName>style.visibility</p:attrName>
                                            </p:attrNameLst>
                                          </p:cBhvr>
                                          <p:to>
                                            <p:strVal val="visible"/>
                                          </p:to>
                                        </p:set>
                                        <p:animEffect transition="in" filter="fade">
                                          <p:cBhvr>
                                            <p:cTn id="88" dur="400"/>
                                            <p:tgtEl>
                                              <p:spTgt spid="34"/>
                                            </p:tgtEl>
                                          </p:cBhvr>
                                        </p:animEffect>
                                      </p:childTnLst>
                                    </p:cTn>
                                  </p:par>
                                  <p:par>
                                    <p:cTn id="89" presetID="10" presetClass="entr" presetSubtype="0" fill="hold" grpId="0" nodeType="withEffect">
                                      <p:stCondLst>
                                        <p:cond delay="250"/>
                                      </p:stCondLst>
                                      <p:childTnLst>
                                        <p:set>
                                          <p:cBhvr>
                                            <p:cTn id="90" dur="1" fill="hold">
                                              <p:stCondLst>
                                                <p:cond delay="0"/>
                                              </p:stCondLst>
                                            </p:cTn>
                                            <p:tgtEl>
                                              <p:spTgt spid="35"/>
                                            </p:tgtEl>
                                            <p:attrNameLst>
                                              <p:attrName>style.visibility</p:attrName>
                                            </p:attrNameLst>
                                          </p:cBhvr>
                                          <p:to>
                                            <p:strVal val="visible"/>
                                          </p:to>
                                        </p:set>
                                        <p:animEffect transition="in" filter="fade">
                                          <p:cBhvr>
                                            <p:cTn id="91" dur="500"/>
                                            <p:tgtEl>
                                              <p:spTgt spid="35"/>
                                            </p:tgtEl>
                                          </p:cBhvr>
                                        </p:animEffect>
                                      </p:childTnLst>
                                    </p:cTn>
                                  </p:par>
                                </p:childTnLst>
                              </p:cTn>
                            </p:par>
                            <p:par>
                              <p:cTn id="92" fill="hold">
                                <p:stCondLst>
                                  <p:cond delay="5250"/>
                                </p:stCondLst>
                                <p:childTnLst>
                                  <p:par>
                                    <p:cTn id="93" presetID="22" presetClass="entr" presetSubtype="2" fill="hold" grpId="0" nodeType="afterEffect">
                                      <p:stCondLst>
                                        <p:cond delay="0"/>
                                      </p:stCondLst>
                                      <p:childTnLst>
                                        <p:set>
                                          <p:cBhvr>
                                            <p:cTn id="94" dur="1" fill="hold">
                                              <p:stCondLst>
                                                <p:cond delay="0"/>
                                              </p:stCondLst>
                                            </p:cTn>
                                            <p:tgtEl>
                                              <p:spTgt spid="36"/>
                                            </p:tgtEl>
                                            <p:attrNameLst>
                                              <p:attrName>style.visibility</p:attrName>
                                            </p:attrNameLst>
                                          </p:cBhvr>
                                          <p:to>
                                            <p:strVal val="visible"/>
                                          </p:to>
                                        </p:set>
                                        <p:animEffect transition="in" filter="wipe(right)">
                                          <p:cBhvr>
                                            <p:cTn id="95" dur="500"/>
                                            <p:tgtEl>
                                              <p:spTgt spid="36"/>
                                            </p:tgtEl>
                                          </p:cBhvr>
                                        </p:animEffect>
                                      </p:childTnLst>
                                    </p:cTn>
                                  </p:par>
                                  <p:par>
                                    <p:cTn id="96" presetID="22" presetClass="entr" presetSubtype="2" fill="hold" grpId="0" nodeType="withEffect">
                                      <p:stCondLst>
                                        <p:cond delay="0"/>
                                      </p:stCondLst>
                                      <p:childTnLst>
                                        <p:set>
                                          <p:cBhvr>
                                            <p:cTn id="97" dur="1" fill="hold">
                                              <p:stCondLst>
                                                <p:cond delay="0"/>
                                              </p:stCondLst>
                                            </p:cTn>
                                            <p:tgtEl>
                                              <p:spTgt spid="37"/>
                                            </p:tgtEl>
                                            <p:attrNameLst>
                                              <p:attrName>style.visibility</p:attrName>
                                            </p:attrNameLst>
                                          </p:cBhvr>
                                          <p:to>
                                            <p:strVal val="visible"/>
                                          </p:to>
                                        </p:set>
                                        <p:animEffect transition="in" filter="wipe(right)">
                                          <p:cBhvr>
                                            <p:cTn id="98" dur="7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P spid="32" grpId="0"/>
          <p:bldP spid="33" grpId="0"/>
          <p:bldP spid="34" grpId="0"/>
          <p:bldP spid="35" grpId="0"/>
          <p:bldP spid="36" grpId="0"/>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accel="5200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0-#ppt_w/2"/>
                                              </p:val>
                                            </p:tav>
                                            <p:tav tm="100000">
                                              <p:val>
                                                <p:strVal val="#ppt_x"/>
                                              </p:val>
                                            </p:tav>
                                          </p:tavLst>
                                        </p:anim>
                                        <p:anim calcmode="lin" valueType="num">
                                          <p:cBhvr additive="base">
                                            <p:cTn id="8" dur="500" fill="hold"/>
                                            <p:tgtEl>
                                              <p:spTgt spid="3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left)">
                                          <p:cBhvr>
                                            <p:cTn id="12" dur="500"/>
                                            <p:tgtEl>
                                              <p:spTgt spid="17"/>
                                            </p:tgtEl>
                                          </p:cBhvr>
                                        </p:animEffect>
                                      </p:childTnLst>
                                    </p:cTn>
                                  </p:par>
                                  <p:par>
                                    <p:cTn id="13" presetID="2" presetClass="entr" presetSubtype="3" accel="52000" fill="hold" nodeType="with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500" fill="hold"/>
                                            <p:tgtEl>
                                              <p:spTgt spid="25"/>
                                            </p:tgtEl>
                                            <p:attrNameLst>
                                              <p:attrName>ppt_x</p:attrName>
                                            </p:attrNameLst>
                                          </p:cBhvr>
                                          <p:tavLst>
                                            <p:tav tm="0">
                                              <p:val>
                                                <p:strVal val="1+#ppt_w/2"/>
                                              </p:val>
                                            </p:tav>
                                            <p:tav tm="100000">
                                              <p:val>
                                                <p:strVal val="#ppt_x"/>
                                              </p:val>
                                            </p:tav>
                                          </p:tavLst>
                                        </p:anim>
                                        <p:anim calcmode="lin" valueType="num">
                                          <p:cBhvr additive="base">
                                            <p:cTn id="16" dur="500" fill="hold"/>
                                            <p:tgtEl>
                                              <p:spTgt spid="25"/>
                                            </p:tgtEl>
                                            <p:attrNameLst>
                                              <p:attrName>ppt_y</p:attrName>
                                            </p:attrNameLst>
                                          </p:cBhvr>
                                          <p:tavLst>
                                            <p:tav tm="0">
                                              <p:val>
                                                <p:strVal val="0-#ppt_h/2"/>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31"/>
                                            </p:tgtEl>
                                            <p:attrNameLst>
                                              <p:attrName>style.visibility</p:attrName>
                                            </p:attrNameLst>
                                          </p:cBhvr>
                                          <p:to>
                                            <p:strVal val="visible"/>
                                          </p:to>
                                        </p:set>
                                        <p:anim calcmode="lin" valueType="num">
                                          <p:cBhvr>
                                            <p:cTn id="20" dur="500" fill="hold"/>
                                            <p:tgtEl>
                                              <p:spTgt spid="31"/>
                                            </p:tgtEl>
                                            <p:attrNameLst>
                                              <p:attrName>ppt_w</p:attrName>
                                            </p:attrNameLst>
                                          </p:cBhvr>
                                          <p:tavLst>
                                            <p:tav tm="0">
                                              <p:val>
                                                <p:fltVal val="0"/>
                                              </p:val>
                                            </p:tav>
                                            <p:tav tm="100000">
                                              <p:val>
                                                <p:strVal val="#ppt_w"/>
                                              </p:val>
                                            </p:tav>
                                          </p:tavLst>
                                        </p:anim>
                                        <p:anim calcmode="lin" valueType="num">
                                          <p:cBhvr>
                                            <p:cTn id="21" dur="500" fill="hold"/>
                                            <p:tgtEl>
                                              <p:spTgt spid="31"/>
                                            </p:tgtEl>
                                            <p:attrNameLst>
                                              <p:attrName>ppt_h</p:attrName>
                                            </p:attrNameLst>
                                          </p:cBhvr>
                                          <p:tavLst>
                                            <p:tav tm="0">
                                              <p:val>
                                                <p:fltVal val="0"/>
                                              </p:val>
                                            </p:tav>
                                            <p:tav tm="100000">
                                              <p:val>
                                                <p:strVal val="#ppt_h"/>
                                              </p:val>
                                            </p:tav>
                                          </p:tavLst>
                                        </p:anim>
                                        <p:animEffect transition="in" filter="fade">
                                          <p:cBhvr>
                                            <p:cTn id="22" dur="500"/>
                                            <p:tgtEl>
                                              <p:spTgt spid="31"/>
                                            </p:tgtEl>
                                          </p:cBhvr>
                                        </p:animEffect>
                                      </p:childTnLst>
                                    </p:cTn>
                                  </p:par>
                                </p:childTnLst>
                              </p:cTn>
                            </p:par>
                            <p:par>
                              <p:cTn id="23" fill="hold">
                                <p:stCondLst>
                                  <p:cond delay="1500"/>
                                </p:stCondLst>
                                <p:childTnLst>
                                  <p:par>
                                    <p:cTn id="24" presetID="22" presetClass="entr" presetSubtype="8" fill="hold"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wipe(left)">
                                          <p:cBhvr>
                                            <p:cTn id="26" dur="500"/>
                                            <p:tgtEl>
                                              <p:spTgt spid="15"/>
                                            </p:tgtEl>
                                          </p:cBhvr>
                                        </p:animEffect>
                                      </p:childTnLst>
                                    </p:cTn>
                                  </p:par>
                                  <p:par>
                                    <p:cTn id="27" presetID="2" presetClass="entr" presetSubtype="12" accel="52000"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500" fill="hold"/>
                                            <p:tgtEl>
                                              <p:spTgt spid="12"/>
                                            </p:tgtEl>
                                            <p:attrNameLst>
                                              <p:attrName>ppt_x</p:attrName>
                                            </p:attrNameLst>
                                          </p:cBhvr>
                                          <p:tavLst>
                                            <p:tav tm="0">
                                              <p:val>
                                                <p:strVal val="0-#ppt_w/2"/>
                                              </p:val>
                                            </p:tav>
                                            <p:tav tm="100000">
                                              <p:val>
                                                <p:strVal val="#ppt_x"/>
                                              </p:val>
                                            </p:tav>
                                          </p:tavLst>
                                        </p:anim>
                                        <p:anim calcmode="lin" valueType="num">
                                          <p:cBhvr additive="base">
                                            <p:cTn id="30" dur="500" fill="hold"/>
                                            <p:tgtEl>
                                              <p:spTgt spid="12"/>
                                            </p:tgtEl>
                                            <p:attrNameLst>
                                              <p:attrName>ppt_y</p:attrName>
                                            </p:attrNameLst>
                                          </p:cBhvr>
                                          <p:tavLst>
                                            <p:tav tm="0">
                                              <p:val>
                                                <p:strVal val="1+#ppt_h/2"/>
                                              </p:val>
                                            </p:tav>
                                            <p:tav tm="100000">
                                              <p:val>
                                                <p:strVal val="#ppt_y"/>
                                              </p:val>
                                            </p:tav>
                                          </p:tavLst>
                                        </p:anim>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 calcmode="lin" valueType="num">
                                          <p:cBhvr>
                                            <p:cTn id="34" dur="500" fill="hold"/>
                                            <p:tgtEl>
                                              <p:spTgt spid="30"/>
                                            </p:tgtEl>
                                            <p:attrNameLst>
                                              <p:attrName>ppt_w</p:attrName>
                                            </p:attrNameLst>
                                          </p:cBhvr>
                                          <p:tavLst>
                                            <p:tav tm="0">
                                              <p:val>
                                                <p:fltVal val="0"/>
                                              </p:val>
                                            </p:tav>
                                            <p:tav tm="100000">
                                              <p:val>
                                                <p:strVal val="#ppt_w"/>
                                              </p:val>
                                            </p:tav>
                                          </p:tavLst>
                                        </p:anim>
                                        <p:anim calcmode="lin" valueType="num">
                                          <p:cBhvr>
                                            <p:cTn id="35" dur="500" fill="hold"/>
                                            <p:tgtEl>
                                              <p:spTgt spid="30"/>
                                            </p:tgtEl>
                                            <p:attrNameLst>
                                              <p:attrName>ppt_h</p:attrName>
                                            </p:attrNameLst>
                                          </p:cBhvr>
                                          <p:tavLst>
                                            <p:tav tm="0">
                                              <p:val>
                                                <p:fltVal val="0"/>
                                              </p:val>
                                            </p:tav>
                                            <p:tav tm="100000">
                                              <p:val>
                                                <p:strVal val="#ppt_h"/>
                                              </p:val>
                                            </p:tav>
                                          </p:tavLst>
                                        </p:anim>
                                        <p:animEffect transition="in" filter="fade">
                                          <p:cBhvr>
                                            <p:cTn id="36" dur="500"/>
                                            <p:tgtEl>
                                              <p:spTgt spid="30"/>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wipe(left)">
                                          <p:cBhvr>
                                            <p:cTn id="40" dur="500"/>
                                            <p:tgtEl>
                                              <p:spTgt spid="16"/>
                                            </p:tgtEl>
                                          </p:cBhvr>
                                        </p:animEffect>
                                      </p:childTnLst>
                                    </p:cTn>
                                  </p:par>
                                  <p:par>
                                    <p:cTn id="41" presetID="2" presetClass="entr" presetSubtype="3" accel="52000" fill="hold" nodeType="with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additive="base">
                                            <p:cTn id="43" dur="500" fill="hold"/>
                                            <p:tgtEl>
                                              <p:spTgt spid="22"/>
                                            </p:tgtEl>
                                            <p:attrNameLst>
                                              <p:attrName>ppt_x</p:attrName>
                                            </p:attrNameLst>
                                          </p:cBhvr>
                                          <p:tavLst>
                                            <p:tav tm="0">
                                              <p:val>
                                                <p:strVal val="1+#ppt_w/2"/>
                                              </p:val>
                                            </p:tav>
                                            <p:tav tm="100000">
                                              <p:val>
                                                <p:strVal val="#ppt_x"/>
                                              </p:val>
                                            </p:tav>
                                          </p:tavLst>
                                        </p:anim>
                                        <p:anim calcmode="lin" valueType="num">
                                          <p:cBhvr additive="base">
                                            <p:cTn id="44" dur="500" fill="hold"/>
                                            <p:tgtEl>
                                              <p:spTgt spid="22"/>
                                            </p:tgtEl>
                                            <p:attrNameLst>
                                              <p:attrName>ppt_y</p:attrName>
                                            </p:attrNameLst>
                                          </p:cBhvr>
                                          <p:tavLst>
                                            <p:tav tm="0">
                                              <p:val>
                                                <p:strVal val="0-#ppt_h/2"/>
                                              </p:val>
                                            </p:tav>
                                            <p:tav tm="100000">
                                              <p:val>
                                                <p:strVal val="#ppt_y"/>
                                              </p:val>
                                            </p:tav>
                                          </p:tavLst>
                                        </p:anim>
                                      </p:childTnLst>
                                    </p:cTn>
                                  </p:par>
                                </p:childTnLst>
                              </p:cTn>
                            </p:par>
                            <p:par>
                              <p:cTn id="45" fill="hold">
                                <p:stCondLst>
                                  <p:cond delay="3000"/>
                                </p:stCondLst>
                                <p:childTnLst>
                                  <p:par>
                                    <p:cTn id="46" presetID="53" presetClass="entr" presetSubtype="16" fill="hold" grpId="0" nodeType="afterEffect">
                                      <p:stCondLst>
                                        <p:cond delay="0"/>
                                      </p:stCondLst>
                                      <p:childTnLst>
                                        <p:set>
                                          <p:cBhvr>
                                            <p:cTn id="47" dur="1" fill="hold">
                                              <p:stCondLst>
                                                <p:cond delay="0"/>
                                              </p:stCondLst>
                                            </p:cTn>
                                            <p:tgtEl>
                                              <p:spTgt spid="29"/>
                                            </p:tgtEl>
                                            <p:attrNameLst>
                                              <p:attrName>style.visibility</p:attrName>
                                            </p:attrNameLst>
                                          </p:cBhvr>
                                          <p:to>
                                            <p:strVal val="visible"/>
                                          </p:to>
                                        </p:set>
                                        <p:anim calcmode="lin" valueType="num">
                                          <p:cBhvr>
                                            <p:cTn id="48" dur="500" fill="hold"/>
                                            <p:tgtEl>
                                              <p:spTgt spid="29"/>
                                            </p:tgtEl>
                                            <p:attrNameLst>
                                              <p:attrName>ppt_w</p:attrName>
                                            </p:attrNameLst>
                                          </p:cBhvr>
                                          <p:tavLst>
                                            <p:tav tm="0">
                                              <p:val>
                                                <p:fltVal val="0"/>
                                              </p:val>
                                            </p:tav>
                                            <p:tav tm="100000">
                                              <p:val>
                                                <p:strVal val="#ppt_w"/>
                                              </p:val>
                                            </p:tav>
                                          </p:tavLst>
                                        </p:anim>
                                        <p:anim calcmode="lin" valueType="num">
                                          <p:cBhvr>
                                            <p:cTn id="49" dur="500" fill="hold"/>
                                            <p:tgtEl>
                                              <p:spTgt spid="29"/>
                                            </p:tgtEl>
                                            <p:attrNameLst>
                                              <p:attrName>ppt_h</p:attrName>
                                            </p:attrNameLst>
                                          </p:cBhvr>
                                          <p:tavLst>
                                            <p:tav tm="0">
                                              <p:val>
                                                <p:fltVal val="0"/>
                                              </p:val>
                                            </p:tav>
                                            <p:tav tm="100000">
                                              <p:val>
                                                <p:strVal val="#ppt_h"/>
                                              </p:val>
                                            </p:tav>
                                          </p:tavLst>
                                        </p:anim>
                                        <p:animEffect transition="in" filter="fade">
                                          <p:cBhvr>
                                            <p:cTn id="50" dur="500"/>
                                            <p:tgtEl>
                                              <p:spTgt spid="29"/>
                                            </p:tgtEl>
                                          </p:cBhvr>
                                        </p:animEffect>
                                      </p:childTnLst>
                                    </p:cTn>
                                  </p:par>
                                </p:childTnLst>
                              </p:cTn>
                            </p:par>
                            <p:par>
                              <p:cTn id="51" fill="hold">
                                <p:stCondLst>
                                  <p:cond delay="3500"/>
                                </p:stCondLst>
                                <p:childTnLst>
                                  <p:par>
                                    <p:cTn id="52" presetID="22" presetClass="entr" presetSubtype="2" fill="hold" nodeType="after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wipe(right)">
                                          <p:cBhvr>
                                            <p:cTn id="54" dur="500"/>
                                            <p:tgtEl>
                                              <p:spTgt spid="18"/>
                                            </p:tgtEl>
                                          </p:cBhvr>
                                        </p:animEffect>
                                      </p:childTnLst>
                                    </p:cTn>
                                  </p:par>
                                  <p:par>
                                    <p:cTn id="55" presetID="22" presetClass="entr" presetSubtype="8" fill="hold" nodeType="with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wipe(left)">
                                          <p:cBhvr>
                                            <p:cTn id="57" dur="500"/>
                                            <p:tgtEl>
                                              <p:spTgt spid="5"/>
                                            </p:tgtEl>
                                          </p:cBhvr>
                                        </p:animEffect>
                                      </p:childTnLst>
                                    </p:cTn>
                                  </p:par>
                                  <p:par>
                                    <p:cTn id="58" presetID="2" presetClass="entr" presetSubtype="12" accel="52000" fill="hold" nodeType="withEffect">
                                      <p:stCondLst>
                                        <p:cond delay="0"/>
                                      </p:stCondLst>
                                      <p:childTnLst>
                                        <p:set>
                                          <p:cBhvr>
                                            <p:cTn id="59" dur="1" fill="hold">
                                              <p:stCondLst>
                                                <p:cond delay="0"/>
                                              </p:stCondLst>
                                            </p:cTn>
                                            <p:tgtEl>
                                              <p:spTgt spid="9"/>
                                            </p:tgtEl>
                                            <p:attrNameLst>
                                              <p:attrName>style.visibility</p:attrName>
                                            </p:attrNameLst>
                                          </p:cBhvr>
                                          <p:to>
                                            <p:strVal val="visible"/>
                                          </p:to>
                                        </p:set>
                                        <p:anim calcmode="lin" valueType="num">
                                          <p:cBhvr additive="base">
                                            <p:cTn id="60" dur="500" fill="hold"/>
                                            <p:tgtEl>
                                              <p:spTgt spid="9"/>
                                            </p:tgtEl>
                                            <p:attrNameLst>
                                              <p:attrName>ppt_x</p:attrName>
                                            </p:attrNameLst>
                                          </p:cBhvr>
                                          <p:tavLst>
                                            <p:tav tm="0">
                                              <p:val>
                                                <p:strVal val="0-#ppt_w/2"/>
                                              </p:val>
                                            </p:tav>
                                            <p:tav tm="100000">
                                              <p:val>
                                                <p:strVal val="#ppt_x"/>
                                              </p:val>
                                            </p:tav>
                                          </p:tavLst>
                                        </p:anim>
                                        <p:anim calcmode="lin" valueType="num">
                                          <p:cBhvr additive="base">
                                            <p:cTn id="61" dur="500" fill="hold"/>
                                            <p:tgtEl>
                                              <p:spTgt spid="9"/>
                                            </p:tgtEl>
                                            <p:attrNameLst>
                                              <p:attrName>ppt_y</p:attrName>
                                            </p:attrNameLst>
                                          </p:cBhvr>
                                          <p:tavLst>
                                            <p:tav tm="0">
                                              <p:val>
                                                <p:strVal val="1+#ppt_h/2"/>
                                              </p:val>
                                            </p:tav>
                                            <p:tav tm="100000">
                                              <p:val>
                                                <p:strVal val="#ppt_y"/>
                                              </p:val>
                                            </p:tav>
                                          </p:tavLst>
                                        </p:anim>
                                      </p:childTnLst>
                                    </p:cTn>
                                  </p:par>
                                  <p:par>
                                    <p:cTn id="62" presetID="2" presetClass="entr" presetSubtype="3" accel="52000" fill="hold" nodeType="withEffect">
                                      <p:stCondLst>
                                        <p:cond delay="0"/>
                                      </p:stCondLst>
                                      <p:childTnLst>
                                        <p:set>
                                          <p:cBhvr>
                                            <p:cTn id="63" dur="1" fill="hold">
                                              <p:stCondLst>
                                                <p:cond delay="0"/>
                                              </p:stCondLst>
                                            </p:cTn>
                                            <p:tgtEl>
                                              <p:spTgt spid="6"/>
                                            </p:tgtEl>
                                            <p:attrNameLst>
                                              <p:attrName>style.visibility</p:attrName>
                                            </p:attrNameLst>
                                          </p:cBhvr>
                                          <p:to>
                                            <p:strVal val="visible"/>
                                          </p:to>
                                        </p:set>
                                        <p:anim calcmode="lin" valueType="num">
                                          <p:cBhvr additive="base">
                                            <p:cTn id="64" dur="500" fill="hold"/>
                                            <p:tgtEl>
                                              <p:spTgt spid="6"/>
                                            </p:tgtEl>
                                            <p:attrNameLst>
                                              <p:attrName>ppt_x</p:attrName>
                                            </p:attrNameLst>
                                          </p:cBhvr>
                                          <p:tavLst>
                                            <p:tav tm="0">
                                              <p:val>
                                                <p:strVal val="1+#ppt_w/2"/>
                                              </p:val>
                                            </p:tav>
                                            <p:tav tm="100000">
                                              <p:val>
                                                <p:strVal val="#ppt_x"/>
                                              </p:val>
                                            </p:tav>
                                          </p:tavLst>
                                        </p:anim>
                                        <p:anim calcmode="lin" valueType="num">
                                          <p:cBhvr additive="base">
                                            <p:cTn id="65" dur="500" fill="hold"/>
                                            <p:tgtEl>
                                              <p:spTgt spid="6"/>
                                            </p:tgtEl>
                                            <p:attrNameLst>
                                              <p:attrName>ppt_y</p:attrName>
                                            </p:attrNameLst>
                                          </p:cBhvr>
                                          <p:tavLst>
                                            <p:tav tm="0">
                                              <p:val>
                                                <p:strVal val="0-#ppt_h/2"/>
                                              </p:val>
                                            </p:tav>
                                            <p:tav tm="100000">
                                              <p:val>
                                                <p:strVal val="#ppt_y"/>
                                              </p:val>
                                            </p:tav>
                                          </p:tavLst>
                                        </p:anim>
                                      </p:childTnLst>
                                    </p:cTn>
                                  </p:par>
                                </p:childTnLst>
                              </p:cTn>
                            </p:par>
                            <p:par>
                              <p:cTn id="66" fill="hold">
                                <p:stCondLst>
                                  <p:cond delay="4000"/>
                                </p:stCondLst>
                                <p:childTnLst>
                                  <p:par>
                                    <p:cTn id="67" presetID="53" presetClass="entr" presetSubtype="16" fill="hold" grpId="0" nodeType="afterEffect">
                                      <p:stCondLst>
                                        <p:cond delay="0"/>
                                      </p:stCondLst>
                                      <p:childTnLst>
                                        <p:set>
                                          <p:cBhvr>
                                            <p:cTn id="68" dur="1" fill="hold">
                                              <p:stCondLst>
                                                <p:cond delay="0"/>
                                              </p:stCondLst>
                                            </p:cTn>
                                            <p:tgtEl>
                                              <p:spTgt spid="28"/>
                                            </p:tgtEl>
                                            <p:attrNameLst>
                                              <p:attrName>style.visibility</p:attrName>
                                            </p:attrNameLst>
                                          </p:cBhvr>
                                          <p:to>
                                            <p:strVal val="visible"/>
                                          </p:to>
                                        </p:set>
                                        <p:anim calcmode="lin" valueType="num">
                                          <p:cBhvr>
                                            <p:cTn id="69" dur="500" fill="hold"/>
                                            <p:tgtEl>
                                              <p:spTgt spid="28"/>
                                            </p:tgtEl>
                                            <p:attrNameLst>
                                              <p:attrName>ppt_w</p:attrName>
                                            </p:attrNameLst>
                                          </p:cBhvr>
                                          <p:tavLst>
                                            <p:tav tm="0">
                                              <p:val>
                                                <p:fltVal val="0"/>
                                              </p:val>
                                            </p:tav>
                                            <p:tav tm="100000">
                                              <p:val>
                                                <p:strVal val="#ppt_w"/>
                                              </p:val>
                                            </p:tav>
                                          </p:tavLst>
                                        </p:anim>
                                        <p:anim calcmode="lin" valueType="num">
                                          <p:cBhvr>
                                            <p:cTn id="70" dur="500" fill="hold"/>
                                            <p:tgtEl>
                                              <p:spTgt spid="28"/>
                                            </p:tgtEl>
                                            <p:attrNameLst>
                                              <p:attrName>ppt_h</p:attrName>
                                            </p:attrNameLst>
                                          </p:cBhvr>
                                          <p:tavLst>
                                            <p:tav tm="0">
                                              <p:val>
                                                <p:fltVal val="0"/>
                                              </p:val>
                                            </p:tav>
                                            <p:tav tm="100000">
                                              <p:val>
                                                <p:strVal val="#ppt_h"/>
                                              </p:val>
                                            </p:tav>
                                          </p:tavLst>
                                        </p:anim>
                                        <p:animEffect transition="in" filter="fade">
                                          <p:cBhvr>
                                            <p:cTn id="71" dur="500"/>
                                            <p:tgtEl>
                                              <p:spTgt spid="28"/>
                                            </p:tgtEl>
                                          </p:cBhvr>
                                        </p:animEffect>
                                      </p:childTnLst>
                                    </p:cTn>
                                  </p:par>
                                </p:childTnLst>
                              </p:cTn>
                            </p:par>
                            <p:par>
                              <p:cTn id="72" fill="hold">
                                <p:stCondLst>
                                  <p:cond delay="4500"/>
                                </p:stCondLst>
                                <p:childTnLst>
                                  <p:par>
                                    <p:cTn id="73" presetID="22" presetClass="entr" presetSubtype="8" fill="hold" nodeType="afterEffect">
                                      <p:stCondLst>
                                        <p:cond delay="0"/>
                                      </p:stCondLst>
                                      <p:childTnLst>
                                        <p:set>
                                          <p:cBhvr>
                                            <p:cTn id="74" dur="1" fill="hold">
                                              <p:stCondLst>
                                                <p:cond delay="0"/>
                                              </p:stCondLst>
                                            </p:cTn>
                                            <p:tgtEl>
                                              <p:spTgt spid="4"/>
                                            </p:tgtEl>
                                            <p:attrNameLst>
                                              <p:attrName>style.visibility</p:attrName>
                                            </p:attrNameLst>
                                          </p:cBhvr>
                                          <p:to>
                                            <p:strVal val="visible"/>
                                          </p:to>
                                        </p:set>
                                        <p:animEffect transition="in" filter="wipe(left)">
                                          <p:cBhvr>
                                            <p:cTn id="75" dur="500"/>
                                            <p:tgtEl>
                                              <p:spTgt spid="4"/>
                                            </p:tgtEl>
                                          </p:cBhvr>
                                        </p:animEffect>
                                      </p:childTnLst>
                                    </p:cTn>
                                  </p:par>
                                  <p:par>
                                    <p:cTn id="76" presetID="2" presetClass="entr" presetSubtype="2" accel="52000" fill="hold" nodeType="withEffect">
                                      <p:stCondLst>
                                        <p:cond delay="0"/>
                                      </p:stCondLst>
                                      <p:childTnLst>
                                        <p:set>
                                          <p:cBhvr>
                                            <p:cTn id="77" dur="1" fill="hold">
                                              <p:stCondLst>
                                                <p:cond delay="0"/>
                                              </p:stCondLst>
                                            </p:cTn>
                                            <p:tgtEl>
                                              <p:spTgt spid="19"/>
                                            </p:tgtEl>
                                            <p:attrNameLst>
                                              <p:attrName>style.visibility</p:attrName>
                                            </p:attrNameLst>
                                          </p:cBhvr>
                                          <p:to>
                                            <p:strVal val="visible"/>
                                          </p:to>
                                        </p:set>
                                        <p:anim calcmode="lin" valueType="num">
                                          <p:cBhvr additive="base">
                                            <p:cTn id="78" dur="500" fill="hold"/>
                                            <p:tgtEl>
                                              <p:spTgt spid="19"/>
                                            </p:tgtEl>
                                            <p:attrNameLst>
                                              <p:attrName>ppt_x</p:attrName>
                                            </p:attrNameLst>
                                          </p:cBhvr>
                                          <p:tavLst>
                                            <p:tav tm="0">
                                              <p:val>
                                                <p:strVal val="1+#ppt_w/2"/>
                                              </p:val>
                                            </p:tav>
                                            <p:tav tm="100000">
                                              <p:val>
                                                <p:strVal val="#ppt_x"/>
                                              </p:val>
                                            </p:tav>
                                          </p:tavLst>
                                        </p:anim>
                                        <p:anim calcmode="lin" valueType="num">
                                          <p:cBhvr additive="base">
                                            <p:cTn id="79" dur="500" fill="hold"/>
                                            <p:tgtEl>
                                              <p:spTgt spid="19"/>
                                            </p:tgtEl>
                                            <p:attrNameLst>
                                              <p:attrName>ppt_y</p:attrName>
                                            </p:attrNameLst>
                                          </p:cBhvr>
                                          <p:tavLst>
                                            <p:tav tm="0">
                                              <p:val>
                                                <p:strVal val="#ppt_y"/>
                                              </p:val>
                                            </p:tav>
                                            <p:tav tm="100000">
                                              <p:val>
                                                <p:strVal val="#ppt_y"/>
                                              </p:val>
                                            </p:tav>
                                          </p:tavLst>
                                        </p:anim>
                                      </p:childTnLst>
                                    </p:cTn>
                                  </p:par>
                                  <p:par>
                                    <p:cTn id="80" presetID="10" presetClass="entr" presetSubtype="0" fill="hold" grpId="0" nodeType="withEffect">
                                      <p:stCondLst>
                                        <p:cond delay="250"/>
                                      </p:stCondLst>
                                      <p:childTnLst>
                                        <p:set>
                                          <p:cBhvr>
                                            <p:cTn id="81" dur="1" fill="hold">
                                              <p:stCondLst>
                                                <p:cond delay="0"/>
                                              </p:stCondLst>
                                            </p:cTn>
                                            <p:tgtEl>
                                              <p:spTgt spid="32"/>
                                            </p:tgtEl>
                                            <p:attrNameLst>
                                              <p:attrName>style.visibility</p:attrName>
                                            </p:attrNameLst>
                                          </p:cBhvr>
                                          <p:to>
                                            <p:strVal val="visible"/>
                                          </p:to>
                                        </p:set>
                                        <p:animEffect transition="in" filter="fade">
                                          <p:cBhvr>
                                            <p:cTn id="82" dur="400"/>
                                            <p:tgtEl>
                                              <p:spTgt spid="32"/>
                                            </p:tgtEl>
                                          </p:cBhvr>
                                        </p:animEffect>
                                      </p:childTnLst>
                                    </p:cTn>
                                  </p:par>
                                  <p:par>
                                    <p:cTn id="83" presetID="10" presetClass="entr" presetSubtype="0" fill="hold" grpId="0" nodeType="withEffect">
                                      <p:stCondLst>
                                        <p:cond delay="250"/>
                                      </p:stCondLst>
                                      <p:childTnLst>
                                        <p:set>
                                          <p:cBhvr>
                                            <p:cTn id="84" dur="1" fill="hold">
                                              <p:stCondLst>
                                                <p:cond delay="0"/>
                                              </p:stCondLst>
                                            </p:cTn>
                                            <p:tgtEl>
                                              <p:spTgt spid="33"/>
                                            </p:tgtEl>
                                            <p:attrNameLst>
                                              <p:attrName>style.visibility</p:attrName>
                                            </p:attrNameLst>
                                          </p:cBhvr>
                                          <p:to>
                                            <p:strVal val="visible"/>
                                          </p:to>
                                        </p:set>
                                        <p:animEffect transition="in" filter="fade">
                                          <p:cBhvr>
                                            <p:cTn id="85" dur="500"/>
                                            <p:tgtEl>
                                              <p:spTgt spid="33"/>
                                            </p:tgtEl>
                                          </p:cBhvr>
                                        </p:animEffect>
                                      </p:childTnLst>
                                    </p:cTn>
                                  </p:par>
                                  <p:par>
                                    <p:cTn id="86" presetID="10" presetClass="entr" presetSubtype="0" fill="hold" grpId="0" nodeType="withEffect">
                                      <p:stCondLst>
                                        <p:cond delay="250"/>
                                      </p:stCondLst>
                                      <p:childTnLst>
                                        <p:set>
                                          <p:cBhvr>
                                            <p:cTn id="87" dur="1" fill="hold">
                                              <p:stCondLst>
                                                <p:cond delay="0"/>
                                              </p:stCondLst>
                                            </p:cTn>
                                            <p:tgtEl>
                                              <p:spTgt spid="34"/>
                                            </p:tgtEl>
                                            <p:attrNameLst>
                                              <p:attrName>style.visibility</p:attrName>
                                            </p:attrNameLst>
                                          </p:cBhvr>
                                          <p:to>
                                            <p:strVal val="visible"/>
                                          </p:to>
                                        </p:set>
                                        <p:animEffect transition="in" filter="fade">
                                          <p:cBhvr>
                                            <p:cTn id="88" dur="400"/>
                                            <p:tgtEl>
                                              <p:spTgt spid="34"/>
                                            </p:tgtEl>
                                          </p:cBhvr>
                                        </p:animEffect>
                                      </p:childTnLst>
                                    </p:cTn>
                                  </p:par>
                                  <p:par>
                                    <p:cTn id="89" presetID="10" presetClass="entr" presetSubtype="0" fill="hold" grpId="0" nodeType="withEffect">
                                      <p:stCondLst>
                                        <p:cond delay="250"/>
                                      </p:stCondLst>
                                      <p:childTnLst>
                                        <p:set>
                                          <p:cBhvr>
                                            <p:cTn id="90" dur="1" fill="hold">
                                              <p:stCondLst>
                                                <p:cond delay="0"/>
                                              </p:stCondLst>
                                            </p:cTn>
                                            <p:tgtEl>
                                              <p:spTgt spid="35"/>
                                            </p:tgtEl>
                                            <p:attrNameLst>
                                              <p:attrName>style.visibility</p:attrName>
                                            </p:attrNameLst>
                                          </p:cBhvr>
                                          <p:to>
                                            <p:strVal val="visible"/>
                                          </p:to>
                                        </p:set>
                                        <p:animEffect transition="in" filter="fade">
                                          <p:cBhvr>
                                            <p:cTn id="91" dur="500"/>
                                            <p:tgtEl>
                                              <p:spTgt spid="35"/>
                                            </p:tgtEl>
                                          </p:cBhvr>
                                        </p:animEffect>
                                      </p:childTnLst>
                                    </p:cTn>
                                  </p:par>
                                </p:childTnLst>
                              </p:cTn>
                            </p:par>
                            <p:par>
                              <p:cTn id="92" fill="hold">
                                <p:stCondLst>
                                  <p:cond delay="5250"/>
                                </p:stCondLst>
                                <p:childTnLst>
                                  <p:par>
                                    <p:cTn id="93" presetID="22" presetClass="entr" presetSubtype="2" fill="hold" grpId="0" nodeType="afterEffect">
                                      <p:stCondLst>
                                        <p:cond delay="0"/>
                                      </p:stCondLst>
                                      <p:childTnLst>
                                        <p:set>
                                          <p:cBhvr>
                                            <p:cTn id="94" dur="1" fill="hold">
                                              <p:stCondLst>
                                                <p:cond delay="0"/>
                                              </p:stCondLst>
                                            </p:cTn>
                                            <p:tgtEl>
                                              <p:spTgt spid="36"/>
                                            </p:tgtEl>
                                            <p:attrNameLst>
                                              <p:attrName>style.visibility</p:attrName>
                                            </p:attrNameLst>
                                          </p:cBhvr>
                                          <p:to>
                                            <p:strVal val="visible"/>
                                          </p:to>
                                        </p:set>
                                        <p:animEffect transition="in" filter="wipe(right)">
                                          <p:cBhvr>
                                            <p:cTn id="95" dur="500"/>
                                            <p:tgtEl>
                                              <p:spTgt spid="36"/>
                                            </p:tgtEl>
                                          </p:cBhvr>
                                        </p:animEffect>
                                      </p:childTnLst>
                                    </p:cTn>
                                  </p:par>
                                  <p:par>
                                    <p:cTn id="96" presetID="22" presetClass="entr" presetSubtype="2" fill="hold" grpId="0" nodeType="withEffect">
                                      <p:stCondLst>
                                        <p:cond delay="0"/>
                                      </p:stCondLst>
                                      <p:childTnLst>
                                        <p:set>
                                          <p:cBhvr>
                                            <p:cTn id="97" dur="1" fill="hold">
                                              <p:stCondLst>
                                                <p:cond delay="0"/>
                                              </p:stCondLst>
                                            </p:cTn>
                                            <p:tgtEl>
                                              <p:spTgt spid="37"/>
                                            </p:tgtEl>
                                            <p:attrNameLst>
                                              <p:attrName>style.visibility</p:attrName>
                                            </p:attrNameLst>
                                          </p:cBhvr>
                                          <p:to>
                                            <p:strVal val="visible"/>
                                          </p:to>
                                        </p:set>
                                        <p:animEffect transition="in" filter="wipe(right)">
                                          <p:cBhvr>
                                            <p:cTn id="98" dur="7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P spid="32" grpId="0"/>
          <p:bldP spid="33" grpId="0"/>
          <p:bldP spid="34" grpId="0"/>
          <p:bldP spid="35" grpId="0"/>
          <p:bldP spid="36" grpId="0"/>
          <p:bldP spid="37"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8"/>
          <p:cNvSpPr txBox="1"/>
          <p:nvPr/>
        </p:nvSpPr>
        <p:spPr>
          <a:xfrm>
            <a:off x="6894120" y="1386819"/>
            <a:ext cx="1368152" cy="532453"/>
          </a:xfrm>
          <a:prstGeom prst="rect">
            <a:avLst/>
          </a:prstGeom>
          <a:noFill/>
        </p:spPr>
        <p:txBody>
          <a:bodyPr wrap="square"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black"/>
                </a:solidFill>
                <a:effectLst/>
                <a:uLnTx/>
                <a:uFillTx/>
                <a:latin typeface="微软雅黑"/>
                <a:ea typeface="微软雅黑"/>
                <a:cs typeface="+mn-cs"/>
              </a:rPr>
              <a:t>01</a:t>
            </a: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a:t>
            </a:r>
            <a:r>
              <a:rPr kumimoji="0" lang="zh-CN" altLang="en-US" sz="1100" b="0" i="0" u="none" strike="noStrike" kern="1200" cap="none" spc="0" normalizeH="0" baseline="0" noProof="0" dirty="0" smtClean="0">
                <a:ln>
                  <a:noFill/>
                </a:ln>
                <a:solidFill>
                  <a:prstClr val="black"/>
                </a:solidFill>
                <a:effectLst/>
                <a:uLnTx/>
                <a:uFillTx/>
                <a:latin typeface="微软雅黑"/>
                <a:ea typeface="微软雅黑"/>
                <a:cs typeface="+mn-cs"/>
              </a:rPr>
              <a:t>文字</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5" name="TextBox 19"/>
          <p:cNvSpPr txBox="1"/>
          <p:nvPr/>
        </p:nvSpPr>
        <p:spPr>
          <a:xfrm>
            <a:off x="6894120" y="2519445"/>
            <a:ext cx="1368152" cy="532453"/>
          </a:xfrm>
          <a:prstGeom prst="rect">
            <a:avLst/>
          </a:prstGeom>
          <a:noFill/>
        </p:spPr>
        <p:txBody>
          <a:bodyPr wrap="square" rtlCol="0">
            <a:spAutoFit/>
          </a:bodyPr>
          <a:lstStyle>
            <a:defPPr>
              <a:defRPr lang="zh-CN"/>
            </a:defPPr>
            <a:lvl1pPr algn="just">
              <a:lnSpc>
                <a:spcPct val="150000"/>
              </a:lnSpc>
              <a:defRPr>
                <a:solidFill>
                  <a:schemeClr val="bg1"/>
                </a:solidFill>
                <a:latin typeface="微软雅黑" pitchFamily="34" charset="-122"/>
                <a:ea typeface="微软雅黑" pitchFamily="34" charset="-122"/>
              </a:defRPr>
            </a:lvl1pPr>
          </a:lstStyle>
          <a:p>
            <a:pPr marL="0" marR="0" lvl="0" indent="0" algn="just" defTabSz="914400" rtl="0" eaLnBrk="1" fontAlgn="base" latinLnBrk="0" hangingPunct="1">
              <a:lnSpc>
                <a:spcPct val="130000"/>
              </a:lnSpc>
              <a:spcBef>
                <a:spcPct val="0"/>
              </a:spcBef>
              <a:spcAft>
                <a:spcPct val="0"/>
              </a:spcAft>
              <a:buClrTx/>
              <a:buSzTx/>
              <a:buFontTx/>
              <a:buNone/>
              <a:tabLst/>
              <a:defRPr/>
            </a:pPr>
            <a:r>
              <a:rPr kumimoji="0" lang="en-US" altLang="zh-CN" sz="1100" b="0" i="0" u="none" strike="noStrike" kern="1200" cap="none" spc="0" normalizeH="0" baseline="0" noProof="0" dirty="0" smtClean="0">
                <a:ln>
                  <a:noFill/>
                </a:ln>
                <a:solidFill>
                  <a:prstClr val="black"/>
                </a:solidFill>
                <a:effectLst/>
                <a:uLnTx/>
                <a:uFillTx/>
                <a:latin typeface="微软雅黑"/>
                <a:ea typeface="微软雅黑"/>
                <a:cs typeface="+mn-cs"/>
              </a:rPr>
              <a:t>02</a:t>
            </a:r>
            <a:r>
              <a:rPr kumimoji="0" lang="zh-CN" altLang="en-US" sz="1100" b="0" i="0" u="none" strike="noStrike" kern="1200" cap="none" spc="0" normalizeH="0" baseline="0" noProof="0" dirty="0" smtClean="0">
                <a:ln>
                  <a:noFill/>
                </a:ln>
                <a:solidFill>
                  <a:prstClr val="black"/>
                </a:solidFill>
                <a:effectLst/>
                <a:uLnTx/>
                <a:uFillTx/>
                <a:latin typeface="微软雅黑"/>
                <a:ea typeface="微软雅黑"/>
                <a:cs typeface="+mn-cs"/>
              </a:rPr>
              <a:t>、</a:t>
            </a: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点击输入简要文字内容，文字</a:t>
            </a:r>
          </a:p>
        </p:txBody>
      </p:sp>
      <p:sp>
        <p:nvSpPr>
          <p:cNvPr id="6" name="TextBox 20"/>
          <p:cNvSpPr txBox="1"/>
          <p:nvPr/>
        </p:nvSpPr>
        <p:spPr>
          <a:xfrm>
            <a:off x="6894120" y="3731829"/>
            <a:ext cx="1368152" cy="532453"/>
          </a:xfrm>
          <a:prstGeom prst="rect">
            <a:avLst/>
          </a:prstGeom>
          <a:noFill/>
        </p:spPr>
        <p:txBody>
          <a:bodyPr wrap="square" rtlCol="0">
            <a:spAutoFit/>
          </a:bodyPr>
          <a:lstStyle>
            <a:defPPr>
              <a:defRPr lang="zh-CN"/>
            </a:defPPr>
            <a:lvl1pPr algn="just">
              <a:lnSpc>
                <a:spcPct val="150000"/>
              </a:lnSpc>
              <a:defRPr>
                <a:solidFill>
                  <a:schemeClr val="bg1"/>
                </a:solidFill>
                <a:latin typeface="微软雅黑" pitchFamily="34" charset="-122"/>
                <a:ea typeface="微软雅黑" pitchFamily="34" charset="-122"/>
              </a:defRPr>
            </a:lvl1pPr>
          </a:lstStyle>
          <a:p>
            <a:pPr marL="0" marR="0" lvl="0" indent="0" algn="just" defTabSz="914400" rtl="0" eaLnBrk="1" fontAlgn="base" latinLnBrk="0" hangingPunct="1">
              <a:lnSpc>
                <a:spcPct val="130000"/>
              </a:lnSpc>
              <a:spcBef>
                <a:spcPct val="0"/>
              </a:spcBef>
              <a:spcAft>
                <a:spcPct val="0"/>
              </a:spcAft>
              <a:buClrTx/>
              <a:buSzTx/>
              <a:buFontTx/>
              <a:buNone/>
              <a:tabLst/>
              <a:defRPr/>
            </a:pPr>
            <a:r>
              <a:rPr kumimoji="0" lang="en-US" altLang="zh-CN" sz="1100" b="0" i="0" u="none" strike="noStrike" kern="1200" cap="none" spc="0" normalizeH="0" baseline="0" noProof="0" dirty="0" smtClean="0">
                <a:ln>
                  <a:noFill/>
                </a:ln>
                <a:solidFill>
                  <a:prstClr val="black"/>
                </a:solidFill>
                <a:effectLst/>
                <a:uLnTx/>
                <a:uFillTx/>
                <a:latin typeface="微软雅黑"/>
                <a:ea typeface="微软雅黑"/>
                <a:cs typeface="+mn-cs"/>
              </a:rPr>
              <a:t>03</a:t>
            </a:r>
            <a:r>
              <a:rPr kumimoji="0" lang="zh-CN" altLang="en-US" sz="1100" b="0" i="0" u="none" strike="noStrike" kern="1200" cap="none" spc="0" normalizeH="0" baseline="0" noProof="0" dirty="0" smtClean="0">
                <a:ln>
                  <a:noFill/>
                </a:ln>
                <a:solidFill>
                  <a:prstClr val="black"/>
                </a:solidFill>
                <a:effectLst/>
                <a:uLnTx/>
                <a:uFillTx/>
                <a:latin typeface="微软雅黑"/>
                <a:ea typeface="微软雅黑"/>
                <a:cs typeface="+mn-cs"/>
              </a:rPr>
              <a:t>、</a:t>
            </a: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点击输入简要文字内容，文字</a:t>
            </a:r>
          </a:p>
        </p:txBody>
      </p:sp>
      <p:sp>
        <p:nvSpPr>
          <p:cNvPr id="7" name="TextBox 22"/>
          <p:cNvSpPr txBox="1"/>
          <p:nvPr/>
        </p:nvSpPr>
        <p:spPr>
          <a:xfrm>
            <a:off x="491146" y="1618550"/>
            <a:ext cx="2952328" cy="532453"/>
          </a:xfrm>
          <a:prstGeom prst="rect">
            <a:avLst/>
          </a:prstGeom>
          <a:noFill/>
        </p:spPr>
        <p:txBody>
          <a:bodyPr wrap="square"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100" b="0" i="0" u="none" strike="noStrike" kern="1200" cap="none" spc="0" normalizeH="0" baseline="0" noProof="0" dirty="0" smtClean="0">
                <a:ln>
                  <a:noFill/>
                </a:ln>
                <a:solidFill>
                  <a:prstClr val="black"/>
                </a:solidFill>
                <a:effectLst/>
                <a:uLnTx/>
                <a:uFillTx/>
                <a:latin typeface="微软雅黑"/>
                <a:ea typeface="微软雅黑"/>
                <a:cs typeface="+mn-cs"/>
              </a:rPr>
              <a:t>点击</a:t>
            </a: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输入简要文字内容，文字内容需概括精炼，不用多余的文字修饰，言简意赅的</a:t>
            </a:r>
            <a:r>
              <a:rPr kumimoji="0" lang="zh-CN" altLang="en-US" sz="1100" b="0" i="0" u="none" strike="noStrike" kern="1200" cap="none" spc="0" normalizeH="0" baseline="0" noProof="0" dirty="0" smtClean="0">
                <a:ln>
                  <a:noFill/>
                </a:ln>
                <a:solidFill>
                  <a:prstClr val="black"/>
                </a:solidFill>
                <a:effectLst/>
                <a:uLnTx/>
                <a:uFillTx/>
                <a:latin typeface="微软雅黑"/>
                <a:ea typeface="微软雅黑"/>
                <a:cs typeface="+mn-cs"/>
              </a:rPr>
              <a:t>说明</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cxnSp>
        <p:nvCxnSpPr>
          <p:cNvPr id="8" name="直接连接符 7"/>
          <p:cNvCxnSpPr/>
          <p:nvPr/>
        </p:nvCxnSpPr>
        <p:spPr>
          <a:xfrm flipV="1">
            <a:off x="4895760" y="1629870"/>
            <a:ext cx="1389448" cy="858091"/>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4949904" y="2945173"/>
            <a:ext cx="1356366"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4895760" y="3254929"/>
            <a:ext cx="1350288" cy="881261"/>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5728649" y="1114494"/>
            <a:ext cx="1090590" cy="1068059"/>
            <a:chOff x="2470425" y="1106543"/>
            <a:chExt cx="1090590" cy="1068059"/>
          </a:xfrm>
        </p:grpSpPr>
        <p:grpSp>
          <p:nvGrpSpPr>
            <p:cNvPr id="12" name="组合 11"/>
            <p:cNvGrpSpPr/>
            <p:nvPr/>
          </p:nvGrpSpPr>
          <p:grpSpPr>
            <a:xfrm>
              <a:off x="2492956" y="1106543"/>
              <a:ext cx="1068059" cy="1068059"/>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srgbClr val="C00000"/>
                  </a:solidFill>
                  <a:effectLst/>
                  <a:uLnTx/>
                  <a:uFillTx/>
                  <a:latin typeface="微软雅黑"/>
                  <a:ea typeface="微软雅黑"/>
                  <a:cs typeface="+mn-cs"/>
                </a:endParaRPr>
              </a:p>
            </p:txBody>
          </p:sp>
          <p:sp>
            <p:nvSpPr>
              <p:cNvPr id="15" name="椭圆 14"/>
              <p:cNvSpPr/>
              <p:nvPr/>
            </p:nvSpPr>
            <p:spPr>
              <a:xfrm>
                <a:off x="392111" y="760414"/>
                <a:ext cx="3825875"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srgbClr val="C00000"/>
                  </a:solidFill>
                  <a:effectLst/>
                  <a:uLnTx/>
                  <a:uFillTx/>
                  <a:latin typeface="微软雅黑"/>
                  <a:ea typeface="微软雅黑"/>
                  <a:cs typeface="+mn-cs"/>
                </a:endParaRPr>
              </a:p>
            </p:txBody>
          </p:sp>
        </p:grpSp>
        <p:sp>
          <p:nvSpPr>
            <p:cNvPr id="13" name="TextBox 43"/>
            <p:cNvSpPr txBox="1"/>
            <p:nvPr/>
          </p:nvSpPr>
          <p:spPr>
            <a:xfrm>
              <a:off x="2470425" y="1396843"/>
              <a:ext cx="1053935" cy="461665"/>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500" b="1" i="0" u="none" strike="noStrike" kern="1200" cap="none" spc="0" normalizeH="0" baseline="0" noProof="0" dirty="0" smtClean="0">
                  <a:ln>
                    <a:noFill/>
                  </a:ln>
                  <a:solidFill>
                    <a:srgbClr val="C00002"/>
                  </a:solidFill>
                  <a:effectLst/>
                  <a:uLnTx/>
                  <a:uFillTx/>
                  <a:latin typeface="微软雅黑"/>
                  <a:ea typeface="微软雅黑"/>
                  <a:cs typeface="+mn-cs"/>
                </a:rPr>
                <a:t>标题</a:t>
              </a:r>
              <a:endParaRPr kumimoji="0" lang="en-US" altLang="zh-CN" sz="1500" b="1" i="0" u="none" strike="noStrike" kern="1200" cap="none" spc="0" normalizeH="0" baseline="0" noProof="0" dirty="0" smtClean="0">
                <a:ln>
                  <a:noFill/>
                </a:ln>
                <a:solidFill>
                  <a:srgbClr val="C00002"/>
                </a:solidFill>
                <a:effectLst/>
                <a:uLnTx/>
                <a:uFillTx/>
                <a:latin typeface="微软雅黑"/>
                <a:ea typeface="微软雅黑"/>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500" b="1" i="0" u="none" strike="noStrike" kern="1200" cap="none" spc="0" normalizeH="0" baseline="0" noProof="0" dirty="0" smtClean="0">
                  <a:ln>
                    <a:noFill/>
                  </a:ln>
                  <a:solidFill>
                    <a:srgbClr val="C00002"/>
                  </a:solidFill>
                  <a:effectLst/>
                  <a:uLnTx/>
                  <a:uFillTx/>
                  <a:latin typeface="微软雅黑"/>
                  <a:ea typeface="微软雅黑"/>
                  <a:cs typeface="+mn-cs"/>
                </a:rPr>
                <a:t>内容</a:t>
              </a:r>
            </a:p>
          </p:txBody>
        </p:sp>
      </p:grpSp>
      <p:grpSp>
        <p:nvGrpSpPr>
          <p:cNvPr id="16" name="组合 15"/>
          <p:cNvGrpSpPr/>
          <p:nvPr/>
        </p:nvGrpSpPr>
        <p:grpSpPr>
          <a:xfrm>
            <a:off x="5767709" y="2345610"/>
            <a:ext cx="1068059" cy="1068059"/>
            <a:chOff x="2509485" y="2337659"/>
            <a:chExt cx="1068059" cy="1068059"/>
          </a:xfrm>
        </p:grpSpPr>
        <p:grpSp>
          <p:nvGrpSpPr>
            <p:cNvPr id="17" name="组合 16"/>
            <p:cNvGrpSpPr/>
            <p:nvPr/>
          </p:nvGrpSpPr>
          <p:grpSpPr>
            <a:xfrm>
              <a:off x="2509485" y="2337659"/>
              <a:ext cx="1068059" cy="1068059"/>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srgbClr val="C00000"/>
                  </a:solidFill>
                  <a:effectLst/>
                  <a:uLnTx/>
                  <a:uFillTx/>
                  <a:latin typeface="微软雅黑"/>
                  <a:ea typeface="微软雅黑"/>
                  <a:cs typeface="+mn-cs"/>
                </a:endParaRPr>
              </a:p>
            </p:txBody>
          </p:sp>
          <p:sp>
            <p:nvSpPr>
              <p:cNvPr id="20" name="椭圆 19"/>
              <p:cNvSpPr/>
              <p:nvPr/>
            </p:nvSpPr>
            <p:spPr>
              <a:xfrm>
                <a:off x="392111" y="760414"/>
                <a:ext cx="3825875"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srgbClr val="C00000"/>
                  </a:solidFill>
                  <a:effectLst/>
                  <a:uLnTx/>
                  <a:uFillTx/>
                  <a:latin typeface="微软雅黑"/>
                  <a:ea typeface="微软雅黑"/>
                  <a:cs typeface="+mn-cs"/>
                </a:endParaRPr>
              </a:p>
            </p:txBody>
          </p:sp>
        </p:grpSp>
        <p:sp>
          <p:nvSpPr>
            <p:cNvPr id="18" name="TextBox 52"/>
            <p:cNvSpPr txBox="1"/>
            <p:nvPr/>
          </p:nvSpPr>
          <p:spPr>
            <a:xfrm>
              <a:off x="2535078" y="2643055"/>
              <a:ext cx="1025937" cy="461665"/>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500" b="1" i="0" u="none" strike="noStrike" kern="1200" cap="none" spc="0" normalizeH="0" baseline="0" noProof="0" dirty="0">
                  <a:ln>
                    <a:noFill/>
                  </a:ln>
                  <a:solidFill>
                    <a:srgbClr val="C00002"/>
                  </a:solidFill>
                  <a:effectLst/>
                  <a:uLnTx/>
                  <a:uFillTx/>
                  <a:latin typeface="微软雅黑"/>
                  <a:ea typeface="微软雅黑"/>
                  <a:cs typeface="+mn-cs"/>
                </a:rPr>
                <a:t>标题</a:t>
              </a:r>
              <a:endParaRPr kumimoji="0" lang="en-US" altLang="zh-CN" sz="1500" b="1" i="0" u="none" strike="noStrike" kern="1200" cap="none" spc="0" normalizeH="0" baseline="0" noProof="0" dirty="0">
                <a:ln>
                  <a:noFill/>
                </a:ln>
                <a:solidFill>
                  <a:srgbClr val="C00002"/>
                </a:solidFill>
                <a:effectLst/>
                <a:uLnTx/>
                <a:uFillTx/>
                <a:latin typeface="微软雅黑"/>
                <a:ea typeface="微软雅黑"/>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500" b="1" i="0" u="none" strike="noStrike" kern="1200" cap="none" spc="0" normalizeH="0" baseline="0" noProof="0" dirty="0">
                  <a:ln>
                    <a:noFill/>
                  </a:ln>
                  <a:solidFill>
                    <a:srgbClr val="C00002"/>
                  </a:solidFill>
                  <a:effectLst/>
                  <a:uLnTx/>
                  <a:uFillTx/>
                  <a:latin typeface="微软雅黑"/>
                  <a:ea typeface="微软雅黑"/>
                  <a:cs typeface="+mn-cs"/>
                </a:rPr>
                <a:t>内容</a:t>
              </a:r>
            </a:p>
          </p:txBody>
        </p:sp>
      </p:grpSp>
      <p:grpSp>
        <p:nvGrpSpPr>
          <p:cNvPr id="21" name="组合 20"/>
          <p:cNvGrpSpPr/>
          <p:nvPr/>
        </p:nvGrpSpPr>
        <p:grpSpPr>
          <a:xfrm>
            <a:off x="5741068" y="3587813"/>
            <a:ext cx="1081044" cy="1068059"/>
            <a:chOff x="2482844" y="3579862"/>
            <a:chExt cx="1081044" cy="1068059"/>
          </a:xfrm>
        </p:grpSpPr>
        <p:grpSp>
          <p:nvGrpSpPr>
            <p:cNvPr id="22" name="组合 21"/>
            <p:cNvGrpSpPr/>
            <p:nvPr/>
          </p:nvGrpSpPr>
          <p:grpSpPr>
            <a:xfrm>
              <a:off x="2495829" y="3579862"/>
              <a:ext cx="1068059" cy="1068059"/>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srgbClr val="C00000"/>
                  </a:solidFill>
                  <a:effectLst/>
                  <a:uLnTx/>
                  <a:uFillTx/>
                  <a:latin typeface="微软雅黑"/>
                  <a:ea typeface="微软雅黑"/>
                  <a:cs typeface="+mn-cs"/>
                </a:endParaRPr>
              </a:p>
            </p:txBody>
          </p:sp>
          <p:sp>
            <p:nvSpPr>
              <p:cNvPr id="25" name="椭圆 24"/>
              <p:cNvSpPr/>
              <p:nvPr/>
            </p:nvSpPr>
            <p:spPr>
              <a:xfrm>
                <a:off x="392111" y="760414"/>
                <a:ext cx="3825875"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500" b="0" i="0" u="none" strike="noStrike" kern="1200" cap="none" spc="0" normalizeH="0" baseline="0" noProof="0">
                  <a:ln>
                    <a:noFill/>
                  </a:ln>
                  <a:solidFill>
                    <a:srgbClr val="C00000"/>
                  </a:solidFill>
                  <a:effectLst/>
                  <a:uLnTx/>
                  <a:uFillTx/>
                  <a:latin typeface="微软雅黑"/>
                  <a:ea typeface="微软雅黑"/>
                  <a:cs typeface="+mn-cs"/>
                </a:endParaRPr>
              </a:p>
            </p:txBody>
          </p:sp>
        </p:grpSp>
        <p:sp>
          <p:nvSpPr>
            <p:cNvPr id="23" name="TextBox 56"/>
            <p:cNvSpPr txBox="1"/>
            <p:nvPr/>
          </p:nvSpPr>
          <p:spPr>
            <a:xfrm>
              <a:off x="2482844" y="3853085"/>
              <a:ext cx="1076003" cy="461665"/>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500" b="1" i="0" u="none" strike="noStrike" kern="1200" cap="none" spc="0" normalizeH="0" baseline="0" noProof="0" dirty="0">
                  <a:ln>
                    <a:noFill/>
                  </a:ln>
                  <a:solidFill>
                    <a:srgbClr val="C00002"/>
                  </a:solidFill>
                  <a:effectLst/>
                  <a:uLnTx/>
                  <a:uFillTx/>
                  <a:latin typeface="微软雅黑"/>
                  <a:ea typeface="微软雅黑"/>
                  <a:cs typeface="+mn-cs"/>
                </a:rPr>
                <a:t>标题</a:t>
              </a:r>
              <a:endParaRPr kumimoji="0" lang="en-US" altLang="zh-CN" sz="1500" b="1" i="0" u="none" strike="noStrike" kern="1200" cap="none" spc="0" normalizeH="0" baseline="0" noProof="0" dirty="0">
                <a:ln>
                  <a:noFill/>
                </a:ln>
                <a:solidFill>
                  <a:srgbClr val="C00002"/>
                </a:solidFill>
                <a:effectLst/>
                <a:uLnTx/>
                <a:uFillTx/>
                <a:latin typeface="微软雅黑"/>
                <a:ea typeface="微软雅黑"/>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500" b="1" i="0" u="none" strike="noStrike" kern="1200" cap="none" spc="0" normalizeH="0" baseline="0" noProof="0" dirty="0">
                  <a:ln>
                    <a:noFill/>
                  </a:ln>
                  <a:solidFill>
                    <a:srgbClr val="C00002"/>
                  </a:solidFill>
                  <a:effectLst/>
                  <a:uLnTx/>
                  <a:uFillTx/>
                  <a:latin typeface="微软雅黑"/>
                  <a:ea typeface="微软雅黑"/>
                  <a:cs typeface="+mn-cs"/>
                </a:rPr>
                <a:t>内容</a:t>
              </a:r>
            </a:p>
          </p:txBody>
        </p:sp>
      </p:grpSp>
      <p:grpSp>
        <p:nvGrpSpPr>
          <p:cNvPr id="26" name="组合 25"/>
          <p:cNvGrpSpPr/>
          <p:nvPr/>
        </p:nvGrpSpPr>
        <p:grpSpPr>
          <a:xfrm>
            <a:off x="3635896" y="2082565"/>
            <a:ext cx="1458024" cy="1458024"/>
            <a:chOff x="792868" y="618113"/>
            <a:chExt cx="1314008" cy="1314008"/>
          </a:xfrm>
        </p:grpSpPr>
        <p:grpSp>
          <p:nvGrpSpPr>
            <p:cNvPr id="27" name="组合 26"/>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0" name="椭圆 2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28" name="椭圆 27"/>
            <p:cNvSpPr/>
            <p:nvPr/>
          </p:nvSpPr>
          <p:spPr>
            <a:xfrm>
              <a:off x="859391" y="680166"/>
              <a:ext cx="1188000" cy="1188000"/>
            </a:xfrm>
            <a:prstGeom prst="ellipse">
              <a:avLst/>
            </a:prstGeom>
            <a:blipFill dpi="0" rotWithShape="1">
              <a:blip r:embed="rId3"/>
              <a:srcRect/>
              <a:stretch>
                <a:fillRect l="-5000" r="-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31" name="组合 30"/>
          <p:cNvGrpSpPr/>
          <p:nvPr/>
        </p:nvGrpSpPr>
        <p:grpSpPr>
          <a:xfrm>
            <a:off x="1355242" y="1114494"/>
            <a:ext cx="1356392" cy="432536"/>
            <a:chOff x="814328" y="3219334"/>
            <a:chExt cx="1356392" cy="432536"/>
          </a:xfrm>
        </p:grpSpPr>
        <p:grpSp>
          <p:nvGrpSpPr>
            <p:cNvPr id="32" name="组合 31"/>
            <p:cNvGrpSpPr/>
            <p:nvPr/>
          </p:nvGrpSpPr>
          <p:grpSpPr>
            <a:xfrm>
              <a:off x="814328" y="3219334"/>
              <a:ext cx="1356392" cy="432536"/>
              <a:chOff x="2173927" y="3285519"/>
              <a:chExt cx="1721136" cy="548848"/>
            </a:xfrm>
          </p:grpSpPr>
          <p:grpSp>
            <p:nvGrpSpPr>
              <p:cNvPr id="34" name="组合 33"/>
              <p:cNvGrpSpPr/>
              <p:nvPr/>
            </p:nvGrpSpPr>
            <p:grpSpPr>
              <a:xfrm>
                <a:off x="2173927" y="3285519"/>
                <a:ext cx="1721136" cy="548848"/>
                <a:chOff x="4304043" y="1286668"/>
                <a:chExt cx="3837944" cy="2757793"/>
              </a:xfrm>
              <a:effectLst>
                <a:outerShdw blurRad="381000" dist="254000" dir="8100000" algn="tr" rotWithShape="0">
                  <a:prstClr val="black">
                    <a:alpha val="40000"/>
                  </a:prstClr>
                </a:outerShdw>
              </a:effectLst>
            </p:grpSpPr>
            <p:sp>
              <p:nvSpPr>
                <p:cNvPr id="36" name="圆角矩形 35"/>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7" name="圆角矩形 36"/>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35" name="椭圆 34"/>
              <p:cNvSpPr/>
              <p:nvPr/>
            </p:nvSpPr>
            <p:spPr>
              <a:xfrm>
                <a:off x="2307128" y="3420211"/>
                <a:ext cx="279463" cy="279463"/>
              </a:xfrm>
              <a:prstGeom prst="ellipse">
                <a:avLst/>
              </a:prstGeom>
              <a:solidFill>
                <a:schemeClr val="accent1"/>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33" name="TextBox 75"/>
            <p:cNvSpPr txBox="1"/>
            <p:nvPr/>
          </p:nvSpPr>
          <p:spPr>
            <a:xfrm>
              <a:off x="1224127" y="3331792"/>
              <a:ext cx="787838"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smtClean="0">
                  <a:ln>
                    <a:noFill/>
                  </a:ln>
                  <a:solidFill>
                    <a:srgbClr val="C00002"/>
                  </a:solidFill>
                  <a:effectLst/>
                  <a:uLnTx/>
                  <a:uFillTx/>
                  <a:latin typeface="微软雅黑"/>
                  <a:ea typeface="微软雅黑"/>
                  <a:cs typeface="+mn-cs"/>
                </a:rPr>
                <a:t>标题内容</a:t>
              </a:r>
              <a:endParaRPr kumimoji="0" lang="zh-CN" altLang="en-US" sz="1400" b="1" i="0" u="none" strike="noStrike" kern="1200" cap="none" spc="0" normalizeH="0" baseline="0" noProof="0" dirty="0">
                <a:ln>
                  <a:noFill/>
                </a:ln>
                <a:solidFill>
                  <a:srgbClr val="C00002"/>
                </a:solidFill>
                <a:effectLst/>
                <a:uLnTx/>
                <a:uFillTx/>
                <a:latin typeface="微软雅黑"/>
                <a:ea typeface="微软雅黑"/>
                <a:cs typeface="+mn-cs"/>
              </a:endParaRPr>
            </a:p>
          </p:txBody>
        </p:sp>
      </p:grpSp>
      <p:sp>
        <p:nvSpPr>
          <p:cNvPr id="38" name="TextBox 81"/>
          <p:cNvSpPr txBox="1"/>
          <p:nvPr/>
        </p:nvSpPr>
        <p:spPr>
          <a:xfrm>
            <a:off x="491146" y="2914694"/>
            <a:ext cx="2952328" cy="532453"/>
          </a:xfrm>
          <a:prstGeom prst="rect">
            <a:avLst/>
          </a:prstGeom>
          <a:noFill/>
        </p:spPr>
        <p:txBody>
          <a:bodyPr wrap="square"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点击输入简要文字内容，文字内容需概括精炼，不用多余的文字修饰，言简意赅的说明</a:t>
            </a:r>
          </a:p>
        </p:txBody>
      </p:sp>
      <p:sp>
        <p:nvSpPr>
          <p:cNvPr id="39" name="TextBox 82"/>
          <p:cNvSpPr txBox="1"/>
          <p:nvPr/>
        </p:nvSpPr>
        <p:spPr>
          <a:xfrm>
            <a:off x="491146" y="4138830"/>
            <a:ext cx="2952328" cy="532453"/>
          </a:xfrm>
          <a:prstGeom prst="rect">
            <a:avLst/>
          </a:prstGeom>
          <a:noFill/>
        </p:spPr>
        <p:txBody>
          <a:bodyPr wrap="square"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点击输入简要文字内容，文字内容需概括精炼，不用多余的文字修饰，言简意赅的说明</a:t>
            </a:r>
          </a:p>
        </p:txBody>
      </p:sp>
      <p:grpSp>
        <p:nvGrpSpPr>
          <p:cNvPr id="40" name="组合 39"/>
          <p:cNvGrpSpPr/>
          <p:nvPr/>
        </p:nvGrpSpPr>
        <p:grpSpPr>
          <a:xfrm>
            <a:off x="1355242" y="2347574"/>
            <a:ext cx="1356392" cy="432536"/>
            <a:chOff x="814328" y="3219334"/>
            <a:chExt cx="1356392" cy="432536"/>
          </a:xfrm>
        </p:grpSpPr>
        <p:grpSp>
          <p:nvGrpSpPr>
            <p:cNvPr id="41" name="组合 40"/>
            <p:cNvGrpSpPr/>
            <p:nvPr/>
          </p:nvGrpSpPr>
          <p:grpSpPr>
            <a:xfrm>
              <a:off x="814328" y="3219334"/>
              <a:ext cx="1356392" cy="432536"/>
              <a:chOff x="2173927" y="3285519"/>
              <a:chExt cx="1721136" cy="548848"/>
            </a:xfrm>
          </p:grpSpPr>
          <p:grpSp>
            <p:nvGrpSpPr>
              <p:cNvPr id="43" name="组合 42"/>
              <p:cNvGrpSpPr/>
              <p:nvPr/>
            </p:nvGrpSpPr>
            <p:grpSpPr>
              <a:xfrm>
                <a:off x="2173927" y="3285519"/>
                <a:ext cx="1721136" cy="548848"/>
                <a:chOff x="4304043" y="1286668"/>
                <a:chExt cx="3837944" cy="2757793"/>
              </a:xfrm>
              <a:effectLst>
                <a:outerShdw blurRad="381000" dist="254000" dir="8100000" algn="tr" rotWithShape="0">
                  <a:prstClr val="black">
                    <a:alpha val="40000"/>
                  </a:prstClr>
                </a:outerShdw>
              </a:effectLst>
            </p:grpSpPr>
            <p:sp>
              <p:nvSpPr>
                <p:cNvPr id="45" name="圆角矩形 44"/>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46" name="圆角矩形 45"/>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44" name="椭圆 43"/>
              <p:cNvSpPr/>
              <p:nvPr/>
            </p:nvSpPr>
            <p:spPr>
              <a:xfrm>
                <a:off x="2307128" y="3420211"/>
                <a:ext cx="279463" cy="279463"/>
              </a:xfrm>
              <a:prstGeom prst="ellipse">
                <a:avLst/>
              </a:prstGeom>
              <a:solidFill>
                <a:schemeClr val="accent2"/>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42" name="TextBox 86"/>
            <p:cNvSpPr txBox="1"/>
            <p:nvPr/>
          </p:nvSpPr>
          <p:spPr>
            <a:xfrm>
              <a:off x="1224127" y="3331792"/>
              <a:ext cx="787838"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smtClean="0">
                  <a:ln>
                    <a:noFill/>
                  </a:ln>
                  <a:solidFill>
                    <a:srgbClr val="C00002"/>
                  </a:solidFill>
                  <a:effectLst/>
                  <a:uLnTx/>
                  <a:uFillTx/>
                  <a:latin typeface="微软雅黑"/>
                  <a:ea typeface="微软雅黑"/>
                  <a:cs typeface="+mn-cs"/>
                </a:rPr>
                <a:t>标题内容</a:t>
              </a:r>
              <a:endParaRPr kumimoji="0" lang="zh-CN" altLang="en-US" sz="1400" b="1" i="0" u="none" strike="noStrike" kern="1200" cap="none" spc="0" normalizeH="0" baseline="0" noProof="0" dirty="0">
                <a:ln>
                  <a:noFill/>
                </a:ln>
                <a:solidFill>
                  <a:srgbClr val="C00002"/>
                </a:solidFill>
                <a:effectLst/>
                <a:uLnTx/>
                <a:uFillTx/>
                <a:latin typeface="微软雅黑"/>
                <a:ea typeface="微软雅黑"/>
                <a:cs typeface="+mn-cs"/>
              </a:endParaRPr>
            </a:p>
          </p:txBody>
        </p:sp>
      </p:grpSp>
      <p:grpSp>
        <p:nvGrpSpPr>
          <p:cNvPr id="47" name="组合 46"/>
          <p:cNvGrpSpPr/>
          <p:nvPr/>
        </p:nvGrpSpPr>
        <p:grpSpPr>
          <a:xfrm>
            <a:off x="1355241" y="3569621"/>
            <a:ext cx="1356392" cy="432536"/>
            <a:chOff x="814328" y="3219334"/>
            <a:chExt cx="1356392" cy="432536"/>
          </a:xfrm>
        </p:grpSpPr>
        <p:grpSp>
          <p:nvGrpSpPr>
            <p:cNvPr id="48" name="组合 47"/>
            <p:cNvGrpSpPr/>
            <p:nvPr/>
          </p:nvGrpSpPr>
          <p:grpSpPr>
            <a:xfrm>
              <a:off x="814328" y="3219334"/>
              <a:ext cx="1356392" cy="432536"/>
              <a:chOff x="2173927" y="3285519"/>
              <a:chExt cx="1721136" cy="548848"/>
            </a:xfrm>
          </p:grpSpPr>
          <p:grpSp>
            <p:nvGrpSpPr>
              <p:cNvPr id="50" name="组合 49"/>
              <p:cNvGrpSpPr/>
              <p:nvPr/>
            </p:nvGrpSpPr>
            <p:grpSpPr>
              <a:xfrm>
                <a:off x="2173927" y="3285519"/>
                <a:ext cx="1721136" cy="548848"/>
                <a:chOff x="4304043" y="1286668"/>
                <a:chExt cx="3837944" cy="2757793"/>
              </a:xfrm>
              <a:effectLst>
                <a:outerShdw blurRad="381000" dist="254000" dir="8100000" algn="tr" rotWithShape="0">
                  <a:prstClr val="black">
                    <a:alpha val="40000"/>
                  </a:prstClr>
                </a:outerShdw>
              </a:effectLst>
            </p:grpSpPr>
            <p:sp>
              <p:nvSpPr>
                <p:cNvPr id="52" name="圆角矩形 51"/>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53" name="圆角矩形 52"/>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51" name="椭圆 50"/>
              <p:cNvSpPr/>
              <p:nvPr/>
            </p:nvSpPr>
            <p:spPr>
              <a:xfrm>
                <a:off x="2307128" y="3420211"/>
                <a:ext cx="279463" cy="279463"/>
              </a:xfrm>
              <a:prstGeom prst="ellipse">
                <a:avLst/>
              </a:prstGeom>
              <a:solidFill>
                <a:schemeClr val="accent3"/>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49" name="TextBox 93"/>
            <p:cNvSpPr txBox="1"/>
            <p:nvPr/>
          </p:nvSpPr>
          <p:spPr>
            <a:xfrm>
              <a:off x="1224127" y="3331792"/>
              <a:ext cx="787838"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smtClean="0">
                  <a:ln>
                    <a:noFill/>
                  </a:ln>
                  <a:solidFill>
                    <a:srgbClr val="C00002"/>
                  </a:solidFill>
                  <a:effectLst/>
                  <a:uLnTx/>
                  <a:uFillTx/>
                  <a:latin typeface="微软雅黑"/>
                  <a:ea typeface="微软雅黑"/>
                  <a:cs typeface="+mn-cs"/>
                </a:rPr>
                <a:t>标题内容</a:t>
              </a:r>
              <a:endParaRPr kumimoji="0" lang="zh-CN" altLang="en-US" sz="1400" b="1" i="0" u="none" strike="noStrike" kern="1200" cap="none" spc="0" normalizeH="0" baseline="0" noProof="0" dirty="0">
                <a:ln>
                  <a:noFill/>
                </a:ln>
                <a:solidFill>
                  <a:srgbClr val="C00002"/>
                </a:solidFill>
                <a:effectLst/>
                <a:uLnTx/>
                <a:uFillTx/>
                <a:latin typeface="微软雅黑"/>
                <a:ea typeface="微软雅黑"/>
                <a:cs typeface="+mn-cs"/>
              </a:endParaRPr>
            </a:p>
          </p:txBody>
        </p:sp>
      </p:grpSp>
    </p:spTree>
    <p:extLst>
      <p:ext uri="{BB962C8B-B14F-4D97-AF65-F5344CB8AC3E}">
        <p14:creationId xmlns:p14="http://schemas.microsoft.com/office/powerpoint/2010/main" val="1400679675"/>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300" fill="hold"/>
                                        <p:tgtEl>
                                          <p:spTgt spid="31"/>
                                        </p:tgtEl>
                                        <p:attrNameLst>
                                          <p:attrName>ppt_x</p:attrName>
                                        </p:attrNameLst>
                                      </p:cBhvr>
                                      <p:tavLst>
                                        <p:tav tm="0">
                                          <p:val>
                                            <p:strVal val="1+#ppt_w/2"/>
                                          </p:val>
                                        </p:tav>
                                        <p:tav tm="100000">
                                          <p:val>
                                            <p:strVal val="#ppt_x"/>
                                          </p:val>
                                        </p:tav>
                                      </p:tavLst>
                                    </p:anim>
                                    <p:anim calcmode="lin" valueType="num">
                                      <p:cBhvr additive="base">
                                        <p:cTn id="8" dur="30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2" presetClass="entr" presetSubtype="1"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up)">
                                      <p:cBhvr>
                                        <p:cTn id="12" dur="300"/>
                                        <p:tgtEl>
                                          <p:spTgt spid="7"/>
                                        </p:tgtEl>
                                      </p:cBhvr>
                                    </p:animEffect>
                                  </p:childTnLst>
                                </p:cTn>
                              </p:par>
                            </p:childTnLst>
                          </p:cTn>
                        </p:par>
                        <p:par>
                          <p:cTn id="13" fill="hold">
                            <p:stCondLst>
                              <p:cond delay="600"/>
                            </p:stCondLst>
                            <p:childTnLst>
                              <p:par>
                                <p:cTn id="14" presetID="2" presetClass="entr" presetSubtype="2" fill="hold" nodeType="afterEffect">
                                  <p:stCondLst>
                                    <p:cond delay="0"/>
                                  </p:stCondLst>
                                  <p:childTnLst>
                                    <p:set>
                                      <p:cBhvr>
                                        <p:cTn id="15" dur="1" fill="hold">
                                          <p:stCondLst>
                                            <p:cond delay="0"/>
                                          </p:stCondLst>
                                        </p:cTn>
                                        <p:tgtEl>
                                          <p:spTgt spid="40"/>
                                        </p:tgtEl>
                                        <p:attrNameLst>
                                          <p:attrName>style.visibility</p:attrName>
                                        </p:attrNameLst>
                                      </p:cBhvr>
                                      <p:to>
                                        <p:strVal val="visible"/>
                                      </p:to>
                                    </p:set>
                                    <p:anim calcmode="lin" valueType="num">
                                      <p:cBhvr additive="base">
                                        <p:cTn id="16" dur="300" fill="hold"/>
                                        <p:tgtEl>
                                          <p:spTgt spid="40"/>
                                        </p:tgtEl>
                                        <p:attrNameLst>
                                          <p:attrName>ppt_x</p:attrName>
                                        </p:attrNameLst>
                                      </p:cBhvr>
                                      <p:tavLst>
                                        <p:tav tm="0">
                                          <p:val>
                                            <p:strVal val="1+#ppt_w/2"/>
                                          </p:val>
                                        </p:tav>
                                        <p:tav tm="100000">
                                          <p:val>
                                            <p:strVal val="#ppt_x"/>
                                          </p:val>
                                        </p:tav>
                                      </p:tavLst>
                                    </p:anim>
                                    <p:anim calcmode="lin" valueType="num">
                                      <p:cBhvr additive="base">
                                        <p:cTn id="17" dur="300" fill="hold"/>
                                        <p:tgtEl>
                                          <p:spTgt spid="40"/>
                                        </p:tgtEl>
                                        <p:attrNameLst>
                                          <p:attrName>ppt_y</p:attrName>
                                        </p:attrNameLst>
                                      </p:cBhvr>
                                      <p:tavLst>
                                        <p:tav tm="0">
                                          <p:val>
                                            <p:strVal val="#ppt_y"/>
                                          </p:val>
                                        </p:tav>
                                        <p:tav tm="100000">
                                          <p:val>
                                            <p:strVal val="#ppt_y"/>
                                          </p:val>
                                        </p:tav>
                                      </p:tavLst>
                                    </p:anim>
                                  </p:childTnLst>
                                </p:cTn>
                              </p:par>
                            </p:childTnLst>
                          </p:cTn>
                        </p:par>
                        <p:par>
                          <p:cTn id="18" fill="hold">
                            <p:stCondLst>
                              <p:cond delay="900"/>
                            </p:stCondLst>
                            <p:childTnLst>
                              <p:par>
                                <p:cTn id="19" presetID="22" presetClass="entr" presetSubtype="1" fill="hold" grpId="0" nodeType="afterEffect">
                                  <p:stCondLst>
                                    <p:cond delay="0"/>
                                  </p:stCondLst>
                                  <p:childTnLst>
                                    <p:set>
                                      <p:cBhvr>
                                        <p:cTn id="20" dur="1" fill="hold">
                                          <p:stCondLst>
                                            <p:cond delay="0"/>
                                          </p:stCondLst>
                                        </p:cTn>
                                        <p:tgtEl>
                                          <p:spTgt spid="38"/>
                                        </p:tgtEl>
                                        <p:attrNameLst>
                                          <p:attrName>style.visibility</p:attrName>
                                        </p:attrNameLst>
                                      </p:cBhvr>
                                      <p:to>
                                        <p:strVal val="visible"/>
                                      </p:to>
                                    </p:set>
                                    <p:animEffect transition="in" filter="wipe(up)">
                                      <p:cBhvr>
                                        <p:cTn id="21" dur="300"/>
                                        <p:tgtEl>
                                          <p:spTgt spid="38"/>
                                        </p:tgtEl>
                                      </p:cBhvr>
                                    </p:animEffect>
                                  </p:childTnLst>
                                </p:cTn>
                              </p:par>
                            </p:childTnLst>
                          </p:cTn>
                        </p:par>
                        <p:par>
                          <p:cTn id="22" fill="hold">
                            <p:stCondLst>
                              <p:cond delay="1200"/>
                            </p:stCondLst>
                            <p:childTnLst>
                              <p:par>
                                <p:cTn id="23" presetID="2" presetClass="entr" presetSubtype="2" fill="hold" nodeType="afterEffect">
                                  <p:stCondLst>
                                    <p:cond delay="0"/>
                                  </p:stCondLst>
                                  <p:childTnLst>
                                    <p:set>
                                      <p:cBhvr>
                                        <p:cTn id="24" dur="1" fill="hold">
                                          <p:stCondLst>
                                            <p:cond delay="0"/>
                                          </p:stCondLst>
                                        </p:cTn>
                                        <p:tgtEl>
                                          <p:spTgt spid="47"/>
                                        </p:tgtEl>
                                        <p:attrNameLst>
                                          <p:attrName>style.visibility</p:attrName>
                                        </p:attrNameLst>
                                      </p:cBhvr>
                                      <p:to>
                                        <p:strVal val="visible"/>
                                      </p:to>
                                    </p:set>
                                    <p:anim calcmode="lin" valueType="num">
                                      <p:cBhvr additive="base">
                                        <p:cTn id="25" dur="300" fill="hold"/>
                                        <p:tgtEl>
                                          <p:spTgt spid="47"/>
                                        </p:tgtEl>
                                        <p:attrNameLst>
                                          <p:attrName>ppt_x</p:attrName>
                                        </p:attrNameLst>
                                      </p:cBhvr>
                                      <p:tavLst>
                                        <p:tav tm="0">
                                          <p:val>
                                            <p:strVal val="1+#ppt_w/2"/>
                                          </p:val>
                                        </p:tav>
                                        <p:tav tm="100000">
                                          <p:val>
                                            <p:strVal val="#ppt_x"/>
                                          </p:val>
                                        </p:tav>
                                      </p:tavLst>
                                    </p:anim>
                                    <p:anim calcmode="lin" valueType="num">
                                      <p:cBhvr additive="base">
                                        <p:cTn id="26" dur="300" fill="hold"/>
                                        <p:tgtEl>
                                          <p:spTgt spid="47"/>
                                        </p:tgtEl>
                                        <p:attrNameLst>
                                          <p:attrName>ppt_y</p:attrName>
                                        </p:attrNameLst>
                                      </p:cBhvr>
                                      <p:tavLst>
                                        <p:tav tm="0">
                                          <p:val>
                                            <p:strVal val="#ppt_y"/>
                                          </p:val>
                                        </p:tav>
                                        <p:tav tm="100000">
                                          <p:val>
                                            <p:strVal val="#ppt_y"/>
                                          </p:val>
                                        </p:tav>
                                      </p:tavLst>
                                    </p:anim>
                                  </p:childTnLst>
                                </p:cTn>
                              </p:par>
                            </p:childTnLst>
                          </p:cTn>
                        </p:par>
                        <p:par>
                          <p:cTn id="27" fill="hold">
                            <p:stCondLst>
                              <p:cond delay="1500"/>
                            </p:stCondLst>
                            <p:childTnLst>
                              <p:par>
                                <p:cTn id="28" presetID="22" presetClass="entr" presetSubtype="1" fill="hold" grpId="0" nodeType="after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wipe(up)">
                                      <p:cBhvr>
                                        <p:cTn id="30" dur="300"/>
                                        <p:tgtEl>
                                          <p:spTgt spid="39"/>
                                        </p:tgtEl>
                                      </p:cBhvr>
                                    </p:animEffect>
                                  </p:childTnLst>
                                </p:cTn>
                              </p:par>
                              <p:par>
                                <p:cTn id="31" presetID="1" presetClass="entr" presetSubtype="0" fill="hold" nodeType="withEffect">
                                  <p:stCondLst>
                                    <p:cond delay="0"/>
                                  </p:stCondLst>
                                  <p:childTnLst>
                                    <p:set>
                                      <p:cBhvr>
                                        <p:cTn id="32" dur="1" fill="hold">
                                          <p:stCondLst>
                                            <p:cond delay="0"/>
                                          </p:stCondLst>
                                        </p:cTn>
                                        <p:tgtEl>
                                          <p:spTgt spid="26"/>
                                        </p:tgtEl>
                                        <p:attrNameLst>
                                          <p:attrName>style.visibility</p:attrName>
                                        </p:attrNameLst>
                                      </p:cBhvr>
                                      <p:to>
                                        <p:strVal val="visible"/>
                                      </p:to>
                                    </p:set>
                                  </p:childTnLst>
                                </p:cTn>
                              </p:par>
                              <p:par>
                                <p:cTn id="33" presetID="49" presetClass="path" presetSubtype="0" accel="50000" fill="hold" nodeType="withEffect">
                                  <p:stCondLst>
                                    <p:cond delay="0"/>
                                  </p:stCondLst>
                                  <p:childTnLst>
                                    <p:animMotion origin="layout" path="M 3.05556E-6 -4.93827E-6 L 0.17847 0.88797 " pathEditMode="relative" rAng="0" ptsTypes="AA">
                                      <p:cBhvr>
                                        <p:cTn id="34" dur="600" spd="-100000" fill="hold"/>
                                        <p:tgtEl>
                                          <p:spTgt spid="26"/>
                                        </p:tgtEl>
                                        <p:attrNameLst>
                                          <p:attrName>ppt_x</p:attrName>
                                          <p:attrName>ppt_y</p:attrName>
                                        </p:attrNameLst>
                                      </p:cBhvr>
                                      <p:rCtr x="8924" y="44383"/>
                                    </p:animMotion>
                                  </p:childTnLst>
                                </p:cTn>
                              </p:par>
                            </p:childTnLst>
                          </p:cTn>
                        </p:par>
                        <p:par>
                          <p:cTn id="35" fill="hold">
                            <p:stCondLst>
                              <p:cond delay="2100"/>
                            </p:stCondLst>
                            <p:childTnLst>
                              <p:par>
                                <p:cTn id="36" presetID="22" presetClass="entr" presetSubtype="8" fill="hold"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wipe(left)">
                                      <p:cBhvr>
                                        <p:cTn id="38" dur="500"/>
                                        <p:tgtEl>
                                          <p:spTgt spid="8"/>
                                        </p:tgtEl>
                                      </p:cBhvr>
                                    </p:animEffect>
                                  </p:childTnLst>
                                </p:cTn>
                              </p:par>
                              <p:par>
                                <p:cTn id="39" presetID="22" presetClass="entr" presetSubtype="8" fill="hold" nodeType="with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wipe(left)">
                                      <p:cBhvr>
                                        <p:cTn id="41" dur="500"/>
                                        <p:tgtEl>
                                          <p:spTgt spid="9"/>
                                        </p:tgtEl>
                                      </p:cBhvr>
                                    </p:animEffect>
                                  </p:childTnLst>
                                </p:cTn>
                              </p:par>
                              <p:par>
                                <p:cTn id="42" presetID="22" presetClass="entr" presetSubtype="8" fill="hold" nodeType="with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wipe(left)">
                                      <p:cBhvr>
                                        <p:cTn id="44" dur="500"/>
                                        <p:tgtEl>
                                          <p:spTgt spid="10"/>
                                        </p:tgtEl>
                                      </p:cBhvr>
                                    </p:animEffect>
                                  </p:childTnLst>
                                </p:cTn>
                              </p:par>
                            </p:childTnLst>
                          </p:cTn>
                        </p:par>
                        <p:par>
                          <p:cTn id="45" fill="hold">
                            <p:stCondLst>
                              <p:cond delay="2600"/>
                            </p:stCondLst>
                            <p:childTnLst>
                              <p:par>
                                <p:cTn id="46" presetID="53" presetClass="entr" presetSubtype="16" fill="hold" nodeType="after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p:cTn id="48" dur="500" fill="hold"/>
                                        <p:tgtEl>
                                          <p:spTgt spid="11"/>
                                        </p:tgtEl>
                                        <p:attrNameLst>
                                          <p:attrName>ppt_w</p:attrName>
                                        </p:attrNameLst>
                                      </p:cBhvr>
                                      <p:tavLst>
                                        <p:tav tm="0">
                                          <p:val>
                                            <p:fltVal val="0"/>
                                          </p:val>
                                        </p:tav>
                                        <p:tav tm="100000">
                                          <p:val>
                                            <p:strVal val="#ppt_w"/>
                                          </p:val>
                                        </p:tav>
                                      </p:tavLst>
                                    </p:anim>
                                    <p:anim calcmode="lin" valueType="num">
                                      <p:cBhvr>
                                        <p:cTn id="49" dur="500" fill="hold"/>
                                        <p:tgtEl>
                                          <p:spTgt spid="11"/>
                                        </p:tgtEl>
                                        <p:attrNameLst>
                                          <p:attrName>ppt_h</p:attrName>
                                        </p:attrNameLst>
                                      </p:cBhvr>
                                      <p:tavLst>
                                        <p:tav tm="0">
                                          <p:val>
                                            <p:fltVal val="0"/>
                                          </p:val>
                                        </p:tav>
                                        <p:tav tm="100000">
                                          <p:val>
                                            <p:strVal val="#ppt_h"/>
                                          </p:val>
                                        </p:tav>
                                      </p:tavLst>
                                    </p:anim>
                                    <p:animEffect transition="in" filter="fade">
                                      <p:cBhvr>
                                        <p:cTn id="50" dur="500"/>
                                        <p:tgtEl>
                                          <p:spTgt spid="11"/>
                                        </p:tgtEl>
                                      </p:cBhvr>
                                    </p:animEffect>
                                  </p:childTnLst>
                                </p:cTn>
                              </p:par>
                              <p:par>
                                <p:cTn id="51" presetID="53" presetClass="entr" presetSubtype="16" fill="hold" nodeType="withEffect">
                                  <p:stCondLst>
                                    <p:cond delay="0"/>
                                  </p:stCondLst>
                                  <p:childTnLst>
                                    <p:set>
                                      <p:cBhvr>
                                        <p:cTn id="52" dur="1" fill="hold">
                                          <p:stCondLst>
                                            <p:cond delay="0"/>
                                          </p:stCondLst>
                                        </p:cTn>
                                        <p:tgtEl>
                                          <p:spTgt spid="16"/>
                                        </p:tgtEl>
                                        <p:attrNameLst>
                                          <p:attrName>style.visibility</p:attrName>
                                        </p:attrNameLst>
                                      </p:cBhvr>
                                      <p:to>
                                        <p:strVal val="visible"/>
                                      </p:to>
                                    </p:set>
                                    <p:anim calcmode="lin" valueType="num">
                                      <p:cBhvr>
                                        <p:cTn id="53" dur="500" fill="hold"/>
                                        <p:tgtEl>
                                          <p:spTgt spid="16"/>
                                        </p:tgtEl>
                                        <p:attrNameLst>
                                          <p:attrName>ppt_w</p:attrName>
                                        </p:attrNameLst>
                                      </p:cBhvr>
                                      <p:tavLst>
                                        <p:tav tm="0">
                                          <p:val>
                                            <p:fltVal val="0"/>
                                          </p:val>
                                        </p:tav>
                                        <p:tav tm="100000">
                                          <p:val>
                                            <p:strVal val="#ppt_w"/>
                                          </p:val>
                                        </p:tav>
                                      </p:tavLst>
                                    </p:anim>
                                    <p:anim calcmode="lin" valueType="num">
                                      <p:cBhvr>
                                        <p:cTn id="54" dur="500" fill="hold"/>
                                        <p:tgtEl>
                                          <p:spTgt spid="16"/>
                                        </p:tgtEl>
                                        <p:attrNameLst>
                                          <p:attrName>ppt_h</p:attrName>
                                        </p:attrNameLst>
                                      </p:cBhvr>
                                      <p:tavLst>
                                        <p:tav tm="0">
                                          <p:val>
                                            <p:fltVal val="0"/>
                                          </p:val>
                                        </p:tav>
                                        <p:tav tm="100000">
                                          <p:val>
                                            <p:strVal val="#ppt_h"/>
                                          </p:val>
                                        </p:tav>
                                      </p:tavLst>
                                    </p:anim>
                                    <p:animEffect transition="in" filter="fade">
                                      <p:cBhvr>
                                        <p:cTn id="55" dur="500"/>
                                        <p:tgtEl>
                                          <p:spTgt spid="16"/>
                                        </p:tgtEl>
                                      </p:cBhvr>
                                    </p:animEffect>
                                  </p:childTnLst>
                                </p:cTn>
                              </p:par>
                              <p:par>
                                <p:cTn id="56" presetID="53" presetClass="entr" presetSubtype="16" fill="hold" nodeType="withEffect">
                                  <p:stCondLst>
                                    <p:cond delay="0"/>
                                  </p:stCondLst>
                                  <p:childTnLst>
                                    <p:set>
                                      <p:cBhvr>
                                        <p:cTn id="57" dur="1" fill="hold">
                                          <p:stCondLst>
                                            <p:cond delay="0"/>
                                          </p:stCondLst>
                                        </p:cTn>
                                        <p:tgtEl>
                                          <p:spTgt spid="21"/>
                                        </p:tgtEl>
                                        <p:attrNameLst>
                                          <p:attrName>style.visibility</p:attrName>
                                        </p:attrNameLst>
                                      </p:cBhvr>
                                      <p:to>
                                        <p:strVal val="visible"/>
                                      </p:to>
                                    </p:set>
                                    <p:anim calcmode="lin" valueType="num">
                                      <p:cBhvr>
                                        <p:cTn id="58" dur="500" fill="hold"/>
                                        <p:tgtEl>
                                          <p:spTgt spid="21"/>
                                        </p:tgtEl>
                                        <p:attrNameLst>
                                          <p:attrName>ppt_w</p:attrName>
                                        </p:attrNameLst>
                                      </p:cBhvr>
                                      <p:tavLst>
                                        <p:tav tm="0">
                                          <p:val>
                                            <p:fltVal val="0"/>
                                          </p:val>
                                        </p:tav>
                                        <p:tav tm="100000">
                                          <p:val>
                                            <p:strVal val="#ppt_w"/>
                                          </p:val>
                                        </p:tav>
                                      </p:tavLst>
                                    </p:anim>
                                    <p:anim calcmode="lin" valueType="num">
                                      <p:cBhvr>
                                        <p:cTn id="59" dur="500" fill="hold"/>
                                        <p:tgtEl>
                                          <p:spTgt spid="21"/>
                                        </p:tgtEl>
                                        <p:attrNameLst>
                                          <p:attrName>ppt_h</p:attrName>
                                        </p:attrNameLst>
                                      </p:cBhvr>
                                      <p:tavLst>
                                        <p:tav tm="0">
                                          <p:val>
                                            <p:fltVal val="0"/>
                                          </p:val>
                                        </p:tav>
                                        <p:tav tm="100000">
                                          <p:val>
                                            <p:strVal val="#ppt_h"/>
                                          </p:val>
                                        </p:tav>
                                      </p:tavLst>
                                    </p:anim>
                                    <p:animEffect transition="in" filter="fade">
                                      <p:cBhvr>
                                        <p:cTn id="60" dur="500"/>
                                        <p:tgtEl>
                                          <p:spTgt spid="21"/>
                                        </p:tgtEl>
                                      </p:cBhvr>
                                    </p:animEffect>
                                  </p:childTnLst>
                                </p:cTn>
                              </p:par>
                            </p:childTnLst>
                          </p:cTn>
                        </p:par>
                        <p:par>
                          <p:cTn id="61" fill="hold">
                            <p:stCondLst>
                              <p:cond delay="3100"/>
                            </p:stCondLst>
                            <p:childTnLst>
                              <p:par>
                                <p:cTn id="62" presetID="22" presetClass="entr" presetSubtype="8" fill="hold" grpId="0" nodeType="afterEffect">
                                  <p:stCondLst>
                                    <p:cond delay="0"/>
                                  </p:stCondLst>
                                  <p:childTnLst>
                                    <p:set>
                                      <p:cBhvr>
                                        <p:cTn id="63" dur="1" fill="hold">
                                          <p:stCondLst>
                                            <p:cond delay="0"/>
                                          </p:stCondLst>
                                        </p:cTn>
                                        <p:tgtEl>
                                          <p:spTgt spid="4"/>
                                        </p:tgtEl>
                                        <p:attrNameLst>
                                          <p:attrName>style.visibility</p:attrName>
                                        </p:attrNameLst>
                                      </p:cBhvr>
                                      <p:to>
                                        <p:strVal val="visible"/>
                                      </p:to>
                                    </p:set>
                                    <p:animEffect transition="in" filter="wipe(left)">
                                      <p:cBhvr>
                                        <p:cTn id="64" dur="500"/>
                                        <p:tgtEl>
                                          <p:spTgt spid="4"/>
                                        </p:tgtEl>
                                      </p:cBhvr>
                                    </p:animEffect>
                                  </p:childTnLst>
                                </p:cTn>
                              </p:par>
                              <p:par>
                                <p:cTn id="65" presetID="22" presetClass="entr" presetSubtype="8" fill="hold" grpId="0" nodeType="withEffect">
                                  <p:stCondLst>
                                    <p:cond delay="100"/>
                                  </p:stCondLst>
                                  <p:childTnLst>
                                    <p:set>
                                      <p:cBhvr>
                                        <p:cTn id="66" dur="1" fill="hold">
                                          <p:stCondLst>
                                            <p:cond delay="0"/>
                                          </p:stCondLst>
                                        </p:cTn>
                                        <p:tgtEl>
                                          <p:spTgt spid="5"/>
                                        </p:tgtEl>
                                        <p:attrNameLst>
                                          <p:attrName>style.visibility</p:attrName>
                                        </p:attrNameLst>
                                      </p:cBhvr>
                                      <p:to>
                                        <p:strVal val="visible"/>
                                      </p:to>
                                    </p:set>
                                    <p:animEffect transition="in" filter="wipe(left)">
                                      <p:cBhvr>
                                        <p:cTn id="67" dur="500"/>
                                        <p:tgtEl>
                                          <p:spTgt spid="5"/>
                                        </p:tgtEl>
                                      </p:cBhvr>
                                    </p:animEffect>
                                  </p:childTnLst>
                                </p:cTn>
                              </p:par>
                              <p:par>
                                <p:cTn id="68" presetID="22" presetClass="entr" presetSubtype="8" fill="hold" grpId="0" nodeType="withEffect">
                                  <p:stCondLst>
                                    <p:cond delay="200"/>
                                  </p:stCondLst>
                                  <p:childTnLst>
                                    <p:set>
                                      <p:cBhvr>
                                        <p:cTn id="69" dur="1" fill="hold">
                                          <p:stCondLst>
                                            <p:cond delay="0"/>
                                          </p:stCondLst>
                                        </p:cTn>
                                        <p:tgtEl>
                                          <p:spTgt spid="6"/>
                                        </p:tgtEl>
                                        <p:attrNameLst>
                                          <p:attrName>style.visibility</p:attrName>
                                        </p:attrNameLst>
                                      </p:cBhvr>
                                      <p:to>
                                        <p:strVal val="visible"/>
                                      </p:to>
                                    </p:set>
                                    <p:animEffect transition="in" filter="wipe(left)">
                                      <p:cBhvr>
                                        <p:cTn id="7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38" grpId="0"/>
      <p:bldP spid="3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pic>
        <p:nvPicPr>
          <p:cNvPr id="8" name="图片 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911600"/>
            <a:ext cx="9156700" cy="1301622"/>
          </a:xfrm>
          <a:prstGeom prst="rect">
            <a:avLst/>
          </a:prstGeom>
        </p:spPr>
      </p:pic>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29500" y="694215"/>
            <a:ext cx="3701937" cy="2143724"/>
          </a:xfrm>
          <a:prstGeom prst="rect">
            <a:avLst/>
          </a:prstGeom>
        </p:spPr>
      </p:pic>
      <p:pic>
        <p:nvPicPr>
          <p:cNvPr id="9" name="图片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437" y="667540"/>
            <a:ext cx="3441385" cy="4340798"/>
          </a:xfrm>
          <a:prstGeom prst="rect">
            <a:avLst/>
          </a:prstGeom>
        </p:spPr>
      </p:pic>
      <p:sp>
        <p:nvSpPr>
          <p:cNvPr id="4" name="文本框 3"/>
          <p:cNvSpPr txBox="1"/>
          <p:nvPr/>
        </p:nvSpPr>
        <p:spPr>
          <a:xfrm>
            <a:off x="3809999" y="3082382"/>
            <a:ext cx="4749801" cy="584775"/>
          </a:xfrm>
          <a:prstGeom prst="rect">
            <a:avLst/>
          </a:prstGeom>
          <a:noFill/>
        </p:spPr>
        <p:txBody>
          <a:bodyPr wrap="square" rtlCol="0">
            <a:spAutoFit/>
          </a:bodyPr>
          <a:lstStyle/>
          <a:p>
            <a:r>
              <a:rPr lang="zh-CN" altLang="en-US" sz="3200" b="1" dirty="0" smtClean="0">
                <a:solidFill>
                  <a:srgbClr val="C00000"/>
                </a:solidFill>
                <a:latin typeface="+mj-ea"/>
                <a:ea typeface="+mj-ea"/>
              </a:rPr>
              <a:t>感谢观看  </a:t>
            </a:r>
            <a:r>
              <a:rPr lang="en-US" altLang="zh-CN" sz="3200" b="1" dirty="0" smtClean="0">
                <a:solidFill>
                  <a:srgbClr val="C00000"/>
                </a:solidFill>
                <a:latin typeface="+mj-ea"/>
                <a:ea typeface="+mj-ea"/>
              </a:rPr>
              <a:t>THANK YOU</a:t>
            </a:r>
            <a:endParaRPr lang="zh-CN" altLang="en-US" sz="3200" b="1" dirty="0">
              <a:solidFill>
                <a:srgbClr val="C00000"/>
              </a:solidFill>
              <a:latin typeface="+mj-ea"/>
              <a:ea typeface="+mj-ea"/>
            </a:endParaRPr>
          </a:p>
        </p:txBody>
      </p:sp>
    </p:spTree>
    <p:extLst>
      <p:ext uri="{BB962C8B-B14F-4D97-AF65-F5344CB8AC3E}">
        <p14:creationId xmlns:p14="http://schemas.microsoft.com/office/powerpoint/2010/main" val="1563322171"/>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1000" fill="hold"/>
                                        <p:tgtEl>
                                          <p:spTgt spid="9"/>
                                        </p:tgtEl>
                                        <p:attrNameLst>
                                          <p:attrName>ppt_x</p:attrName>
                                        </p:attrNameLst>
                                      </p:cBhvr>
                                      <p:tavLst>
                                        <p:tav tm="0">
                                          <p:val>
                                            <p:strVal val="0-#ppt_w/2"/>
                                          </p:val>
                                        </p:tav>
                                        <p:tav tm="100000">
                                          <p:val>
                                            <p:strVal val="#ppt_x"/>
                                          </p:val>
                                        </p:tav>
                                      </p:tavLst>
                                    </p:anim>
                                    <p:anim calcmode="lin" valueType="num">
                                      <p:cBhvr additive="base">
                                        <p:cTn id="14" dur="1000" fill="hold"/>
                                        <p:tgtEl>
                                          <p:spTgt spid="9"/>
                                        </p:tgtEl>
                                        <p:attrNameLst>
                                          <p:attrName>ppt_y</p:attrName>
                                        </p:attrNameLst>
                                      </p:cBhvr>
                                      <p:tavLst>
                                        <p:tav tm="0">
                                          <p:val>
                                            <p:strVal val="#ppt_y"/>
                                          </p:val>
                                        </p:tav>
                                        <p:tav tm="100000">
                                          <p:val>
                                            <p:strVal val="#ppt_y"/>
                                          </p:val>
                                        </p:tav>
                                      </p:tavLst>
                                    </p:anim>
                                  </p:childTnLst>
                                </p:cTn>
                              </p:par>
                            </p:childTnLst>
                          </p:cTn>
                        </p:par>
                        <p:par>
                          <p:cTn id="15" fill="hold">
                            <p:stCondLst>
                              <p:cond delay="2000"/>
                            </p:stCondLst>
                            <p:childTnLst>
                              <p:par>
                                <p:cTn id="16" presetID="31" presetClass="entr" presetSubtype="0"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1000" fill="hold"/>
                                        <p:tgtEl>
                                          <p:spTgt spid="2"/>
                                        </p:tgtEl>
                                        <p:attrNameLst>
                                          <p:attrName>ppt_w</p:attrName>
                                        </p:attrNameLst>
                                      </p:cBhvr>
                                      <p:tavLst>
                                        <p:tav tm="0">
                                          <p:val>
                                            <p:fltVal val="0"/>
                                          </p:val>
                                        </p:tav>
                                        <p:tav tm="100000">
                                          <p:val>
                                            <p:strVal val="#ppt_w"/>
                                          </p:val>
                                        </p:tav>
                                      </p:tavLst>
                                    </p:anim>
                                    <p:anim calcmode="lin" valueType="num">
                                      <p:cBhvr>
                                        <p:cTn id="19" dur="1000" fill="hold"/>
                                        <p:tgtEl>
                                          <p:spTgt spid="2"/>
                                        </p:tgtEl>
                                        <p:attrNameLst>
                                          <p:attrName>ppt_h</p:attrName>
                                        </p:attrNameLst>
                                      </p:cBhvr>
                                      <p:tavLst>
                                        <p:tav tm="0">
                                          <p:val>
                                            <p:fltVal val="0"/>
                                          </p:val>
                                        </p:tav>
                                        <p:tav tm="100000">
                                          <p:val>
                                            <p:strVal val="#ppt_h"/>
                                          </p:val>
                                        </p:tav>
                                      </p:tavLst>
                                    </p:anim>
                                    <p:anim calcmode="lin" valueType="num">
                                      <p:cBhvr>
                                        <p:cTn id="20" dur="1000" fill="hold"/>
                                        <p:tgtEl>
                                          <p:spTgt spid="2"/>
                                        </p:tgtEl>
                                        <p:attrNameLst>
                                          <p:attrName>style.rotation</p:attrName>
                                        </p:attrNameLst>
                                      </p:cBhvr>
                                      <p:tavLst>
                                        <p:tav tm="0">
                                          <p:val>
                                            <p:fltVal val="90"/>
                                          </p:val>
                                        </p:tav>
                                        <p:tav tm="100000">
                                          <p:val>
                                            <p:fltVal val="0"/>
                                          </p:val>
                                        </p:tav>
                                      </p:tavLst>
                                    </p:anim>
                                    <p:animEffect transition="in" filter="fade">
                                      <p:cBhvr>
                                        <p:cTn id="21" dur="1000"/>
                                        <p:tgtEl>
                                          <p:spTgt spid="2"/>
                                        </p:tgtEl>
                                      </p:cBhvr>
                                    </p:animEffect>
                                  </p:childTnLst>
                                </p:cTn>
                              </p:par>
                            </p:childTnLst>
                          </p:cTn>
                        </p:par>
                        <p:par>
                          <p:cTn id="22" fill="hold">
                            <p:stCondLst>
                              <p:cond delay="3000"/>
                            </p:stCondLst>
                            <p:childTnLst>
                              <p:par>
                                <p:cTn id="23" presetID="16" presetClass="entr" presetSubtype="21"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barn(inVertical)">
                                      <p:cBhvr>
                                        <p:cTn id="25"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2437" y="0"/>
            <a:ext cx="9169137" cy="5213222"/>
            <a:chOff x="-12437" y="0"/>
            <a:chExt cx="9169137" cy="5213222"/>
          </a:xfrm>
        </p:grpSpPr>
        <p:pic>
          <p:nvPicPr>
            <p:cNvPr id="14" name="图片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pic>
          <p:nvPicPr>
            <p:cNvPr id="15" name="图片 1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911600"/>
              <a:ext cx="9156700" cy="1301622"/>
            </a:xfrm>
            <a:prstGeom prst="rect">
              <a:avLst/>
            </a:prstGeom>
          </p:spPr>
        </p:pic>
        <p:pic>
          <p:nvPicPr>
            <p:cNvPr id="16" name="图片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437" y="2489200"/>
              <a:ext cx="1997173" cy="2519138"/>
            </a:xfrm>
            <a:prstGeom prst="rect">
              <a:avLst/>
            </a:prstGeom>
          </p:spPr>
        </p:pic>
      </p:grpSp>
      <p:sp>
        <p:nvSpPr>
          <p:cNvPr id="5" name="矩形 4"/>
          <p:cNvSpPr/>
          <p:nvPr/>
        </p:nvSpPr>
        <p:spPr>
          <a:xfrm>
            <a:off x="3981392" y="1059470"/>
            <a:ext cx="3445972" cy="4318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等线"/>
                <a:ea typeface="微软雅黑"/>
                <a:cs typeface="+mn-cs"/>
              </a:rPr>
              <a:t>第</a:t>
            </a:r>
            <a:r>
              <a:rPr kumimoji="0" lang="zh-CN" altLang="en-US" sz="1800" b="1" i="0" u="none" strike="noStrike" kern="1200" cap="none" spc="0" normalizeH="0" baseline="0" noProof="0" dirty="0" smtClean="0">
                <a:ln>
                  <a:noFill/>
                </a:ln>
                <a:solidFill>
                  <a:prstClr val="white"/>
                </a:solidFill>
                <a:effectLst/>
                <a:uLnTx/>
                <a:uFillTx/>
                <a:latin typeface="等线"/>
                <a:ea typeface="微软雅黑"/>
                <a:cs typeface="+mn-cs"/>
              </a:rPr>
              <a:t>一部分：单击添加文字内容</a:t>
            </a:r>
            <a:endParaRPr kumimoji="0" lang="zh-CN" altLang="en-US" sz="1800" b="1" i="0" u="none" strike="noStrike" kern="1200" cap="none" spc="0" normalizeH="0" baseline="0" noProof="0" dirty="0">
              <a:ln>
                <a:noFill/>
              </a:ln>
              <a:solidFill>
                <a:prstClr val="white"/>
              </a:solidFill>
              <a:effectLst/>
              <a:uLnTx/>
              <a:uFillTx/>
              <a:latin typeface="等线"/>
              <a:ea typeface="微软雅黑"/>
              <a:cs typeface="+mn-cs"/>
            </a:endParaRPr>
          </a:p>
        </p:txBody>
      </p:sp>
      <p:sp>
        <p:nvSpPr>
          <p:cNvPr id="74" name="矩形 73"/>
          <p:cNvSpPr/>
          <p:nvPr/>
        </p:nvSpPr>
        <p:spPr>
          <a:xfrm>
            <a:off x="3981392" y="1643670"/>
            <a:ext cx="3445972" cy="4318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white"/>
                </a:solidFill>
                <a:effectLst/>
                <a:uLnTx/>
                <a:uFillTx/>
                <a:latin typeface="等线"/>
                <a:ea typeface="微软雅黑"/>
                <a:cs typeface="+mn-cs"/>
              </a:rPr>
              <a:t>第二部分</a:t>
            </a:r>
            <a:r>
              <a:rPr kumimoji="0" lang="zh-CN" altLang="en-US" sz="1800" b="1" i="0" u="none" strike="noStrike" kern="1200" cap="none" spc="0" normalizeH="0" baseline="0" noProof="0" dirty="0">
                <a:ln>
                  <a:noFill/>
                </a:ln>
                <a:solidFill>
                  <a:prstClr val="white"/>
                </a:solidFill>
                <a:effectLst/>
                <a:uLnTx/>
                <a:uFillTx/>
                <a:latin typeface="等线"/>
                <a:ea typeface="微软雅黑"/>
                <a:cs typeface="+mn-cs"/>
              </a:rPr>
              <a:t>：单击添加文字</a:t>
            </a:r>
            <a:r>
              <a:rPr kumimoji="0" lang="zh-CN" altLang="en-US" sz="1800" b="1" i="0" u="none" strike="noStrike" kern="1200" cap="none" spc="0" normalizeH="0" baseline="0" noProof="0" dirty="0" smtClean="0">
                <a:ln>
                  <a:noFill/>
                </a:ln>
                <a:solidFill>
                  <a:prstClr val="white"/>
                </a:solidFill>
                <a:effectLst/>
                <a:uLnTx/>
                <a:uFillTx/>
                <a:latin typeface="等线"/>
                <a:ea typeface="微软雅黑"/>
                <a:cs typeface="+mn-cs"/>
              </a:rPr>
              <a:t>内容</a:t>
            </a:r>
            <a:endParaRPr kumimoji="0" lang="zh-CN" altLang="en-US" sz="1800" b="1" i="0" u="none" strike="noStrike" kern="1200" cap="none" spc="0" normalizeH="0" baseline="0" noProof="0" dirty="0">
              <a:ln>
                <a:noFill/>
              </a:ln>
              <a:solidFill>
                <a:prstClr val="white"/>
              </a:solidFill>
              <a:effectLst/>
              <a:uLnTx/>
              <a:uFillTx/>
              <a:latin typeface="等线"/>
              <a:ea typeface="微软雅黑"/>
              <a:cs typeface="+mn-cs"/>
            </a:endParaRPr>
          </a:p>
        </p:txBody>
      </p:sp>
      <p:sp>
        <p:nvSpPr>
          <p:cNvPr id="75" name="矩形 74"/>
          <p:cNvSpPr/>
          <p:nvPr/>
        </p:nvSpPr>
        <p:spPr>
          <a:xfrm>
            <a:off x="3981392" y="2227870"/>
            <a:ext cx="3445972" cy="4318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white"/>
                </a:solidFill>
                <a:effectLst/>
                <a:uLnTx/>
                <a:uFillTx/>
                <a:latin typeface="等线"/>
                <a:ea typeface="微软雅黑"/>
                <a:cs typeface="+mn-cs"/>
              </a:rPr>
              <a:t>第三部分</a:t>
            </a:r>
            <a:r>
              <a:rPr kumimoji="0" lang="zh-CN" altLang="en-US" sz="1800" b="1" i="0" u="none" strike="noStrike" kern="1200" cap="none" spc="0" normalizeH="0" baseline="0" noProof="0" dirty="0">
                <a:ln>
                  <a:noFill/>
                </a:ln>
                <a:solidFill>
                  <a:prstClr val="white"/>
                </a:solidFill>
                <a:effectLst/>
                <a:uLnTx/>
                <a:uFillTx/>
                <a:latin typeface="等线"/>
                <a:ea typeface="微软雅黑"/>
                <a:cs typeface="+mn-cs"/>
              </a:rPr>
              <a:t>：单击添加文字内容</a:t>
            </a:r>
          </a:p>
        </p:txBody>
      </p:sp>
      <p:sp>
        <p:nvSpPr>
          <p:cNvPr id="76" name="矩形 75"/>
          <p:cNvSpPr/>
          <p:nvPr/>
        </p:nvSpPr>
        <p:spPr>
          <a:xfrm>
            <a:off x="3981392" y="2812070"/>
            <a:ext cx="3445972" cy="4318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white"/>
                </a:solidFill>
                <a:effectLst/>
                <a:uLnTx/>
                <a:uFillTx/>
                <a:latin typeface="等线"/>
                <a:ea typeface="微软雅黑"/>
                <a:cs typeface="+mn-cs"/>
              </a:rPr>
              <a:t>第四部分</a:t>
            </a:r>
            <a:r>
              <a:rPr kumimoji="0" lang="zh-CN" altLang="en-US" sz="1800" b="1" i="0" u="none" strike="noStrike" kern="1200" cap="none" spc="0" normalizeH="0" baseline="0" noProof="0" dirty="0">
                <a:ln>
                  <a:noFill/>
                </a:ln>
                <a:solidFill>
                  <a:prstClr val="white"/>
                </a:solidFill>
                <a:effectLst/>
                <a:uLnTx/>
                <a:uFillTx/>
                <a:latin typeface="等线"/>
                <a:ea typeface="微软雅黑"/>
                <a:cs typeface="+mn-cs"/>
              </a:rPr>
              <a:t>：单击添加文字</a:t>
            </a:r>
            <a:r>
              <a:rPr kumimoji="0" lang="zh-CN" altLang="en-US" sz="1800" b="1" i="0" u="none" strike="noStrike" kern="1200" cap="none" spc="0" normalizeH="0" baseline="0" noProof="0" dirty="0" smtClean="0">
                <a:ln>
                  <a:noFill/>
                </a:ln>
                <a:solidFill>
                  <a:prstClr val="white"/>
                </a:solidFill>
                <a:effectLst/>
                <a:uLnTx/>
                <a:uFillTx/>
                <a:latin typeface="等线"/>
                <a:ea typeface="微软雅黑"/>
                <a:cs typeface="+mn-cs"/>
              </a:rPr>
              <a:t>内容</a:t>
            </a:r>
            <a:endParaRPr kumimoji="0" lang="zh-CN" altLang="en-US" sz="1800" b="1" i="0" u="none" strike="noStrike" kern="1200" cap="none" spc="0" normalizeH="0" baseline="0" noProof="0" dirty="0">
              <a:ln>
                <a:noFill/>
              </a:ln>
              <a:solidFill>
                <a:prstClr val="white"/>
              </a:solidFill>
              <a:effectLst/>
              <a:uLnTx/>
              <a:uFillTx/>
              <a:latin typeface="等线"/>
              <a:ea typeface="微软雅黑"/>
              <a:cs typeface="+mn-cs"/>
            </a:endParaRPr>
          </a:p>
        </p:txBody>
      </p:sp>
      <p:sp>
        <p:nvSpPr>
          <p:cNvPr id="4" name="文本框 3"/>
          <p:cNvSpPr txBox="1"/>
          <p:nvPr/>
        </p:nvSpPr>
        <p:spPr>
          <a:xfrm>
            <a:off x="1765300" y="1366552"/>
            <a:ext cx="1667700" cy="1077218"/>
          </a:xfrm>
          <a:prstGeom prst="rect">
            <a:avLst/>
          </a:prstGeom>
          <a:noFill/>
        </p:spPr>
        <p:txBody>
          <a:bodyPr wrap="none" rtlCol="0">
            <a:spAutoFit/>
          </a:bodyPr>
          <a:lstStyle/>
          <a:p>
            <a:pPr algn="ctr"/>
            <a:r>
              <a:rPr lang="zh-CN" altLang="en-US" sz="3600" b="1" dirty="0" smtClean="0">
                <a:solidFill>
                  <a:srgbClr val="C00000"/>
                </a:solidFill>
                <a:latin typeface="+mj-ea"/>
                <a:ea typeface="+mj-ea"/>
              </a:rPr>
              <a:t>目 录</a:t>
            </a:r>
            <a:endParaRPr lang="zh-CN" altLang="en-US" sz="3600" b="1" dirty="0">
              <a:solidFill>
                <a:srgbClr val="C00000"/>
              </a:solidFill>
              <a:latin typeface="+mj-ea"/>
              <a:ea typeface="+mj-ea"/>
            </a:endParaRPr>
          </a:p>
          <a:p>
            <a:pPr algn="ctr"/>
            <a:r>
              <a:rPr lang="en-US" altLang="zh-CN" sz="2800" dirty="0">
                <a:solidFill>
                  <a:srgbClr val="C00000"/>
                </a:solidFill>
                <a:latin typeface="+mj-ea"/>
                <a:ea typeface="+mj-ea"/>
              </a:rPr>
              <a:t>contents</a:t>
            </a:r>
            <a:endParaRPr lang="zh-CN" altLang="en-US" sz="2800" dirty="0">
              <a:solidFill>
                <a:srgbClr val="C00000"/>
              </a:solidFill>
              <a:latin typeface="+mj-ea"/>
              <a:ea typeface="+mj-ea"/>
            </a:endParaRPr>
          </a:p>
        </p:txBody>
      </p:sp>
    </p:spTree>
    <p:extLst>
      <p:ext uri="{BB962C8B-B14F-4D97-AF65-F5344CB8AC3E}">
        <p14:creationId xmlns:p14="http://schemas.microsoft.com/office/powerpoint/2010/main" val="304888798"/>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23" presetClass="entr" presetSubtype="52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attrNameLst>
                                          <p:attrName>ppt_x</p:attrName>
                                        </p:attrNameLst>
                                      </p:cBhvr>
                                      <p:tavLst>
                                        <p:tav tm="0">
                                          <p:val>
                                            <p:fltVal val="0.5"/>
                                          </p:val>
                                        </p:tav>
                                        <p:tav tm="100000">
                                          <p:val>
                                            <p:strVal val="#ppt_x"/>
                                          </p:val>
                                        </p:tav>
                                      </p:tavLst>
                                    </p:anim>
                                    <p:anim calcmode="lin" valueType="num">
                                      <p:cBhvr>
                                        <p:cTn id="17" dur="500" fill="hold"/>
                                        <p:tgtEl>
                                          <p:spTgt spid="5"/>
                                        </p:tgtEl>
                                        <p:attrNameLst>
                                          <p:attrName>ppt_y</p:attrName>
                                        </p:attrNameLst>
                                      </p:cBhvr>
                                      <p:tavLst>
                                        <p:tav tm="0">
                                          <p:val>
                                            <p:fltVal val="0.5"/>
                                          </p:val>
                                        </p:tav>
                                        <p:tav tm="100000">
                                          <p:val>
                                            <p:strVal val="#ppt_y"/>
                                          </p:val>
                                        </p:tav>
                                      </p:tavLst>
                                    </p:anim>
                                  </p:childTnLst>
                                </p:cTn>
                              </p:par>
                            </p:childTnLst>
                          </p:cTn>
                        </p:par>
                        <p:par>
                          <p:cTn id="18" fill="hold">
                            <p:stCondLst>
                              <p:cond delay="1500"/>
                            </p:stCondLst>
                            <p:childTnLst>
                              <p:par>
                                <p:cTn id="19" presetID="23" presetClass="entr" presetSubtype="528" fill="hold" grpId="0" nodeType="afterEffect">
                                  <p:stCondLst>
                                    <p:cond delay="0"/>
                                  </p:stCondLst>
                                  <p:childTnLst>
                                    <p:set>
                                      <p:cBhvr>
                                        <p:cTn id="20" dur="1" fill="hold">
                                          <p:stCondLst>
                                            <p:cond delay="0"/>
                                          </p:stCondLst>
                                        </p:cTn>
                                        <p:tgtEl>
                                          <p:spTgt spid="74"/>
                                        </p:tgtEl>
                                        <p:attrNameLst>
                                          <p:attrName>style.visibility</p:attrName>
                                        </p:attrNameLst>
                                      </p:cBhvr>
                                      <p:to>
                                        <p:strVal val="visible"/>
                                      </p:to>
                                    </p:set>
                                    <p:anim calcmode="lin" valueType="num">
                                      <p:cBhvr>
                                        <p:cTn id="21" dur="500" fill="hold"/>
                                        <p:tgtEl>
                                          <p:spTgt spid="74"/>
                                        </p:tgtEl>
                                        <p:attrNameLst>
                                          <p:attrName>ppt_w</p:attrName>
                                        </p:attrNameLst>
                                      </p:cBhvr>
                                      <p:tavLst>
                                        <p:tav tm="0">
                                          <p:val>
                                            <p:fltVal val="0"/>
                                          </p:val>
                                        </p:tav>
                                        <p:tav tm="100000">
                                          <p:val>
                                            <p:strVal val="#ppt_w"/>
                                          </p:val>
                                        </p:tav>
                                      </p:tavLst>
                                    </p:anim>
                                    <p:anim calcmode="lin" valueType="num">
                                      <p:cBhvr>
                                        <p:cTn id="22" dur="500" fill="hold"/>
                                        <p:tgtEl>
                                          <p:spTgt spid="74"/>
                                        </p:tgtEl>
                                        <p:attrNameLst>
                                          <p:attrName>ppt_h</p:attrName>
                                        </p:attrNameLst>
                                      </p:cBhvr>
                                      <p:tavLst>
                                        <p:tav tm="0">
                                          <p:val>
                                            <p:fltVal val="0"/>
                                          </p:val>
                                        </p:tav>
                                        <p:tav tm="100000">
                                          <p:val>
                                            <p:strVal val="#ppt_h"/>
                                          </p:val>
                                        </p:tav>
                                      </p:tavLst>
                                    </p:anim>
                                    <p:anim calcmode="lin" valueType="num">
                                      <p:cBhvr>
                                        <p:cTn id="23" dur="500" fill="hold"/>
                                        <p:tgtEl>
                                          <p:spTgt spid="74"/>
                                        </p:tgtEl>
                                        <p:attrNameLst>
                                          <p:attrName>ppt_x</p:attrName>
                                        </p:attrNameLst>
                                      </p:cBhvr>
                                      <p:tavLst>
                                        <p:tav tm="0">
                                          <p:val>
                                            <p:fltVal val="0.5"/>
                                          </p:val>
                                        </p:tav>
                                        <p:tav tm="100000">
                                          <p:val>
                                            <p:strVal val="#ppt_x"/>
                                          </p:val>
                                        </p:tav>
                                      </p:tavLst>
                                    </p:anim>
                                    <p:anim calcmode="lin" valueType="num">
                                      <p:cBhvr>
                                        <p:cTn id="24" dur="500" fill="hold"/>
                                        <p:tgtEl>
                                          <p:spTgt spid="74"/>
                                        </p:tgtEl>
                                        <p:attrNameLst>
                                          <p:attrName>ppt_y</p:attrName>
                                        </p:attrNameLst>
                                      </p:cBhvr>
                                      <p:tavLst>
                                        <p:tav tm="0">
                                          <p:val>
                                            <p:fltVal val="0.5"/>
                                          </p:val>
                                        </p:tav>
                                        <p:tav tm="100000">
                                          <p:val>
                                            <p:strVal val="#ppt_y"/>
                                          </p:val>
                                        </p:tav>
                                      </p:tavLst>
                                    </p:anim>
                                  </p:childTnLst>
                                </p:cTn>
                              </p:par>
                            </p:childTnLst>
                          </p:cTn>
                        </p:par>
                        <p:par>
                          <p:cTn id="25" fill="hold">
                            <p:stCondLst>
                              <p:cond delay="2000"/>
                            </p:stCondLst>
                            <p:childTnLst>
                              <p:par>
                                <p:cTn id="26" presetID="23" presetClass="entr" presetSubtype="528" fill="hold" grpId="0" nodeType="afterEffect">
                                  <p:stCondLst>
                                    <p:cond delay="0"/>
                                  </p:stCondLst>
                                  <p:childTnLst>
                                    <p:set>
                                      <p:cBhvr>
                                        <p:cTn id="27" dur="1" fill="hold">
                                          <p:stCondLst>
                                            <p:cond delay="0"/>
                                          </p:stCondLst>
                                        </p:cTn>
                                        <p:tgtEl>
                                          <p:spTgt spid="75"/>
                                        </p:tgtEl>
                                        <p:attrNameLst>
                                          <p:attrName>style.visibility</p:attrName>
                                        </p:attrNameLst>
                                      </p:cBhvr>
                                      <p:to>
                                        <p:strVal val="visible"/>
                                      </p:to>
                                    </p:set>
                                    <p:anim calcmode="lin" valueType="num">
                                      <p:cBhvr>
                                        <p:cTn id="28" dur="500" fill="hold"/>
                                        <p:tgtEl>
                                          <p:spTgt spid="75"/>
                                        </p:tgtEl>
                                        <p:attrNameLst>
                                          <p:attrName>ppt_w</p:attrName>
                                        </p:attrNameLst>
                                      </p:cBhvr>
                                      <p:tavLst>
                                        <p:tav tm="0">
                                          <p:val>
                                            <p:fltVal val="0"/>
                                          </p:val>
                                        </p:tav>
                                        <p:tav tm="100000">
                                          <p:val>
                                            <p:strVal val="#ppt_w"/>
                                          </p:val>
                                        </p:tav>
                                      </p:tavLst>
                                    </p:anim>
                                    <p:anim calcmode="lin" valueType="num">
                                      <p:cBhvr>
                                        <p:cTn id="29" dur="500" fill="hold"/>
                                        <p:tgtEl>
                                          <p:spTgt spid="75"/>
                                        </p:tgtEl>
                                        <p:attrNameLst>
                                          <p:attrName>ppt_h</p:attrName>
                                        </p:attrNameLst>
                                      </p:cBhvr>
                                      <p:tavLst>
                                        <p:tav tm="0">
                                          <p:val>
                                            <p:fltVal val="0"/>
                                          </p:val>
                                        </p:tav>
                                        <p:tav tm="100000">
                                          <p:val>
                                            <p:strVal val="#ppt_h"/>
                                          </p:val>
                                        </p:tav>
                                      </p:tavLst>
                                    </p:anim>
                                    <p:anim calcmode="lin" valueType="num">
                                      <p:cBhvr>
                                        <p:cTn id="30" dur="500" fill="hold"/>
                                        <p:tgtEl>
                                          <p:spTgt spid="75"/>
                                        </p:tgtEl>
                                        <p:attrNameLst>
                                          <p:attrName>ppt_x</p:attrName>
                                        </p:attrNameLst>
                                      </p:cBhvr>
                                      <p:tavLst>
                                        <p:tav tm="0">
                                          <p:val>
                                            <p:fltVal val="0.5"/>
                                          </p:val>
                                        </p:tav>
                                        <p:tav tm="100000">
                                          <p:val>
                                            <p:strVal val="#ppt_x"/>
                                          </p:val>
                                        </p:tav>
                                      </p:tavLst>
                                    </p:anim>
                                    <p:anim calcmode="lin" valueType="num">
                                      <p:cBhvr>
                                        <p:cTn id="31" dur="500" fill="hold"/>
                                        <p:tgtEl>
                                          <p:spTgt spid="75"/>
                                        </p:tgtEl>
                                        <p:attrNameLst>
                                          <p:attrName>ppt_y</p:attrName>
                                        </p:attrNameLst>
                                      </p:cBhvr>
                                      <p:tavLst>
                                        <p:tav tm="0">
                                          <p:val>
                                            <p:fltVal val="0.5"/>
                                          </p:val>
                                        </p:tav>
                                        <p:tav tm="100000">
                                          <p:val>
                                            <p:strVal val="#ppt_y"/>
                                          </p:val>
                                        </p:tav>
                                      </p:tavLst>
                                    </p:anim>
                                  </p:childTnLst>
                                </p:cTn>
                              </p:par>
                            </p:childTnLst>
                          </p:cTn>
                        </p:par>
                        <p:par>
                          <p:cTn id="32" fill="hold">
                            <p:stCondLst>
                              <p:cond delay="2500"/>
                            </p:stCondLst>
                            <p:childTnLst>
                              <p:par>
                                <p:cTn id="33" presetID="23" presetClass="entr" presetSubtype="528" fill="hold" grpId="0" nodeType="afterEffect">
                                  <p:stCondLst>
                                    <p:cond delay="0"/>
                                  </p:stCondLst>
                                  <p:childTnLst>
                                    <p:set>
                                      <p:cBhvr>
                                        <p:cTn id="34" dur="1" fill="hold">
                                          <p:stCondLst>
                                            <p:cond delay="0"/>
                                          </p:stCondLst>
                                        </p:cTn>
                                        <p:tgtEl>
                                          <p:spTgt spid="76"/>
                                        </p:tgtEl>
                                        <p:attrNameLst>
                                          <p:attrName>style.visibility</p:attrName>
                                        </p:attrNameLst>
                                      </p:cBhvr>
                                      <p:to>
                                        <p:strVal val="visible"/>
                                      </p:to>
                                    </p:set>
                                    <p:anim calcmode="lin" valueType="num">
                                      <p:cBhvr>
                                        <p:cTn id="35" dur="500" fill="hold"/>
                                        <p:tgtEl>
                                          <p:spTgt spid="76"/>
                                        </p:tgtEl>
                                        <p:attrNameLst>
                                          <p:attrName>ppt_w</p:attrName>
                                        </p:attrNameLst>
                                      </p:cBhvr>
                                      <p:tavLst>
                                        <p:tav tm="0">
                                          <p:val>
                                            <p:fltVal val="0"/>
                                          </p:val>
                                        </p:tav>
                                        <p:tav tm="100000">
                                          <p:val>
                                            <p:strVal val="#ppt_w"/>
                                          </p:val>
                                        </p:tav>
                                      </p:tavLst>
                                    </p:anim>
                                    <p:anim calcmode="lin" valueType="num">
                                      <p:cBhvr>
                                        <p:cTn id="36" dur="500" fill="hold"/>
                                        <p:tgtEl>
                                          <p:spTgt spid="76"/>
                                        </p:tgtEl>
                                        <p:attrNameLst>
                                          <p:attrName>ppt_h</p:attrName>
                                        </p:attrNameLst>
                                      </p:cBhvr>
                                      <p:tavLst>
                                        <p:tav tm="0">
                                          <p:val>
                                            <p:fltVal val="0"/>
                                          </p:val>
                                        </p:tav>
                                        <p:tav tm="100000">
                                          <p:val>
                                            <p:strVal val="#ppt_h"/>
                                          </p:val>
                                        </p:tav>
                                      </p:tavLst>
                                    </p:anim>
                                    <p:anim calcmode="lin" valueType="num">
                                      <p:cBhvr>
                                        <p:cTn id="37" dur="500" fill="hold"/>
                                        <p:tgtEl>
                                          <p:spTgt spid="76"/>
                                        </p:tgtEl>
                                        <p:attrNameLst>
                                          <p:attrName>ppt_x</p:attrName>
                                        </p:attrNameLst>
                                      </p:cBhvr>
                                      <p:tavLst>
                                        <p:tav tm="0">
                                          <p:val>
                                            <p:fltVal val="0.5"/>
                                          </p:val>
                                        </p:tav>
                                        <p:tav tm="100000">
                                          <p:val>
                                            <p:strVal val="#ppt_x"/>
                                          </p:val>
                                        </p:tav>
                                      </p:tavLst>
                                    </p:anim>
                                    <p:anim calcmode="lin" valueType="num">
                                      <p:cBhvr>
                                        <p:cTn id="38" dur="500" fill="hold"/>
                                        <p:tgtEl>
                                          <p:spTgt spid="76"/>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4" grpId="0" animBg="1"/>
      <p:bldP spid="75" grpId="0" animBg="1"/>
      <p:bldP spid="76" grpId="0" animBg="1"/>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12437" y="0"/>
            <a:ext cx="9169137" cy="5213222"/>
            <a:chOff x="-12437" y="0"/>
            <a:chExt cx="9169137" cy="5213222"/>
          </a:xfrm>
        </p:grpSpPr>
        <p:pic>
          <p:nvPicPr>
            <p:cNvPr id="21" name="图片 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pic>
          <p:nvPicPr>
            <p:cNvPr id="22" name="图片 2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911600"/>
              <a:ext cx="9156700" cy="1301622"/>
            </a:xfrm>
            <a:prstGeom prst="rect">
              <a:avLst/>
            </a:prstGeom>
          </p:spPr>
        </p:pic>
        <p:pic>
          <p:nvPicPr>
            <p:cNvPr id="23" name="图片 2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437" y="2489200"/>
              <a:ext cx="1997173" cy="2519138"/>
            </a:xfrm>
            <a:prstGeom prst="rect">
              <a:avLst/>
            </a:prstGeom>
          </p:spPr>
        </p:pic>
      </p:grpSp>
      <p:sp>
        <p:nvSpPr>
          <p:cNvPr id="5" name="矩形 4"/>
          <p:cNvSpPr/>
          <p:nvPr/>
        </p:nvSpPr>
        <p:spPr>
          <a:xfrm>
            <a:off x="2454880" y="2358248"/>
            <a:ext cx="5702008" cy="71449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white"/>
                </a:solidFill>
                <a:effectLst/>
                <a:uLnTx/>
                <a:uFillTx/>
                <a:latin typeface="等线"/>
                <a:ea typeface="微软雅黑"/>
                <a:cs typeface="+mn-cs"/>
              </a:rPr>
              <a:t>第</a:t>
            </a:r>
            <a:r>
              <a:rPr kumimoji="0" lang="zh-CN" altLang="en-US" sz="3200" b="1" i="0" u="none" strike="noStrike" kern="1200" cap="none" spc="0" normalizeH="0" baseline="0" noProof="0" dirty="0" smtClean="0">
                <a:ln>
                  <a:noFill/>
                </a:ln>
                <a:solidFill>
                  <a:prstClr val="white"/>
                </a:solidFill>
                <a:effectLst/>
                <a:uLnTx/>
                <a:uFillTx/>
                <a:latin typeface="等线"/>
                <a:ea typeface="微软雅黑"/>
                <a:cs typeface="+mn-cs"/>
              </a:rPr>
              <a:t>一部分：单击添加文字内容</a:t>
            </a:r>
            <a:endParaRPr kumimoji="0" lang="zh-CN" altLang="en-US" sz="3200" b="1" i="0" u="none" strike="noStrike" kern="1200" cap="none" spc="0" normalizeH="0" baseline="0" noProof="0" dirty="0">
              <a:ln>
                <a:noFill/>
              </a:ln>
              <a:solidFill>
                <a:prstClr val="white"/>
              </a:solidFill>
              <a:effectLst/>
              <a:uLnTx/>
              <a:uFillTx/>
              <a:latin typeface="等线"/>
              <a:ea typeface="微软雅黑"/>
              <a:cs typeface="+mn-cs"/>
            </a:endParaRPr>
          </a:p>
        </p:txBody>
      </p:sp>
      <p:grpSp>
        <p:nvGrpSpPr>
          <p:cNvPr id="13" name="组合 12"/>
          <p:cNvGrpSpPr/>
          <p:nvPr/>
        </p:nvGrpSpPr>
        <p:grpSpPr>
          <a:xfrm>
            <a:off x="4652816" y="838859"/>
            <a:ext cx="1306135" cy="1269327"/>
            <a:chOff x="2132199" y="770251"/>
            <a:chExt cx="1306135" cy="1269327"/>
          </a:xfrm>
        </p:grpSpPr>
        <p:grpSp>
          <p:nvGrpSpPr>
            <p:cNvPr id="14" name="组合 13"/>
            <p:cNvGrpSpPr/>
            <p:nvPr/>
          </p:nvGrpSpPr>
          <p:grpSpPr>
            <a:xfrm>
              <a:off x="2132199" y="770251"/>
              <a:ext cx="1306135" cy="1269327"/>
              <a:chOff x="4345444" y="2542859"/>
              <a:chExt cx="1810550" cy="1811205"/>
            </a:xfrm>
          </p:grpSpPr>
          <p:grpSp>
            <p:nvGrpSpPr>
              <p:cNvPr id="16" name="组合 15"/>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8" name="同心圆 17"/>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a:ea typeface="微软雅黑"/>
                    <a:cs typeface="+mn-cs"/>
                  </a:endParaRPr>
                </a:p>
              </p:txBody>
            </p:sp>
            <p:sp>
              <p:nvSpPr>
                <p:cNvPr id="19" name="椭圆 18"/>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a:ea typeface="微软雅黑"/>
                    <a:cs typeface="+mn-cs"/>
                  </a:endParaRPr>
                </a:p>
              </p:txBody>
            </p:sp>
          </p:grpSp>
          <p:sp>
            <p:nvSpPr>
              <p:cNvPr id="17" name="椭圆 16"/>
              <p:cNvSpPr/>
              <p:nvPr/>
            </p:nvSpPr>
            <p:spPr>
              <a:xfrm>
                <a:off x="4565570" y="2763062"/>
                <a:ext cx="1370298" cy="1370793"/>
              </a:xfrm>
              <a:prstGeom prst="ellipse">
                <a:avLst/>
              </a:prstGeom>
              <a:solidFill>
                <a:srgbClr val="C00002"/>
              </a:solidFill>
              <a:ln w="25400" cap="flat" cmpd="sng" algn="ctr">
                <a:noFill/>
                <a:prstDash val="soli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a:ea typeface="微软雅黑"/>
                  <a:cs typeface="+mn-cs"/>
                </a:endParaRPr>
              </a:p>
            </p:txBody>
          </p:sp>
        </p:grpSp>
        <p:sp>
          <p:nvSpPr>
            <p:cNvPr id="15" name="TextBox 11"/>
            <p:cNvSpPr txBox="1"/>
            <p:nvPr/>
          </p:nvSpPr>
          <p:spPr>
            <a:xfrm>
              <a:off x="2346492" y="1030463"/>
              <a:ext cx="950693" cy="78483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4500" b="1" i="0" u="none" strike="noStrike" kern="0" cap="none" spc="0" normalizeH="0" baseline="0" noProof="0" dirty="0" smtClean="0">
                  <a:ln>
                    <a:noFill/>
                  </a:ln>
                  <a:solidFill>
                    <a:prstClr val="white"/>
                  </a:solidFill>
                  <a:effectLst/>
                  <a:uLnTx/>
                  <a:uFillTx/>
                  <a:latin typeface="微软雅黑"/>
                  <a:ea typeface="微软雅黑"/>
                  <a:cs typeface="+mn-cs"/>
                </a:rPr>
                <a:t>01</a:t>
              </a:r>
              <a:endParaRPr kumimoji="0" lang="zh-CN" altLang="en-US" sz="4500" b="1" i="0" u="none" strike="noStrike" kern="0" cap="none" spc="0" normalizeH="0" baseline="0" noProof="0" dirty="0" smtClean="0">
                <a:ln>
                  <a:noFill/>
                </a:ln>
                <a:solidFill>
                  <a:prstClr val="white"/>
                </a:solidFill>
                <a:effectLst/>
                <a:uLnTx/>
                <a:uFillTx/>
                <a:latin typeface="微软雅黑"/>
                <a:ea typeface="微软雅黑"/>
                <a:cs typeface="+mn-cs"/>
              </a:endParaRPr>
            </a:p>
          </p:txBody>
        </p:sp>
      </p:grpSp>
    </p:spTree>
    <p:extLst>
      <p:ext uri="{BB962C8B-B14F-4D97-AF65-F5344CB8AC3E}">
        <p14:creationId xmlns:p14="http://schemas.microsoft.com/office/powerpoint/2010/main" val="826786962"/>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23" presetClass="entr" presetSubtype="52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 calcmode="lin" valueType="num">
                                      <p:cBhvr>
                                        <p:cTn id="15" dur="500" fill="hold"/>
                                        <p:tgtEl>
                                          <p:spTgt spid="5"/>
                                        </p:tgtEl>
                                        <p:attrNameLst>
                                          <p:attrName>ppt_x</p:attrName>
                                        </p:attrNameLst>
                                      </p:cBhvr>
                                      <p:tavLst>
                                        <p:tav tm="0">
                                          <p:val>
                                            <p:fltVal val="0.5"/>
                                          </p:val>
                                        </p:tav>
                                        <p:tav tm="100000">
                                          <p:val>
                                            <p:strVal val="#ppt_x"/>
                                          </p:val>
                                        </p:tav>
                                      </p:tavLst>
                                    </p:anim>
                                    <p:anim calcmode="lin" valueType="num">
                                      <p:cBhvr>
                                        <p:cTn id="16" dur="500" fill="hold"/>
                                        <p:tgtEl>
                                          <p:spTgt spid="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空心弧 3"/>
          <p:cNvSpPr/>
          <p:nvPr/>
        </p:nvSpPr>
        <p:spPr>
          <a:xfrm rot="5400000">
            <a:off x="386026" y="1406854"/>
            <a:ext cx="3142978" cy="2924714"/>
          </a:xfrm>
          <a:prstGeom prst="blockArc">
            <a:avLst>
              <a:gd name="adj1" fmla="val 10897210"/>
              <a:gd name="adj2" fmla="val 6953"/>
              <a:gd name="adj3" fmla="val 1246"/>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marL="0" marR="0" lvl="0" indent="0" algn="ctr" defTabSz="914332" rtl="0" eaLnBrk="1" fontAlgn="auto" latinLnBrk="0" hangingPunct="1">
              <a:lnSpc>
                <a:spcPct val="100000"/>
              </a:lnSpc>
              <a:spcBef>
                <a:spcPts val="0"/>
              </a:spcBef>
              <a:spcAft>
                <a:spcPts val="0"/>
              </a:spcAft>
              <a:buClrTx/>
              <a:buSzTx/>
              <a:buFontTx/>
              <a:buNone/>
              <a:tabLst/>
              <a:defRPr/>
            </a:pPr>
            <a:endParaRPr kumimoji="0" lang="zh-CN" altLang="en-US" sz="2489" b="0" i="0" u="none" strike="noStrike" kern="1200" cap="none" spc="0" normalizeH="0" baseline="0" noProof="0">
              <a:ln>
                <a:noFill/>
              </a:ln>
              <a:solidFill>
                <a:prstClr val="black"/>
              </a:solidFill>
              <a:effectLst/>
              <a:uLnTx/>
              <a:uFillTx/>
              <a:latin typeface="微软雅黑"/>
              <a:ea typeface="微软雅黑"/>
              <a:cs typeface="Arial" panose="020B0604020202020204" pitchFamily="34" charset="0"/>
            </a:endParaRPr>
          </a:p>
        </p:txBody>
      </p:sp>
      <p:cxnSp>
        <p:nvCxnSpPr>
          <p:cNvPr id="5" name="直接连接符 4"/>
          <p:cNvCxnSpPr/>
          <p:nvPr/>
        </p:nvCxnSpPr>
        <p:spPr bwMode="auto">
          <a:xfrm>
            <a:off x="2566927" y="1492084"/>
            <a:ext cx="1441450"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bwMode="auto">
          <a:xfrm>
            <a:off x="2616574" y="4282724"/>
            <a:ext cx="1439863"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bwMode="auto">
          <a:xfrm>
            <a:off x="3438546" y="2438436"/>
            <a:ext cx="1334133"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endCxn id="34" idx="2"/>
          </p:cNvCxnSpPr>
          <p:nvPr/>
        </p:nvCxnSpPr>
        <p:spPr bwMode="auto">
          <a:xfrm>
            <a:off x="3294063" y="3423431"/>
            <a:ext cx="1440700"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4961382" y="1136730"/>
            <a:ext cx="954089" cy="323157"/>
          </a:xfrm>
          <a:prstGeom prst="rect">
            <a:avLst/>
          </a:prstGeom>
        </p:spPr>
        <p:txBody>
          <a:bodyPr wrap="none" lIns="91431" tIns="45716" rIns="91431" bIns="45716">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smtClean="0">
                <a:ln>
                  <a:noFill/>
                </a:ln>
                <a:solidFill>
                  <a:srgbClr val="C00002"/>
                </a:solidFill>
                <a:effectLst/>
                <a:uLnTx/>
                <a:uFillTx/>
                <a:latin typeface="微软雅黑"/>
                <a:ea typeface="微软雅黑"/>
                <a:cs typeface="+mn-cs"/>
              </a:rPr>
              <a:t>标题内容</a:t>
            </a:r>
            <a:endParaRPr kumimoji="0" lang="zh-CN" altLang="en-US" sz="1500" b="0" i="0" u="none" strike="noStrike" kern="1200" cap="none" spc="0" normalizeH="0" baseline="0" noProof="0" dirty="0">
              <a:ln>
                <a:noFill/>
              </a:ln>
              <a:solidFill>
                <a:srgbClr val="C00002"/>
              </a:solidFill>
              <a:effectLst/>
              <a:uLnTx/>
              <a:uFillTx/>
              <a:latin typeface="微软雅黑"/>
              <a:ea typeface="微软雅黑"/>
              <a:cs typeface="+mn-cs"/>
            </a:endParaRPr>
          </a:p>
        </p:txBody>
      </p:sp>
      <p:sp>
        <p:nvSpPr>
          <p:cNvPr id="10" name="矩形 47"/>
          <p:cNvSpPr>
            <a:spLocks noChangeArrowheads="1"/>
          </p:cNvSpPr>
          <p:nvPr/>
        </p:nvSpPr>
        <p:spPr bwMode="auto">
          <a:xfrm>
            <a:off x="4932040" y="1369458"/>
            <a:ext cx="3043238" cy="553990"/>
          </a:xfrm>
          <a:prstGeom prst="rect">
            <a:avLst/>
          </a:prstGeom>
          <a:noFill/>
          <a:ln>
            <a:noFill/>
          </a:ln>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base" latinLnBrk="0" hangingPunct="1">
              <a:lnSpc>
                <a:spcPct val="150000"/>
              </a:lnSpc>
              <a:spcBef>
                <a:spcPct val="20000"/>
              </a:spcBef>
              <a:spcAft>
                <a:spcPct val="0"/>
              </a:spcAft>
              <a:buClrTx/>
              <a:buSzTx/>
              <a:buFont typeface="Arial" charset="0"/>
              <a:buNone/>
              <a:tabLst/>
              <a:defRPr/>
            </a:pPr>
            <a:r>
              <a:rPr kumimoji="0" lang="zh-CN" altLang="en-US" sz="1000" b="0" i="0" u="none" strike="noStrike" kern="1200" cap="none" spc="0" normalizeH="0" baseline="0" noProof="0" dirty="0">
                <a:ln>
                  <a:noFill/>
                </a:ln>
                <a:solidFill>
                  <a:prstClr val="black"/>
                </a:solidFill>
                <a:effectLst/>
                <a:uLnTx/>
                <a:uFillTx/>
                <a:latin typeface="微软雅黑"/>
                <a:ea typeface="微软雅黑"/>
                <a:cs typeface="+mn-cs"/>
                <a:sym typeface="Calibri" pitchFamily="34" charset="0"/>
              </a:rPr>
              <a:t>点击输入简要文字内容，文字内容需概括精炼，不用多余的文字修饰，言简意赅的说明该项内容。</a:t>
            </a:r>
            <a:endParaRPr kumimoji="0" lang="en-US" altLang="zh-CN" sz="1000" b="0" i="0" u="none" strike="noStrike" kern="1200" cap="none" spc="0" normalizeH="0" baseline="0" noProof="0" dirty="0">
              <a:ln>
                <a:noFill/>
              </a:ln>
              <a:solidFill>
                <a:prstClr val="black"/>
              </a:solidFill>
              <a:effectLst/>
              <a:uLnTx/>
              <a:uFillTx/>
              <a:latin typeface="微软雅黑"/>
              <a:ea typeface="微软雅黑"/>
              <a:cs typeface="+mn-cs"/>
              <a:sym typeface="Calibri" pitchFamily="34" charset="0"/>
            </a:endParaRPr>
          </a:p>
        </p:txBody>
      </p:sp>
      <p:grpSp>
        <p:nvGrpSpPr>
          <p:cNvPr id="11" name="组合 10"/>
          <p:cNvGrpSpPr>
            <a:grpSpLocks/>
          </p:cNvGrpSpPr>
          <p:nvPr/>
        </p:nvGrpSpPr>
        <p:grpSpPr bwMode="auto">
          <a:xfrm>
            <a:off x="600323" y="1737476"/>
            <a:ext cx="2259643" cy="2259643"/>
            <a:chOff x="1103084" y="2155824"/>
            <a:chExt cx="3176815" cy="3176815"/>
          </a:xfrm>
        </p:grpSpPr>
        <p:sp>
          <p:nvSpPr>
            <p:cNvPr id="12" name="椭圆 11"/>
            <p:cNvSpPr/>
            <p:nvPr/>
          </p:nvSpPr>
          <p:spPr>
            <a:xfrm>
              <a:off x="1103084" y="2155824"/>
              <a:ext cx="3176815" cy="3176815"/>
            </a:xfrm>
            <a:prstGeom prst="ellipse">
              <a:avLst/>
            </a:prstGeom>
            <a:solidFill>
              <a:srgbClr val="CCD0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332"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Arial" panose="020B0604020202020204" pitchFamily="34" charset="0"/>
              </a:endParaRPr>
            </a:p>
          </p:txBody>
        </p:sp>
        <p:sp>
          <p:nvSpPr>
            <p:cNvPr id="13" name="椭圆 12"/>
            <p:cNvSpPr/>
            <p:nvPr/>
          </p:nvSpPr>
          <p:spPr>
            <a:xfrm>
              <a:off x="1281790" y="2334530"/>
              <a:ext cx="2819403" cy="2819403"/>
            </a:xfrm>
            <a:prstGeom prst="ellipse">
              <a:avLst/>
            </a:prstGeom>
            <a:blipFill dpi="0" rotWithShape="1">
              <a:blip r:embed="rId3"/>
              <a:srcRect/>
              <a:stretch>
                <a:fillRect l="-20000" r="-20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332"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Arial" panose="020B0604020202020204" pitchFamily="34" charset="0"/>
              </a:endParaRPr>
            </a:p>
          </p:txBody>
        </p:sp>
      </p:grpSp>
      <p:sp>
        <p:nvSpPr>
          <p:cNvPr id="14" name="椭圆 13"/>
          <p:cNvSpPr/>
          <p:nvPr/>
        </p:nvSpPr>
        <p:spPr>
          <a:xfrm>
            <a:off x="2339752" y="1275606"/>
            <a:ext cx="373310" cy="373310"/>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微软雅黑"/>
                <a:ea typeface="微软雅黑"/>
                <a:cs typeface="+mn-cs"/>
              </a:rPr>
              <a:t>1</a:t>
            </a: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15" name="椭圆 14"/>
          <p:cNvSpPr/>
          <p:nvPr/>
        </p:nvSpPr>
        <p:spPr>
          <a:xfrm>
            <a:off x="3131840" y="2236528"/>
            <a:ext cx="373310" cy="373310"/>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微软雅黑"/>
                <a:ea typeface="微软雅黑"/>
                <a:cs typeface="+mn-cs"/>
              </a:rPr>
              <a:t>2</a:t>
            </a: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16" name="椭圆 15"/>
          <p:cNvSpPr/>
          <p:nvPr/>
        </p:nvSpPr>
        <p:spPr>
          <a:xfrm>
            <a:off x="3110900" y="3218921"/>
            <a:ext cx="373310" cy="373310"/>
          </a:xfrm>
          <a:prstGeom prst="ellipse">
            <a:avLst/>
          </a:prstGeom>
          <a:solidFill>
            <a:schemeClr val="accent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微软雅黑"/>
                <a:ea typeface="微软雅黑"/>
                <a:cs typeface="+mn-cs"/>
              </a:rPr>
              <a:t>3</a:t>
            </a: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17" name="椭圆 16"/>
          <p:cNvSpPr/>
          <p:nvPr/>
        </p:nvSpPr>
        <p:spPr>
          <a:xfrm>
            <a:off x="2339752" y="4069127"/>
            <a:ext cx="373310" cy="373310"/>
          </a:xfrm>
          <a:prstGeom prst="ellipse">
            <a:avLst/>
          </a:prstGeom>
          <a:solidFill>
            <a:schemeClr val="accent4"/>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微软雅黑"/>
                <a:ea typeface="微软雅黑"/>
                <a:cs typeface="+mn-cs"/>
              </a:rPr>
              <a:t>4</a:t>
            </a:r>
            <a:endPar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cs"/>
            </a:endParaRPr>
          </a:p>
        </p:txBody>
      </p:sp>
      <p:grpSp>
        <p:nvGrpSpPr>
          <p:cNvPr id="18" name="组合 17"/>
          <p:cNvGrpSpPr/>
          <p:nvPr/>
        </p:nvGrpSpPr>
        <p:grpSpPr>
          <a:xfrm>
            <a:off x="3989630" y="1064722"/>
            <a:ext cx="858956" cy="858956"/>
            <a:chOff x="3989630" y="984316"/>
            <a:chExt cx="858956" cy="858956"/>
          </a:xfrm>
        </p:grpSpPr>
        <p:grpSp>
          <p:nvGrpSpPr>
            <p:cNvPr id="19" name="组合 18"/>
            <p:cNvGrpSpPr/>
            <p:nvPr/>
          </p:nvGrpSpPr>
          <p:grpSpPr>
            <a:xfrm>
              <a:off x="3989630" y="984316"/>
              <a:ext cx="858956" cy="858956"/>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4" name="椭圆 23"/>
              <p:cNvSpPr/>
              <p:nvPr/>
            </p:nvSpPr>
            <p:spPr>
              <a:xfrm>
                <a:off x="392112" y="760412"/>
                <a:ext cx="3825876" cy="3825876"/>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20" name="组合 54"/>
            <p:cNvGrpSpPr>
              <a:grpSpLocks noChangeAspect="1"/>
            </p:cNvGrpSpPr>
            <p:nvPr/>
          </p:nvGrpSpPr>
          <p:grpSpPr bwMode="auto">
            <a:xfrm>
              <a:off x="4230408" y="1145668"/>
              <a:ext cx="389996" cy="469766"/>
              <a:chOff x="3452849" y="2667439"/>
              <a:chExt cx="239345" cy="288607"/>
            </a:xfrm>
          </p:grpSpPr>
          <p:sp>
            <p:nvSpPr>
              <p:cNvPr id="21" name="Freeform 846"/>
              <p:cNvSpPr>
                <a:spLocks/>
              </p:cNvSpPr>
              <p:nvPr/>
            </p:nvSpPr>
            <p:spPr bwMode="auto">
              <a:xfrm>
                <a:off x="3452849" y="2721892"/>
                <a:ext cx="239345" cy="234154"/>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chemeClr val="accent1"/>
              </a:solidFill>
              <a:ln>
                <a:noFill/>
              </a:ln>
              <a:extLst/>
            </p:spPr>
            <p:txBody>
              <a:bodyPr lIns="121920" tIns="60960" rIns="121920" bIns="60960"/>
              <a:lstStyle/>
              <a:p>
                <a:pPr marL="0" marR="0" lvl="0" indent="0" algn="l" defTabSz="914332" rtl="0" eaLnBrk="1" fontAlgn="auto" latinLnBrk="0" hangingPunct="1">
                  <a:lnSpc>
                    <a:spcPct val="100000"/>
                  </a:lnSpc>
                  <a:spcBef>
                    <a:spcPts val="0"/>
                  </a:spcBef>
                  <a:spcAft>
                    <a:spcPts val="0"/>
                  </a:spcAft>
                  <a:buClrTx/>
                  <a:buSzTx/>
                  <a:buFontTx/>
                  <a:buNone/>
                  <a:tabLst/>
                  <a:defRPr/>
                </a:pPr>
                <a:endParaRPr kumimoji="0" lang="zh-CN" altLang="en-US" sz="2489" b="0" i="0" u="none" strike="noStrike" kern="1200" cap="none" spc="0" normalizeH="0" baseline="0" noProof="0">
                  <a:ln>
                    <a:noFill/>
                  </a:ln>
                  <a:solidFill>
                    <a:prstClr val="black"/>
                  </a:solidFill>
                  <a:effectLst/>
                  <a:uLnTx/>
                  <a:uFillTx/>
                  <a:latin typeface="微软雅黑"/>
                  <a:ea typeface="微软雅黑"/>
                  <a:cs typeface="Arial" panose="020B0604020202020204" pitchFamily="34" charset="0"/>
                </a:endParaRPr>
              </a:p>
            </p:txBody>
          </p:sp>
          <p:sp>
            <p:nvSpPr>
              <p:cNvPr id="22" name="Freeform 847"/>
              <p:cNvSpPr>
                <a:spLocks/>
              </p:cNvSpPr>
              <p:nvPr/>
            </p:nvSpPr>
            <p:spPr bwMode="auto">
              <a:xfrm>
                <a:off x="3547138" y="2667439"/>
                <a:ext cx="44424" cy="138859"/>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chemeClr val="accent1"/>
              </a:solidFill>
              <a:ln>
                <a:noFill/>
              </a:ln>
              <a:extLst/>
            </p:spPr>
            <p:txBody>
              <a:bodyPr lIns="121920" tIns="60960" rIns="121920" bIns="60960"/>
              <a:lstStyle/>
              <a:p>
                <a:pPr marL="0" marR="0" lvl="0" indent="0" algn="l" defTabSz="914332" rtl="0" eaLnBrk="1" fontAlgn="auto" latinLnBrk="0" hangingPunct="1">
                  <a:lnSpc>
                    <a:spcPct val="100000"/>
                  </a:lnSpc>
                  <a:spcBef>
                    <a:spcPts val="0"/>
                  </a:spcBef>
                  <a:spcAft>
                    <a:spcPts val="0"/>
                  </a:spcAft>
                  <a:buClrTx/>
                  <a:buSzTx/>
                  <a:buFontTx/>
                  <a:buNone/>
                  <a:tabLst/>
                  <a:defRPr/>
                </a:pPr>
                <a:endParaRPr kumimoji="0" lang="zh-CN" altLang="en-US" sz="2489" b="0" i="0" u="none" strike="noStrike" kern="1200" cap="none" spc="0" normalizeH="0" baseline="0" noProof="0">
                  <a:ln>
                    <a:noFill/>
                  </a:ln>
                  <a:solidFill>
                    <a:prstClr val="black"/>
                  </a:solidFill>
                  <a:effectLst/>
                  <a:uLnTx/>
                  <a:uFillTx/>
                  <a:latin typeface="微软雅黑"/>
                  <a:ea typeface="微软雅黑"/>
                  <a:cs typeface="Arial" panose="020B0604020202020204" pitchFamily="34" charset="0"/>
                </a:endParaRPr>
              </a:p>
            </p:txBody>
          </p:sp>
        </p:grpSp>
      </p:grpSp>
      <p:grpSp>
        <p:nvGrpSpPr>
          <p:cNvPr id="25" name="组合 24"/>
          <p:cNvGrpSpPr/>
          <p:nvPr/>
        </p:nvGrpSpPr>
        <p:grpSpPr>
          <a:xfrm>
            <a:off x="4684712" y="1948340"/>
            <a:ext cx="858956" cy="858956"/>
            <a:chOff x="4684712" y="1948340"/>
            <a:chExt cx="858956" cy="858956"/>
          </a:xfrm>
        </p:grpSpPr>
        <p:grpSp>
          <p:nvGrpSpPr>
            <p:cNvPr id="26" name="组合 25"/>
            <p:cNvGrpSpPr/>
            <p:nvPr/>
          </p:nvGrpSpPr>
          <p:grpSpPr>
            <a:xfrm>
              <a:off x="4684712" y="1948340"/>
              <a:ext cx="858956" cy="858956"/>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9" name="椭圆 2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27" name="Freeform 168"/>
            <p:cNvSpPr>
              <a:spLocks noChangeAspect="1" noEditPoints="1"/>
            </p:cNvSpPr>
            <p:nvPr/>
          </p:nvSpPr>
          <p:spPr bwMode="auto">
            <a:xfrm>
              <a:off x="4918327" y="2222412"/>
              <a:ext cx="425533" cy="364326"/>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accent2"/>
            </a:solidFill>
            <a:ln>
              <a:noFill/>
            </a:ln>
            <a:extLst/>
          </p:spPr>
          <p:txBody>
            <a:bodyPr lIns="121920" tIns="60960" rIns="121920" bIns="60960"/>
            <a:lstStyle/>
            <a:p>
              <a:pPr marL="0" marR="0" lvl="0" indent="0" algn="l" defTabSz="914332" rtl="0" eaLnBrk="1" fontAlgn="auto" latinLnBrk="0" hangingPunct="1">
                <a:lnSpc>
                  <a:spcPct val="100000"/>
                </a:lnSpc>
                <a:spcBef>
                  <a:spcPts val="0"/>
                </a:spcBef>
                <a:spcAft>
                  <a:spcPts val="0"/>
                </a:spcAft>
                <a:buClrTx/>
                <a:buSzTx/>
                <a:buFontTx/>
                <a:buNone/>
                <a:tabLst/>
                <a:defRPr/>
              </a:pPr>
              <a:endParaRPr kumimoji="0" lang="zh-CN" altLang="en-US" sz="2489" b="0" i="0" u="none" strike="noStrike" kern="1200" cap="none" spc="0" normalizeH="0" baseline="0" noProof="0">
                <a:ln>
                  <a:noFill/>
                </a:ln>
                <a:solidFill>
                  <a:prstClr val="black"/>
                </a:solidFill>
                <a:effectLst/>
                <a:uLnTx/>
                <a:uFillTx/>
                <a:latin typeface="微软雅黑"/>
                <a:ea typeface="微软雅黑"/>
                <a:cs typeface="Arial" panose="020B0604020202020204" pitchFamily="34" charset="0"/>
              </a:endParaRPr>
            </a:p>
          </p:txBody>
        </p:sp>
      </p:grpSp>
      <p:grpSp>
        <p:nvGrpSpPr>
          <p:cNvPr id="30" name="组合 29"/>
          <p:cNvGrpSpPr/>
          <p:nvPr/>
        </p:nvGrpSpPr>
        <p:grpSpPr>
          <a:xfrm>
            <a:off x="4716016" y="2993953"/>
            <a:ext cx="858956" cy="858956"/>
            <a:chOff x="4716016" y="2993953"/>
            <a:chExt cx="858956" cy="858956"/>
          </a:xfrm>
        </p:grpSpPr>
        <p:grpSp>
          <p:nvGrpSpPr>
            <p:cNvPr id="31" name="组合 30"/>
            <p:cNvGrpSpPr/>
            <p:nvPr/>
          </p:nvGrpSpPr>
          <p:grpSpPr>
            <a:xfrm>
              <a:off x="4716016" y="2993953"/>
              <a:ext cx="858956" cy="858956"/>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4" name="椭圆 3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32" name="Freeform 203"/>
            <p:cNvSpPr>
              <a:spLocks noChangeAspect="1" noEditPoints="1"/>
            </p:cNvSpPr>
            <p:nvPr/>
          </p:nvSpPr>
          <p:spPr bwMode="auto">
            <a:xfrm>
              <a:off x="4972990" y="3242045"/>
              <a:ext cx="370870" cy="356606"/>
            </a:xfrm>
            <a:custGeom>
              <a:avLst/>
              <a:gdLst>
                <a:gd name="T0" fmla="*/ 88 w 218"/>
                <a:gd name="T1" fmla="*/ 43 h 209"/>
                <a:gd name="T2" fmla="*/ 36 w 218"/>
                <a:gd name="T3" fmla="*/ 43 h 209"/>
                <a:gd name="T4" fmla="*/ 26 w 218"/>
                <a:gd name="T5" fmla="*/ 57 h 209"/>
                <a:gd name="T6" fmla="*/ 36 w 218"/>
                <a:gd name="T7" fmla="*/ 71 h 209"/>
                <a:gd name="T8" fmla="*/ 88 w 218"/>
                <a:gd name="T9" fmla="*/ 71 h 209"/>
                <a:gd name="T10" fmla="*/ 88 w 218"/>
                <a:gd name="T11" fmla="*/ 43 h 209"/>
                <a:gd name="T12" fmla="*/ 88 w 218"/>
                <a:gd name="T13" fmla="*/ 43 h 209"/>
                <a:gd name="T14" fmla="*/ 126 w 218"/>
                <a:gd name="T15" fmla="*/ 71 h 209"/>
                <a:gd name="T16" fmla="*/ 187 w 218"/>
                <a:gd name="T17" fmla="*/ 71 h 209"/>
                <a:gd name="T18" fmla="*/ 194 w 218"/>
                <a:gd name="T19" fmla="*/ 71 h 209"/>
                <a:gd name="T20" fmla="*/ 197 w 218"/>
                <a:gd name="T21" fmla="*/ 76 h 209"/>
                <a:gd name="T22" fmla="*/ 213 w 218"/>
                <a:gd name="T23" fmla="*/ 102 h 209"/>
                <a:gd name="T24" fmla="*/ 218 w 218"/>
                <a:gd name="T25" fmla="*/ 109 h 209"/>
                <a:gd name="T26" fmla="*/ 213 w 218"/>
                <a:gd name="T27" fmla="*/ 114 h 209"/>
                <a:gd name="T28" fmla="*/ 197 w 218"/>
                <a:gd name="T29" fmla="*/ 140 h 209"/>
                <a:gd name="T30" fmla="*/ 194 w 218"/>
                <a:gd name="T31" fmla="*/ 147 h 209"/>
                <a:gd name="T32" fmla="*/ 187 w 218"/>
                <a:gd name="T33" fmla="*/ 147 h 209"/>
                <a:gd name="T34" fmla="*/ 126 w 218"/>
                <a:gd name="T35" fmla="*/ 147 h 209"/>
                <a:gd name="T36" fmla="*/ 126 w 218"/>
                <a:gd name="T37" fmla="*/ 180 h 209"/>
                <a:gd name="T38" fmla="*/ 180 w 218"/>
                <a:gd name="T39" fmla="*/ 180 h 209"/>
                <a:gd name="T40" fmla="*/ 180 w 218"/>
                <a:gd name="T41" fmla="*/ 209 h 209"/>
                <a:gd name="T42" fmla="*/ 40 w 218"/>
                <a:gd name="T43" fmla="*/ 209 h 209"/>
                <a:gd name="T44" fmla="*/ 40 w 218"/>
                <a:gd name="T45" fmla="*/ 180 h 209"/>
                <a:gd name="T46" fmla="*/ 90 w 218"/>
                <a:gd name="T47" fmla="*/ 180 h 209"/>
                <a:gd name="T48" fmla="*/ 90 w 218"/>
                <a:gd name="T49" fmla="*/ 95 h 209"/>
                <a:gd name="T50" fmla="*/ 29 w 218"/>
                <a:gd name="T51" fmla="*/ 95 h 209"/>
                <a:gd name="T52" fmla="*/ 22 w 218"/>
                <a:gd name="T53" fmla="*/ 95 h 209"/>
                <a:gd name="T54" fmla="*/ 19 w 218"/>
                <a:gd name="T55" fmla="*/ 88 h 209"/>
                <a:gd name="T56" fmla="*/ 3 w 218"/>
                <a:gd name="T57" fmla="*/ 62 h 209"/>
                <a:gd name="T58" fmla="*/ 0 w 218"/>
                <a:gd name="T59" fmla="*/ 57 h 209"/>
                <a:gd name="T60" fmla="*/ 3 w 218"/>
                <a:gd name="T61" fmla="*/ 50 h 209"/>
                <a:gd name="T62" fmla="*/ 19 w 218"/>
                <a:gd name="T63" fmla="*/ 24 h 209"/>
                <a:gd name="T64" fmla="*/ 22 w 218"/>
                <a:gd name="T65" fmla="*/ 19 h 209"/>
                <a:gd name="T66" fmla="*/ 29 w 218"/>
                <a:gd name="T67" fmla="*/ 19 h 209"/>
                <a:gd name="T68" fmla="*/ 90 w 218"/>
                <a:gd name="T69" fmla="*/ 19 h 209"/>
                <a:gd name="T70" fmla="*/ 90 w 218"/>
                <a:gd name="T71" fmla="*/ 15 h 209"/>
                <a:gd name="T72" fmla="*/ 109 w 218"/>
                <a:gd name="T73" fmla="*/ 0 h 209"/>
                <a:gd name="T74" fmla="*/ 126 w 218"/>
                <a:gd name="T75" fmla="*/ 15 h 209"/>
                <a:gd name="T76" fmla="*/ 126 w 218"/>
                <a:gd name="T77" fmla="*/ 71 h 209"/>
                <a:gd name="T78" fmla="*/ 126 w 218"/>
                <a:gd name="T79" fmla="*/ 71 h 209"/>
                <a:gd name="T80" fmla="*/ 182 w 218"/>
                <a:gd name="T81" fmla="*/ 93 h 209"/>
                <a:gd name="T82" fmla="*/ 128 w 218"/>
                <a:gd name="T83" fmla="*/ 93 h 209"/>
                <a:gd name="T84" fmla="*/ 128 w 218"/>
                <a:gd name="T85" fmla="*/ 123 h 209"/>
                <a:gd name="T86" fmla="*/ 182 w 218"/>
                <a:gd name="T87" fmla="*/ 123 h 209"/>
                <a:gd name="T88" fmla="*/ 192 w 218"/>
                <a:gd name="T89" fmla="*/ 109 h 209"/>
                <a:gd name="T90" fmla="*/ 182 w 218"/>
                <a:gd name="T91" fmla="*/ 9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209">
                  <a:moveTo>
                    <a:pt x="88" y="43"/>
                  </a:moveTo>
                  <a:lnTo>
                    <a:pt x="36" y="43"/>
                  </a:lnTo>
                  <a:lnTo>
                    <a:pt x="26" y="57"/>
                  </a:lnTo>
                  <a:lnTo>
                    <a:pt x="36" y="71"/>
                  </a:lnTo>
                  <a:lnTo>
                    <a:pt x="88" y="71"/>
                  </a:lnTo>
                  <a:lnTo>
                    <a:pt x="88" y="43"/>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lnTo>
                    <a:pt x="126" y="71"/>
                  </a:lnTo>
                  <a:close/>
                  <a:moveTo>
                    <a:pt x="182" y="93"/>
                  </a:moveTo>
                  <a:lnTo>
                    <a:pt x="128" y="93"/>
                  </a:lnTo>
                  <a:lnTo>
                    <a:pt x="128" y="123"/>
                  </a:lnTo>
                  <a:lnTo>
                    <a:pt x="182" y="123"/>
                  </a:lnTo>
                  <a:lnTo>
                    <a:pt x="192" y="109"/>
                  </a:lnTo>
                  <a:lnTo>
                    <a:pt x="182" y="93"/>
                  </a:lnTo>
                  <a:close/>
                </a:path>
              </a:pathLst>
            </a:custGeom>
            <a:solidFill>
              <a:schemeClr val="accent3"/>
            </a:solidFill>
            <a:ln>
              <a:noFill/>
            </a:ln>
            <a:extLst/>
          </p:spPr>
          <p:txBody>
            <a:bodyPr lIns="121920" tIns="60960" rIns="121920" bIns="60960"/>
            <a:lstStyle/>
            <a:p>
              <a:pPr marL="0" marR="0" lvl="0" indent="0" algn="l" defTabSz="914332" rtl="0" eaLnBrk="1" fontAlgn="auto" latinLnBrk="0" hangingPunct="1">
                <a:lnSpc>
                  <a:spcPct val="100000"/>
                </a:lnSpc>
                <a:spcBef>
                  <a:spcPts val="0"/>
                </a:spcBef>
                <a:spcAft>
                  <a:spcPts val="0"/>
                </a:spcAft>
                <a:buClrTx/>
                <a:buSzTx/>
                <a:buFontTx/>
                <a:buNone/>
                <a:tabLst/>
                <a:defRPr/>
              </a:pPr>
              <a:endParaRPr kumimoji="0" lang="zh-CN" altLang="en-US" sz="2489" b="0" i="0" u="none" strike="noStrike" kern="1200" cap="none" spc="0" normalizeH="0" baseline="0" noProof="0">
                <a:ln>
                  <a:noFill/>
                </a:ln>
                <a:solidFill>
                  <a:prstClr val="black"/>
                </a:solidFill>
                <a:effectLst/>
                <a:uLnTx/>
                <a:uFillTx/>
                <a:latin typeface="微软雅黑"/>
                <a:ea typeface="微软雅黑"/>
                <a:cs typeface="Arial" panose="020B0604020202020204" pitchFamily="34" charset="0"/>
              </a:endParaRPr>
            </a:p>
          </p:txBody>
        </p:sp>
      </p:grpSp>
      <p:grpSp>
        <p:nvGrpSpPr>
          <p:cNvPr id="35" name="组合 34"/>
          <p:cNvGrpSpPr/>
          <p:nvPr/>
        </p:nvGrpSpPr>
        <p:grpSpPr>
          <a:xfrm>
            <a:off x="3996846" y="3864636"/>
            <a:ext cx="858956" cy="858956"/>
            <a:chOff x="3996846" y="3864636"/>
            <a:chExt cx="858956" cy="858956"/>
          </a:xfrm>
        </p:grpSpPr>
        <p:grpSp>
          <p:nvGrpSpPr>
            <p:cNvPr id="36" name="组合 35"/>
            <p:cNvGrpSpPr/>
            <p:nvPr/>
          </p:nvGrpSpPr>
          <p:grpSpPr>
            <a:xfrm>
              <a:off x="3996846" y="3864636"/>
              <a:ext cx="858956" cy="858956"/>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9" name="椭圆 3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37" name="Freeform 110"/>
            <p:cNvSpPr>
              <a:spLocks noChangeAspect="1" noEditPoints="1"/>
            </p:cNvSpPr>
            <p:nvPr/>
          </p:nvSpPr>
          <p:spPr bwMode="auto">
            <a:xfrm>
              <a:off x="4211960" y="4064356"/>
              <a:ext cx="424516" cy="376344"/>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chemeClr val="accent4"/>
            </a:solidFill>
            <a:ln>
              <a:noFill/>
            </a:ln>
            <a:extLst/>
          </p:spPr>
          <p:txBody>
            <a:bodyPr lIns="121920" tIns="60960" rIns="121920" bIns="60960"/>
            <a:lstStyle/>
            <a:p>
              <a:pPr marL="0" marR="0" lvl="0" indent="0" algn="l" defTabSz="914332" rtl="0" eaLnBrk="1" fontAlgn="auto" latinLnBrk="0" hangingPunct="1">
                <a:lnSpc>
                  <a:spcPct val="100000"/>
                </a:lnSpc>
                <a:spcBef>
                  <a:spcPts val="0"/>
                </a:spcBef>
                <a:spcAft>
                  <a:spcPts val="0"/>
                </a:spcAft>
                <a:buClrTx/>
                <a:buSzTx/>
                <a:buFontTx/>
                <a:buNone/>
                <a:tabLst/>
                <a:defRPr/>
              </a:pPr>
              <a:endParaRPr kumimoji="0" lang="zh-CN" altLang="en-US" sz="2489" b="0" i="0" u="none" strike="noStrike" kern="1200" cap="none" spc="0" normalizeH="0" baseline="0" noProof="0">
                <a:ln>
                  <a:noFill/>
                </a:ln>
                <a:solidFill>
                  <a:prstClr val="black"/>
                </a:solidFill>
                <a:effectLst/>
                <a:uLnTx/>
                <a:uFillTx/>
                <a:latin typeface="微软雅黑"/>
                <a:ea typeface="微软雅黑"/>
                <a:cs typeface="Arial" panose="020B0604020202020204" pitchFamily="34" charset="0"/>
              </a:endParaRPr>
            </a:p>
          </p:txBody>
        </p:sp>
      </p:grpSp>
      <p:sp>
        <p:nvSpPr>
          <p:cNvPr id="40" name="矩形 39"/>
          <p:cNvSpPr/>
          <p:nvPr/>
        </p:nvSpPr>
        <p:spPr>
          <a:xfrm>
            <a:off x="5609454" y="1997065"/>
            <a:ext cx="954089" cy="323157"/>
          </a:xfrm>
          <a:prstGeom prst="rect">
            <a:avLst/>
          </a:prstGeom>
        </p:spPr>
        <p:txBody>
          <a:bodyPr wrap="none" lIns="91431" tIns="45716" rIns="91431" bIns="45716">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smtClean="0">
                <a:ln>
                  <a:noFill/>
                </a:ln>
                <a:solidFill>
                  <a:srgbClr val="C00002"/>
                </a:solidFill>
                <a:effectLst/>
                <a:uLnTx/>
                <a:uFillTx/>
                <a:latin typeface="微软雅黑"/>
                <a:ea typeface="微软雅黑"/>
                <a:cs typeface="+mn-cs"/>
              </a:rPr>
              <a:t>标题内容</a:t>
            </a:r>
            <a:endParaRPr kumimoji="0" lang="zh-CN" altLang="en-US" sz="1500" b="0" i="0" u="none" strike="noStrike" kern="1200" cap="none" spc="0" normalizeH="0" baseline="0" noProof="0" dirty="0">
              <a:ln>
                <a:noFill/>
              </a:ln>
              <a:solidFill>
                <a:srgbClr val="C00002"/>
              </a:solidFill>
              <a:effectLst/>
              <a:uLnTx/>
              <a:uFillTx/>
              <a:latin typeface="微软雅黑"/>
              <a:ea typeface="微软雅黑"/>
              <a:cs typeface="+mn-cs"/>
            </a:endParaRPr>
          </a:p>
        </p:txBody>
      </p:sp>
      <p:sp>
        <p:nvSpPr>
          <p:cNvPr id="41" name="矩形 47"/>
          <p:cNvSpPr>
            <a:spLocks noChangeArrowheads="1"/>
          </p:cNvSpPr>
          <p:nvPr/>
        </p:nvSpPr>
        <p:spPr bwMode="auto">
          <a:xfrm>
            <a:off x="5580112" y="2229793"/>
            <a:ext cx="3043238" cy="553990"/>
          </a:xfrm>
          <a:prstGeom prst="rect">
            <a:avLst/>
          </a:prstGeom>
          <a:noFill/>
          <a:ln>
            <a:noFill/>
          </a:ln>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base" latinLnBrk="0" hangingPunct="1">
              <a:lnSpc>
                <a:spcPct val="150000"/>
              </a:lnSpc>
              <a:spcBef>
                <a:spcPct val="20000"/>
              </a:spcBef>
              <a:spcAft>
                <a:spcPct val="0"/>
              </a:spcAft>
              <a:buClrTx/>
              <a:buSzTx/>
              <a:buFont typeface="Arial" charset="0"/>
              <a:buNone/>
              <a:tabLst/>
              <a:defRPr/>
            </a:pPr>
            <a:r>
              <a:rPr kumimoji="0" lang="zh-CN" altLang="en-US" sz="1000" b="0" i="0" u="none" strike="noStrike" kern="1200" cap="none" spc="0" normalizeH="0" baseline="0" noProof="0" dirty="0">
                <a:ln>
                  <a:noFill/>
                </a:ln>
                <a:solidFill>
                  <a:prstClr val="black"/>
                </a:solidFill>
                <a:effectLst/>
                <a:uLnTx/>
                <a:uFillTx/>
                <a:latin typeface="微软雅黑"/>
                <a:ea typeface="微软雅黑"/>
                <a:cs typeface="+mn-cs"/>
                <a:sym typeface="Calibri" pitchFamily="34" charset="0"/>
              </a:rPr>
              <a:t>点击输入简要文字内容，文字内容需概括精炼，不用多余的文字修饰，言简意赅的说明该项内容。</a:t>
            </a:r>
            <a:endParaRPr kumimoji="0" lang="en-US" altLang="zh-CN" sz="1000" b="0" i="0" u="none" strike="noStrike" kern="1200" cap="none" spc="0" normalizeH="0" baseline="0" noProof="0" dirty="0">
              <a:ln>
                <a:noFill/>
              </a:ln>
              <a:solidFill>
                <a:prstClr val="black"/>
              </a:solidFill>
              <a:effectLst/>
              <a:uLnTx/>
              <a:uFillTx/>
              <a:latin typeface="微软雅黑"/>
              <a:ea typeface="微软雅黑"/>
              <a:cs typeface="+mn-cs"/>
              <a:sym typeface="Calibri" pitchFamily="34" charset="0"/>
            </a:endParaRPr>
          </a:p>
        </p:txBody>
      </p:sp>
      <p:sp>
        <p:nvSpPr>
          <p:cNvPr id="42" name="矩形 41"/>
          <p:cNvSpPr/>
          <p:nvPr/>
        </p:nvSpPr>
        <p:spPr>
          <a:xfrm>
            <a:off x="5684012" y="3028040"/>
            <a:ext cx="954089" cy="323157"/>
          </a:xfrm>
          <a:prstGeom prst="rect">
            <a:avLst/>
          </a:prstGeom>
        </p:spPr>
        <p:txBody>
          <a:bodyPr wrap="none" lIns="91431" tIns="45716" rIns="91431" bIns="45716">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smtClean="0">
                <a:ln>
                  <a:noFill/>
                </a:ln>
                <a:solidFill>
                  <a:srgbClr val="C00002"/>
                </a:solidFill>
                <a:effectLst/>
                <a:uLnTx/>
                <a:uFillTx/>
                <a:latin typeface="微软雅黑"/>
                <a:ea typeface="微软雅黑"/>
                <a:cs typeface="+mn-cs"/>
              </a:rPr>
              <a:t>标题内容</a:t>
            </a:r>
            <a:endParaRPr kumimoji="0" lang="zh-CN" altLang="en-US" sz="1500" b="0" i="0" u="none" strike="noStrike" kern="1200" cap="none" spc="0" normalizeH="0" baseline="0" noProof="0" dirty="0">
              <a:ln>
                <a:noFill/>
              </a:ln>
              <a:solidFill>
                <a:srgbClr val="C00002"/>
              </a:solidFill>
              <a:effectLst/>
              <a:uLnTx/>
              <a:uFillTx/>
              <a:latin typeface="微软雅黑"/>
              <a:ea typeface="微软雅黑"/>
              <a:cs typeface="+mn-cs"/>
            </a:endParaRPr>
          </a:p>
        </p:txBody>
      </p:sp>
      <p:sp>
        <p:nvSpPr>
          <p:cNvPr id="43" name="矩形 47"/>
          <p:cNvSpPr>
            <a:spLocks noChangeArrowheads="1"/>
          </p:cNvSpPr>
          <p:nvPr/>
        </p:nvSpPr>
        <p:spPr bwMode="auto">
          <a:xfrm>
            <a:off x="5654670" y="3260768"/>
            <a:ext cx="3043238" cy="553990"/>
          </a:xfrm>
          <a:prstGeom prst="rect">
            <a:avLst/>
          </a:prstGeom>
          <a:noFill/>
          <a:ln>
            <a:noFill/>
          </a:ln>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base" latinLnBrk="0" hangingPunct="1">
              <a:lnSpc>
                <a:spcPct val="150000"/>
              </a:lnSpc>
              <a:spcBef>
                <a:spcPct val="20000"/>
              </a:spcBef>
              <a:spcAft>
                <a:spcPct val="0"/>
              </a:spcAft>
              <a:buClrTx/>
              <a:buSzTx/>
              <a:buFont typeface="Arial" charset="0"/>
              <a:buNone/>
              <a:tabLst/>
              <a:defRPr/>
            </a:pPr>
            <a:r>
              <a:rPr kumimoji="0" lang="zh-CN" altLang="en-US" sz="1000" b="0" i="0" u="none" strike="noStrike" kern="1200" cap="none" spc="0" normalizeH="0" baseline="0" noProof="0" dirty="0">
                <a:ln>
                  <a:noFill/>
                </a:ln>
                <a:solidFill>
                  <a:prstClr val="black"/>
                </a:solidFill>
                <a:effectLst/>
                <a:uLnTx/>
                <a:uFillTx/>
                <a:latin typeface="微软雅黑"/>
                <a:ea typeface="微软雅黑"/>
                <a:cs typeface="+mn-cs"/>
                <a:sym typeface="Calibri" pitchFamily="34" charset="0"/>
              </a:rPr>
              <a:t>点击输入简要文字内容，文字内容需概括精炼，不用多余的文字修饰，言简意赅的说明该项内容。</a:t>
            </a:r>
            <a:endParaRPr kumimoji="0" lang="en-US" altLang="zh-CN" sz="1000" b="0" i="0" u="none" strike="noStrike" kern="1200" cap="none" spc="0" normalizeH="0" baseline="0" noProof="0" dirty="0">
              <a:ln>
                <a:noFill/>
              </a:ln>
              <a:solidFill>
                <a:prstClr val="black"/>
              </a:solidFill>
              <a:effectLst/>
              <a:uLnTx/>
              <a:uFillTx/>
              <a:latin typeface="微软雅黑"/>
              <a:ea typeface="微软雅黑"/>
              <a:cs typeface="+mn-cs"/>
              <a:sym typeface="Calibri" pitchFamily="34" charset="0"/>
            </a:endParaRPr>
          </a:p>
        </p:txBody>
      </p:sp>
      <p:sp>
        <p:nvSpPr>
          <p:cNvPr id="44" name="矩形 43"/>
          <p:cNvSpPr/>
          <p:nvPr/>
        </p:nvSpPr>
        <p:spPr>
          <a:xfrm>
            <a:off x="5009017" y="3972459"/>
            <a:ext cx="954089" cy="323157"/>
          </a:xfrm>
          <a:prstGeom prst="rect">
            <a:avLst/>
          </a:prstGeom>
        </p:spPr>
        <p:txBody>
          <a:bodyPr wrap="none" lIns="91431" tIns="45716" rIns="91431" bIns="45716">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smtClean="0">
                <a:ln>
                  <a:noFill/>
                </a:ln>
                <a:solidFill>
                  <a:srgbClr val="C00002"/>
                </a:solidFill>
                <a:effectLst/>
                <a:uLnTx/>
                <a:uFillTx/>
                <a:latin typeface="微软雅黑"/>
                <a:ea typeface="微软雅黑"/>
                <a:cs typeface="+mn-cs"/>
              </a:rPr>
              <a:t>标题内容</a:t>
            </a:r>
            <a:endParaRPr kumimoji="0" lang="zh-CN" altLang="en-US" sz="1500" b="0" i="0" u="none" strike="noStrike" kern="1200" cap="none" spc="0" normalizeH="0" baseline="0" noProof="0" dirty="0">
              <a:ln>
                <a:noFill/>
              </a:ln>
              <a:solidFill>
                <a:srgbClr val="C00002"/>
              </a:solidFill>
              <a:effectLst/>
              <a:uLnTx/>
              <a:uFillTx/>
              <a:latin typeface="微软雅黑"/>
              <a:ea typeface="微软雅黑"/>
              <a:cs typeface="+mn-cs"/>
            </a:endParaRPr>
          </a:p>
        </p:txBody>
      </p:sp>
      <p:sp>
        <p:nvSpPr>
          <p:cNvPr id="45" name="矩形 47"/>
          <p:cNvSpPr>
            <a:spLocks noChangeArrowheads="1"/>
          </p:cNvSpPr>
          <p:nvPr/>
        </p:nvSpPr>
        <p:spPr bwMode="auto">
          <a:xfrm>
            <a:off x="4979675" y="4205187"/>
            <a:ext cx="3043238" cy="553990"/>
          </a:xfrm>
          <a:prstGeom prst="rect">
            <a:avLst/>
          </a:prstGeom>
          <a:noFill/>
          <a:ln>
            <a:noFill/>
          </a:ln>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base" latinLnBrk="0" hangingPunct="1">
              <a:lnSpc>
                <a:spcPct val="150000"/>
              </a:lnSpc>
              <a:spcBef>
                <a:spcPct val="20000"/>
              </a:spcBef>
              <a:spcAft>
                <a:spcPct val="0"/>
              </a:spcAft>
              <a:buClrTx/>
              <a:buSzTx/>
              <a:buFont typeface="Arial" charset="0"/>
              <a:buNone/>
              <a:tabLst/>
              <a:defRPr/>
            </a:pPr>
            <a:r>
              <a:rPr kumimoji="0" lang="zh-CN" altLang="en-US" sz="1000" b="0" i="0" u="none" strike="noStrike" kern="1200" cap="none" spc="0" normalizeH="0" baseline="0" noProof="0" dirty="0">
                <a:ln>
                  <a:noFill/>
                </a:ln>
                <a:solidFill>
                  <a:prstClr val="black"/>
                </a:solidFill>
                <a:effectLst/>
                <a:uLnTx/>
                <a:uFillTx/>
                <a:latin typeface="微软雅黑"/>
                <a:ea typeface="微软雅黑"/>
                <a:cs typeface="+mn-cs"/>
                <a:sym typeface="Calibri" pitchFamily="34" charset="0"/>
              </a:rPr>
              <a:t>点击输入简要文字内容，文字内容需概括精炼，不用多余的文字修饰，言简意赅的说明该项内容。</a:t>
            </a:r>
            <a:endParaRPr kumimoji="0" lang="en-US" altLang="zh-CN" sz="1000" b="0" i="0" u="none" strike="noStrike" kern="1200" cap="none" spc="0" normalizeH="0" baseline="0" noProof="0" dirty="0">
              <a:ln>
                <a:noFill/>
              </a:ln>
              <a:solidFill>
                <a:prstClr val="black"/>
              </a:solidFill>
              <a:effectLst/>
              <a:uLnTx/>
              <a:uFillTx/>
              <a:latin typeface="微软雅黑"/>
              <a:ea typeface="微软雅黑"/>
              <a:cs typeface="+mn-cs"/>
              <a:sym typeface="Calibri" pitchFamily="34" charset="0"/>
            </a:endParaRPr>
          </a:p>
        </p:txBody>
      </p:sp>
    </p:spTree>
    <p:extLst>
      <p:ext uri="{BB962C8B-B14F-4D97-AF65-F5344CB8AC3E}">
        <p14:creationId xmlns:p14="http://schemas.microsoft.com/office/powerpoint/2010/main" val="2572107432"/>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11"/>
                                            </p:tgtEl>
                                            <p:attrNameLst>
                                              <p:attrName>style.visibility</p:attrName>
                                            </p:attrNameLst>
                                          </p:cBhvr>
                                          <p:to>
                                            <p:strVal val="visible"/>
                                          </p:to>
                                        </p:set>
                                        <p:anim calcmode="lin" valueType="num">
                                          <p:cBhvr>
                                            <p:cTn id="7" dur="400" fill="hold"/>
                                            <p:tgtEl>
                                              <p:spTgt spid="11"/>
                                            </p:tgtEl>
                                            <p:attrNameLst>
                                              <p:attrName>ppt_w</p:attrName>
                                            </p:attrNameLst>
                                          </p:cBhvr>
                                          <p:tavLst>
                                            <p:tav tm="0">
                                              <p:val>
                                                <p:fltVal val="0"/>
                                              </p:val>
                                            </p:tav>
                                            <p:tav tm="100000">
                                              <p:val>
                                                <p:strVal val="#ppt_w"/>
                                              </p:val>
                                            </p:tav>
                                          </p:tavLst>
                                        </p:anim>
                                        <p:anim calcmode="lin" valueType="num">
                                          <p:cBhvr>
                                            <p:cTn id="8" dur="400" fill="hold"/>
                                            <p:tgtEl>
                                              <p:spTgt spid="11"/>
                                            </p:tgtEl>
                                            <p:attrNameLst>
                                              <p:attrName>ppt_h</p:attrName>
                                            </p:attrNameLst>
                                          </p:cBhvr>
                                          <p:tavLst>
                                            <p:tav tm="0">
                                              <p:val>
                                                <p:fltVal val="0"/>
                                              </p:val>
                                            </p:tav>
                                            <p:tav tm="100000">
                                              <p:val>
                                                <p:strVal val="#ppt_h"/>
                                              </p:val>
                                            </p:tav>
                                          </p:tavLst>
                                        </p:anim>
                                        <p:animEffect transition="in" filter="fade">
                                          <p:cBhvr>
                                            <p:cTn id="9" dur="400"/>
                                            <p:tgtEl>
                                              <p:spTgt spid="11"/>
                                            </p:tgtEl>
                                          </p:cBhvr>
                                        </p:animEffect>
                                      </p:childTnLst>
                                    </p:cTn>
                                  </p:par>
                                </p:childTnLst>
                              </p:cTn>
                            </p:par>
                            <p:par>
                              <p:cTn id="10" fill="hold">
                                <p:stCondLst>
                                  <p:cond delay="650"/>
                                </p:stCondLst>
                                <p:childTnLst>
                                  <p:par>
                                    <p:cTn id="11" presetID="22" presetClass="entr" presetSubtype="1"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up)">
                                          <p:cBhvr>
                                            <p:cTn id="13" dur="350"/>
                                            <p:tgtEl>
                                              <p:spTgt spid="4"/>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2000"/>
                                </p:stCondLst>
                                <p:childTnLst>
                                  <p:par>
                                    <p:cTn id="25" presetID="2" presetClass="entr" presetSubtype="2" fill="hold" nodeType="afterEffect" p14:presetBounceEnd="40000">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14:bounceEnd="40000">
                                          <p:cBhvr additive="base">
                                            <p:cTn id="27" dur="500" fill="hold"/>
                                            <p:tgtEl>
                                              <p:spTgt spid="18"/>
                                            </p:tgtEl>
                                            <p:attrNameLst>
                                              <p:attrName>ppt_x</p:attrName>
                                            </p:attrNameLst>
                                          </p:cBhvr>
                                          <p:tavLst>
                                            <p:tav tm="0">
                                              <p:val>
                                                <p:strVal val="1+#ppt_w/2"/>
                                              </p:val>
                                            </p:tav>
                                            <p:tav tm="100000">
                                              <p:val>
                                                <p:strVal val="#ppt_x"/>
                                              </p:val>
                                            </p:tav>
                                          </p:tavLst>
                                        </p:anim>
                                        <p:anim calcmode="lin" valueType="num" p14:bounceEnd="40000">
                                          <p:cBhvr additive="base">
                                            <p:cTn id="28" dur="500" fill="hold"/>
                                            <p:tgtEl>
                                              <p:spTgt spid="18"/>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par>
                                    <p:cTn id="36" presetID="53" presetClass="entr" presetSubtype="16" fill="hold" grpId="0" nodeType="withEffect">
                                      <p:stCondLst>
                                        <p:cond delay="750"/>
                                      </p:stCondLst>
                                      <p:childTnLst>
                                        <p:set>
                                          <p:cBhvr>
                                            <p:cTn id="37" dur="1" fill="hold">
                                              <p:stCondLst>
                                                <p:cond delay="0"/>
                                              </p:stCondLst>
                                            </p:cTn>
                                            <p:tgtEl>
                                              <p:spTgt spid="15"/>
                                            </p:tgtEl>
                                            <p:attrNameLst>
                                              <p:attrName>style.visibility</p:attrName>
                                            </p:attrNameLst>
                                          </p:cBhvr>
                                          <p:to>
                                            <p:strVal val="visible"/>
                                          </p:to>
                                        </p:set>
                                        <p:anim calcmode="lin" valueType="num">
                                          <p:cBhvr>
                                            <p:cTn id="38" dur="500" fill="hold"/>
                                            <p:tgtEl>
                                              <p:spTgt spid="15"/>
                                            </p:tgtEl>
                                            <p:attrNameLst>
                                              <p:attrName>ppt_w</p:attrName>
                                            </p:attrNameLst>
                                          </p:cBhvr>
                                          <p:tavLst>
                                            <p:tav tm="0">
                                              <p:val>
                                                <p:fltVal val="0"/>
                                              </p:val>
                                            </p:tav>
                                            <p:tav tm="100000">
                                              <p:val>
                                                <p:strVal val="#ppt_w"/>
                                              </p:val>
                                            </p:tav>
                                          </p:tavLst>
                                        </p:anim>
                                        <p:anim calcmode="lin" valueType="num">
                                          <p:cBhvr>
                                            <p:cTn id="39" dur="500" fill="hold"/>
                                            <p:tgtEl>
                                              <p:spTgt spid="15"/>
                                            </p:tgtEl>
                                            <p:attrNameLst>
                                              <p:attrName>ppt_h</p:attrName>
                                            </p:attrNameLst>
                                          </p:cBhvr>
                                          <p:tavLst>
                                            <p:tav tm="0">
                                              <p:val>
                                                <p:fltVal val="0"/>
                                              </p:val>
                                            </p:tav>
                                            <p:tav tm="100000">
                                              <p:val>
                                                <p:strVal val="#ppt_h"/>
                                              </p:val>
                                            </p:tav>
                                          </p:tavLst>
                                        </p:anim>
                                        <p:animEffect transition="in" filter="fade">
                                          <p:cBhvr>
                                            <p:cTn id="40" dur="500"/>
                                            <p:tgtEl>
                                              <p:spTgt spid="15"/>
                                            </p:tgtEl>
                                          </p:cBhvr>
                                        </p:animEffect>
                                      </p:childTnLst>
                                    </p:cTn>
                                  </p:par>
                                </p:childTnLst>
                              </p:cTn>
                            </p:par>
                            <p:par>
                              <p:cTn id="41" fill="hold">
                                <p:stCondLst>
                                  <p:cond delay="3750"/>
                                </p:stCondLst>
                                <p:childTnLst>
                                  <p:par>
                                    <p:cTn id="42" presetID="22" presetClass="entr" presetSubtype="8" fill="hold"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left)">
                                          <p:cBhvr>
                                            <p:cTn id="44" dur="500"/>
                                            <p:tgtEl>
                                              <p:spTgt spid="7"/>
                                            </p:tgtEl>
                                          </p:cBhvr>
                                        </p:animEffect>
                                      </p:childTnLst>
                                    </p:cTn>
                                  </p:par>
                                </p:childTnLst>
                              </p:cTn>
                            </p:par>
                            <p:par>
                              <p:cTn id="45" fill="hold">
                                <p:stCondLst>
                                  <p:cond delay="4250"/>
                                </p:stCondLst>
                                <p:childTnLst>
                                  <p:par>
                                    <p:cTn id="46" presetID="2" presetClass="entr" presetSubtype="2" fill="hold" nodeType="afterEffect" p14:presetBounceEnd="40000">
                                      <p:stCondLst>
                                        <p:cond delay="0"/>
                                      </p:stCondLst>
                                      <p:childTnLst>
                                        <p:set>
                                          <p:cBhvr>
                                            <p:cTn id="47" dur="1" fill="hold">
                                              <p:stCondLst>
                                                <p:cond delay="0"/>
                                              </p:stCondLst>
                                            </p:cTn>
                                            <p:tgtEl>
                                              <p:spTgt spid="25"/>
                                            </p:tgtEl>
                                            <p:attrNameLst>
                                              <p:attrName>style.visibility</p:attrName>
                                            </p:attrNameLst>
                                          </p:cBhvr>
                                          <p:to>
                                            <p:strVal val="visible"/>
                                          </p:to>
                                        </p:set>
                                        <p:anim calcmode="lin" valueType="num" p14:bounceEnd="40000">
                                          <p:cBhvr additive="base">
                                            <p:cTn id="48" dur="500" fill="hold"/>
                                            <p:tgtEl>
                                              <p:spTgt spid="25"/>
                                            </p:tgtEl>
                                            <p:attrNameLst>
                                              <p:attrName>ppt_x</p:attrName>
                                            </p:attrNameLst>
                                          </p:cBhvr>
                                          <p:tavLst>
                                            <p:tav tm="0">
                                              <p:val>
                                                <p:strVal val="1+#ppt_w/2"/>
                                              </p:val>
                                            </p:tav>
                                            <p:tav tm="100000">
                                              <p:val>
                                                <p:strVal val="#ppt_x"/>
                                              </p:val>
                                            </p:tav>
                                          </p:tavLst>
                                        </p:anim>
                                        <p:anim calcmode="lin" valueType="num" p14:bounceEnd="40000">
                                          <p:cBhvr additive="base">
                                            <p:cTn id="49" dur="500" fill="hold"/>
                                            <p:tgtEl>
                                              <p:spTgt spid="25"/>
                                            </p:tgtEl>
                                            <p:attrNameLst>
                                              <p:attrName>ppt_y</p:attrName>
                                            </p:attrNameLst>
                                          </p:cBhvr>
                                          <p:tavLst>
                                            <p:tav tm="0">
                                              <p:val>
                                                <p:strVal val="#ppt_y"/>
                                              </p:val>
                                            </p:tav>
                                            <p:tav tm="100000">
                                              <p:val>
                                                <p:strVal val="#ppt_y"/>
                                              </p:val>
                                            </p:tav>
                                          </p:tavLst>
                                        </p:anim>
                                      </p:childTnLst>
                                    </p:cTn>
                                  </p:par>
                                </p:childTnLst>
                              </p:cTn>
                            </p:par>
                            <p:par>
                              <p:cTn id="50" fill="hold">
                                <p:stCondLst>
                                  <p:cond delay="4750"/>
                                </p:stCondLst>
                                <p:childTnLst>
                                  <p:par>
                                    <p:cTn id="51" presetID="22" presetClass="entr" presetSubtype="8" fill="hold" grpId="0" nodeType="afterEffect">
                                      <p:stCondLst>
                                        <p:cond delay="0"/>
                                      </p:stCondLst>
                                      <p:childTnLst>
                                        <p:set>
                                          <p:cBhvr>
                                            <p:cTn id="52" dur="1" fill="hold">
                                              <p:stCondLst>
                                                <p:cond delay="0"/>
                                              </p:stCondLst>
                                            </p:cTn>
                                            <p:tgtEl>
                                              <p:spTgt spid="40"/>
                                            </p:tgtEl>
                                            <p:attrNameLst>
                                              <p:attrName>style.visibility</p:attrName>
                                            </p:attrNameLst>
                                          </p:cBhvr>
                                          <p:to>
                                            <p:strVal val="visible"/>
                                          </p:to>
                                        </p:set>
                                        <p:animEffect transition="in" filter="wipe(left)">
                                          <p:cBhvr>
                                            <p:cTn id="53" dur="500"/>
                                            <p:tgtEl>
                                              <p:spTgt spid="40"/>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1"/>
                                            </p:tgtEl>
                                            <p:attrNameLst>
                                              <p:attrName>style.visibility</p:attrName>
                                            </p:attrNameLst>
                                          </p:cBhvr>
                                          <p:to>
                                            <p:strVal val="visible"/>
                                          </p:to>
                                        </p:set>
                                        <p:animEffect transition="in" filter="wipe(left)">
                                          <p:cBhvr>
                                            <p:cTn id="56" dur="500"/>
                                            <p:tgtEl>
                                              <p:spTgt spid="41"/>
                                            </p:tgtEl>
                                          </p:cBhvr>
                                        </p:animEffect>
                                      </p:childTnLst>
                                    </p:cTn>
                                  </p:par>
                                  <p:par>
                                    <p:cTn id="57" presetID="53" presetClass="entr" presetSubtype="16" fill="hold" grpId="0" nodeType="withEffect">
                                      <p:stCondLst>
                                        <p:cond delay="750"/>
                                      </p:stCondLst>
                                      <p:childTnLst>
                                        <p:set>
                                          <p:cBhvr>
                                            <p:cTn id="58" dur="1" fill="hold">
                                              <p:stCondLst>
                                                <p:cond delay="0"/>
                                              </p:stCondLst>
                                            </p:cTn>
                                            <p:tgtEl>
                                              <p:spTgt spid="16"/>
                                            </p:tgtEl>
                                            <p:attrNameLst>
                                              <p:attrName>style.visibility</p:attrName>
                                            </p:attrNameLst>
                                          </p:cBhvr>
                                          <p:to>
                                            <p:strVal val="visible"/>
                                          </p:to>
                                        </p:set>
                                        <p:anim calcmode="lin" valueType="num">
                                          <p:cBhvr>
                                            <p:cTn id="59" dur="500" fill="hold"/>
                                            <p:tgtEl>
                                              <p:spTgt spid="16"/>
                                            </p:tgtEl>
                                            <p:attrNameLst>
                                              <p:attrName>ppt_w</p:attrName>
                                            </p:attrNameLst>
                                          </p:cBhvr>
                                          <p:tavLst>
                                            <p:tav tm="0">
                                              <p:val>
                                                <p:fltVal val="0"/>
                                              </p:val>
                                            </p:tav>
                                            <p:tav tm="100000">
                                              <p:val>
                                                <p:strVal val="#ppt_w"/>
                                              </p:val>
                                            </p:tav>
                                          </p:tavLst>
                                        </p:anim>
                                        <p:anim calcmode="lin" valueType="num">
                                          <p:cBhvr>
                                            <p:cTn id="60" dur="500" fill="hold"/>
                                            <p:tgtEl>
                                              <p:spTgt spid="16"/>
                                            </p:tgtEl>
                                            <p:attrNameLst>
                                              <p:attrName>ppt_h</p:attrName>
                                            </p:attrNameLst>
                                          </p:cBhvr>
                                          <p:tavLst>
                                            <p:tav tm="0">
                                              <p:val>
                                                <p:fltVal val="0"/>
                                              </p:val>
                                            </p:tav>
                                            <p:tav tm="100000">
                                              <p:val>
                                                <p:strVal val="#ppt_h"/>
                                              </p:val>
                                            </p:tav>
                                          </p:tavLst>
                                        </p:anim>
                                        <p:animEffect transition="in" filter="fade">
                                          <p:cBhvr>
                                            <p:cTn id="61" dur="500"/>
                                            <p:tgtEl>
                                              <p:spTgt spid="16"/>
                                            </p:tgtEl>
                                          </p:cBhvr>
                                        </p:animEffect>
                                      </p:childTnLst>
                                    </p:cTn>
                                  </p:par>
                                </p:childTnLst>
                              </p:cTn>
                            </p:par>
                            <p:par>
                              <p:cTn id="62" fill="hold">
                                <p:stCondLst>
                                  <p:cond delay="6000"/>
                                </p:stCondLst>
                                <p:childTnLst>
                                  <p:par>
                                    <p:cTn id="63" presetID="22" presetClass="entr" presetSubtype="8" fill="hold" nodeType="afterEffect">
                                      <p:stCondLst>
                                        <p:cond delay="0"/>
                                      </p:stCondLst>
                                      <p:childTnLst>
                                        <p:set>
                                          <p:cBhvr>
                                            <p:cTn id="64" dur="1" fill="hold">
                                              <p:stCondLst>
                                                <p:cond delay="0"/>
                                              </p:stCondLst>
                                            </p:cTn>
                                            <p:tgtEl>
                                              <p:spTgt spid="8"/>
                                            </p:tgtEl>
                                            <p:attrNameLst>
                                              <p:attrName>style.visibility</p:attrName>
                                            </p:attrNameLst>
                                          </p:cBhvr>
                                          <p:to>
                                            <p:strVal val="visible"/>
                                          </p:to>
                                        </p:set>
                                        <p:animEffect transition="in" filter="wipe(left)">
                                          <p:cBhvr>
                                            <p:cTn id="65" dur="500"/>
                                            <p:tgtEl>
                                              <p:spTgt spid="8"/>
                                            </p:tgtEl>
                                          </p:cBhvr>
                                        </p:animEffect>
                                      </p:childTnLst>
                                    </p:cTn>
                                  </p:par>
                                </p:childTnLst>
                              </p:cTn>
                            </p:par>
                            <p:par>
                              <p:cTn id="66" fill="hold">
                                <p:stCondLst>
                                  <p:cond delay="6500"/>
                                </p:stCondLst>
                                <p:childTnLst>
                                  <p:par>
                                    <p:cTn id="67" presetID="2" presetClass="entr" presetSubtype="2" fill="hold" nodeType="afterEffect" p14:presetBounceEnd="40000">
                                      <p:stCondLst>
                                        <p:cond delay="0"/>
                                      </p:stCondLst>
                                      <p:childTnLst>
                                        <p:set>
                                          <p:cBhvr>
                                            <p:cTn id="68" dur="1" fill="hold">
                                              <p:stCondLst>
                                                <p:cond delay="0"/>
                                              </p:stCondLst>
                                            </p:cTn>
                                            <p:tgtEl>
                                              <p:spTgt spid="30"/>
                                            </p:tgtEl>
                                            <p:attrNameLst>
                                              <p:attrName>style.visibility</p:attrName>
                                            </p:attrNameLst>
                                          </p:cBhvr>
                                          <p:to>
                                            <p:strVal val="visible"/>
                                          </p:to>
                                        </p:set>
                                        <p:anim calcmode="lin" valueType="num" p14:bounceEnd="40000">
                                          <p:cBhvr additive="base">
                                            <p:cTn id="69" dur="500" fill="hold"/>
                                            <p:tgtEl>
                                              <p:spTgt spid="30"/>
                                            </p:tgtEl>
                                            <p:attrNameLst>
                                              <p:attrName>ppt_x</p:attrName>
                                            </p:attrNameLst>
                                          </p:cBhvr>
                                          <p:tavLst>
                                            <p:tav tm="0">
                                              <p:val>
                                                <p:strVal val="1+#ppt_w/2"/>
                                              </p:val>
                                            </p:tav>
                                            <p:tav tm="100000">
                                              <p:val>
                                                <p:strVal val="#ppt_x"/>
                                              </p:val>
                                            </p:tav>
                                          </p:tavLst>
                                        </p:anim>
                                        <p:anim calcmode="lin" valueType="num" p14:bounceEnd="40000">
                                          <p:cBhvr additive="base">
                                            <p:cTn id="70" dur="500" fill="hold"/>
                                            <p:tgtEl>
                                              <p:spTgt spid="30"/>
                                            </p:tgtEl>
                                            <p:attrNameLst>
                                              <p:attrName>ppt_y</p:attrName>
                                            </p:attrNameLst>
                                          </p:cBhvr>
                                          <p:tavLst>
                                            <p:tav tm="0">
                                              <p:val>
                                                <p:strVal val="#ppt_y"/>
                                              </p:val>
                                            </p:tav>
                                            <p:tav tm="100000">
                                              <p:val>
                                                <p:strVal val="#ppt_y"/>
                                              </p:val>
                                            </p:tav>
                                          </p:tavLst>
                                        </p:anim>
                                      </p:childTnLst>
                                    </p:cTn>
                                  </p:par>
                                </p:childTnLst>
                              </p:cTn>
                            </p:par>
                            <p:par>
                              <p:cTn id="71" fill="hold">
                                <p:stCondLst>
                                  <p:cond delay="7000"/>
                                </p:stCondLst>
                                <p:childTnLst>
                                  <p:par>
                                    <p:cTn id="72" presetID="22" presetClass="entr" presetSubtype="8" fill="hold" grpId="0" nodeType="afterEffect">
                                      <p:stCondLst>
                                        <p:cond delay="0"/>
                                      </p:stCondLst>
                                      <p:childTnLst>
                                        <p:set>
                                          <p:cBhvr>
                                            <p:cTn id="73" dur="1" fill="hold">
                                              <p:stCondLst>
                                                <p:cond delay="0"/>
                                              </p:stCondLst>
                                            </p:cTn>
                                            <p:tgtEl>
                                              <p:spTgt spid="42"/>
                                            </p:tgtEl>
                                            <p:attrNameLst>
                                              <p:attrName>style.visibility</p:attrName>
                                            </p:attrNameLst>
                                          </p:cBhvr>
                                          <p:to>
                                            <p:strVal val="visible"/>
                                          </p:to>
                                        </p:set>
                                        <p:animEffect transition="in" filter="wipe(left)">
                                          <p:cBhvr>
                                            <p:cTn id="74" dur="500"/>
                                            <p:tgtEl>
                                              <p:spTgt spid="42"/>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43"/>
                                            </p:tgtEl>
                                            <p:attrNameLst>
                                              <p:attrName>style.visibility</p:attrName>
                                            </p:attrNameLst>
                                          </p:cBhvr>
                                          <p:to>
                                            <p:strVal val="visible"/>
                                          </p:to>
                                        </p:set>
                                        <p:animEffect transition="in" filter="wipe(left)">
                                          <p:cBhvr>
                                            <p:cTn id="77" dur="500"/>
                                            <p:tgtEl>
                                              <p:spTgt spid="43"/>
                                            </p:tgtEl>
                                          </p:cBhvr>
                                        </p:animEffect>
                                      </p:childTnLst>
                                    </p:cTn>
                                  </p:par>
                                  <p:par>
                                    <p:cTn id="78" presetID="53" presetClass="entr" presetSubtype="16" fill="hold" grpId="0" nodeType="withEffect">
                                      <p:stCondLst>
                                        <p:cond delay="750"/>
                                      </p:stCondLst>
                                      <p:childTnLst>
                                        <p:set>
                                          <p:cBhvr>
                                            <p:cTn id="79" dur="1" fill="hold">
                                              <p:stCondLst>
                                                <p:cond delay="0"/>
                                              </p:stCondLst>
                                            </p:cTn>
                                            <p:tgtEl>
                                              <p:spTgt spid="17"/>
                                            </p:tgtEl>
                                            <p:attrNameLst>
                                              <p:attrName>style.visibility</p:attrName>
                                            </p:attrNameLst>
                                          </p:cBhvr>
                                          <p:to>
                                            <p:strVal val="visible"/>
                                          </p:to>
                                        </p:set>
                                        <p:anim calcmode="lin" valueType="num">
                                          <p:cBhvr>
                                            <p:cTn id="80" dur="500" fill="hold"/>
                                            <p:tgtEl>
                                              <p:spTgt spid="17"/>
                                            </p:tgtEl>
                                            <p:attrNameLst>
                                              <p:attrName>ppt_w</p:attrName>
                                            </p:attrNameLst>
                                          </p:cBhvr>
                                          <p:tavLst>
                                            <p:tav tm="0">
                                              <p:val>
                                                <p:fltVal val="0"/>
                                              </p:val>
                                            </p:tav>
                                            <p:tav tm="100000">
                                              <p:val>
                                                <p:strVal val="#ppt_w"/>
                                              </p:val>
                                            </p:tav>
                                          </p:tavLst>
                                        </p:anim>
                                        <p:anim calcmode="lin" valueType="num">
                                          <p:cBhvr>
                                            <p:cTn id="81" dur="500" fill="hold"/>
                                            <p:tgtEl>
                                              <p:spTgt spid="17"/>
                                            </p:tgtEl>
                                            <p:attrNameLst>
                                              <p:attrName>ppt_h</p:attrName>
                                            </p:attrNameLst>
                                          </p:cBhvr>
                                          <p:tavLst>
                                            <p:tav tm="0">
                                              <p:val>
                                                <p:fltVal val="0"/>
                                              </p:val>
                                            </p:tav>
                                            <p:tav tm="100000">
                                              <p:val>
                                                <p:strVal val="#ppt_h"/>
                                              </p:val>
                                            </p:tav>
                                          </p:tavLst>
                                        </p:anim>
                                        <p:animEffect transition="in" filter="fade">
                                          <p:cBhvr>
                                            <p:cTn id="82" dur="500"/>
                                            <p:tgtEl>
                                              <p:spTgt spid="17"/>
                                            </p:tgtEl>
                                          </p:cBhvr>
                                        </p:animEffect>
                                      </p:childTnLst>
                                    </p:cTn>
                                  </p:par>
                                </p:childTnLst>
                              </p:cTn>
                            </p:par>
                            <p:par>
                              <p:cTn id="83" fill="hold">
                                <p:stCondLst>
                                  <p:cond delay="8250"/>
                                </p:stCondLst>
                                <p:childTnLst>
                                  <p:par>
                                    <p:cTn id="84" presetID="22" presetClass="entr" presetSubtype="8" fill="hold" nodeType="afterEffect">
                                      <p:stCondLst>
                                        <p:cond delay="0"/>
                                      </p:stCondLst>
                                      <p:childTnLst>
                                        <p:set>
                                          <p:cBhvr>
                                            <p:cTn id="85" dur="1" fill="hold">
                                              <p:stCondLst>
                                                <p:cond delay="0"/>
                                              </p:stCondLst>
                                            </p:cTn>
                                            <p:tgtEl>
                                              <p:spTgt spid="6"/>
                                            </p:tgtEl>
                                            <p:attrNameLst>
                                              <p:attrName>style.visibility</p:attrName>
                                            </p:attrNameLst>
                                          </p:cBhvr>
                                          <p:to>
                                            <p:strVal val="visible"/>
                                          </p:to>
                                        </p:set>
                                        <p:animEffect transition="in" filter="wipe(left)">
                                          <p:cBhvr>
                                            <p:cTn id="86" dur="500"/>
                                            <p:tgtEl>
                                              <p:spTgt spid="6"/>
                                            </p:tgtEl>
                                          </p:cBhvr>
                                        </p:animEffect>
                                      </p:childTnLst>
                                    </p:cTn>
                                  </p:par>
                                </p:childTnLst>
                              </p:cTn>
                            </p:par>
                            <p:par>
                              <p:cTn id="87" fill="hold">
                                <p:stCondLst>
                                  <p:cond delay="8750"/>
                                </p:stCondLst>
                                <p:childTnLst>
                                  <p:par>
                                    <p:cTn id="88" presetID="2" presetClass="entr" presetSubtype="2" fill="hold" nodeType="afterEffect" p14:presetBounceEnd="40000">
                                      <p:stCondLst>
                                        <p:cond delay="0"/>
                                      </p:stCondLst>
                                      <p:childTnLst>
                                        <p:set>
                                          <p:cBhvr>
                                            <p:cTn id="89" dur="1" fill="hold">
                                              <p:stCondLst>
                                                <p:cond delay="0"/>
                                              </p:stCondLst>
                                            </p:cTn>
                                            <p:tgtEl>
                                              <p:spTgt spid="35"/>
                                            </p:tgtEl>
                                            <p:attrNameLst>
                                              <p:attrName>style.visibility</p:attrName>
                                            </p:attrNameLst>
                                          </p:cBhvr>
                                          <p:to>
                                            <p:strVal val="visible"/>
                                          </p:to>
                                        </p:set>
                                        <p:anim calcmode="lin" valueType="num" p14:bounceEnd="40000">
                                          <p:cBhvr additive="base">
                                            <p:cTn id="90" dur="500" fill="hold"/>
                                            <p:tgtEl>
                                              <p:spTgt spid="35"/>
                                            </p:tgtEl>
                                            <p:attrNameLst>
                                              <p:attrName>ppt_x</p:attrName>
                                            </p:attrNameLst>
                                          </p:cBhvr>
                                          <p:tavLst>
                                            <p:tav tm="0">
                                              <p:val>
                                                <p:strVal val="1+#ppt_w/2"/>
                                              </p:val>
                                            </p:tav>
                                            <p:tav tm="100000">
                                              <p:val>
                                                <p:strVal val="#ppt_x"/>
                                              </p:val>
                                            </p:tav>
                                          </p:tavLst>
                                        </p:anim>
                                        <p:anim calcmode="lin" valueType="num" p14:bounceEnd="40000">
                                          <p:cBhvr additive="base">
                                            <p:cTn id="91" dur="500" fill="hold"/>
                                            <p:tgtEl>
                                              <p:spTgt spid="35"/>
                                            </p:tgtEl>
                                            <p:attrNameLst>
                                              <p:attrName>ppt_y</p:attrName>
                                            </p:attrNameLst>
                                          </p:cBhvr>
                                          <p:tavLst>
                                            <p:tav tm="0">
                                              <p:val>
                                                <p:strVal val="#ppt_y"/>
                                              </p:val>
                                            </p:tav>
                                            <p:tav tm="100000">
                                              <p:val>
                                                <p:strVal val="#ppt_y"/>
                                              </p:val>
                                            </p:tav>
                                          </p:tavLst>
                                        </p:anim>
                                      </p:childTnLst>
                                    </p:cTn>
                                  </p:par>
                                </p:childTnLst>
                              </p:cTn>
                            </p:par>
                            <p:par>
                              <p:cTn id="92" fill="hold">
                                <p:stCondLst>
                                  <p:cond delay="9250"/>
                                </p:stCondLst>
                                <p:childTnLst>
                                  <p:par>
                                    <p:cTn id="93" presetID="22" presetClass="entr" presetSubtype="8" fill="hold" grpId="0" nodeType="afterEffect">
                                      <p:stCondLst>
                                        <p:cond delay="0"/>
                                      </p:stCondLst>
                                      <p:childTnLst>
                                        <p:set>
                                          <p:cBhvr>
                                            <p:cTn id="94" dur="1" fill="hold">
                                              <p:stCondLst>
                                                <p:cond delay="0"/>
                                              </p:stCondLst>
                                            </p:cTn>
                                            <p:tgtEl>
                                              <p:spTgt spid="44"/>
                                            </p:tgtEl>
                                            <p:attrNameLst>
                                              <p:attrName>style.visibility</p:attrName>
                                            </p:attrNameLst>
                                          </p:cBhvr>
                                          <p:to>
                                            <p:strVal val="visible"/>
                                          </p:to>
                                        </p:set>
                                        <p:animEffect transition="in" filter="wipe(left)">
                                          <p:cBhvr>
                                            <p:cTn id="95" dur="500"/>
                                            <p:tgtEl>
                                              <p:spTgt spid="44"/>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45"/>
                                            </p:tgtEl>
                                            <p:attrNameLst>
                                              <p:attrName>style.visibility</p:attrName>
                                            </p:attrNameLst>
                                          </p:cBhvr>
                                          <p:to>
                                            <p:strVal val="visible"/>
                                          </p:to>
                                        </p:set>
                                        <p:animEffect transition="in" filter="wipe(left)">
                                          <p:cBhvr>
                                            <p:cTn id="98"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4" grpId="0" animBg="1"/>
          <p:bldP spid="15" grpId="0" animBg="1"/>
          <p:bldP spid="16" grpId="0" animBg="1"/>
          <p:bldP spid="17" grpId="0" animBg="1"/>
          <p:bldP spid="40" grpId="0"/>
          <p:bldP spid="41" grpId="0"/>
          <p:bldP spid="42" grpId="0"/>
          <p:bldP spid="43" grpId="0"/>
          <p:bldP spid="44" grpId="0"/>
          <p:bldP spid="4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11"/>
                                            </p:tgtEl>
                                            <p:attrNameLst>
                                              <p:attrName>style.visibility</p:attrName>
                                            </p:attrNameLst>
                                          </p:cBhvr>
                                          <p:to>
                                            <p:strVal val="visible"/>
                                          </p:to>
                                        </p:set>
                                        <p:anim calcmode="lin" valueType="num">
                                          <p:cBhvr>
                                            <p:cTn id="7" dur="400" fill="hold"/>
                                            <p:tgtEl>
                                              <p:spTgt spid="11"/>
                                            </p:tgtEl>
                                            <p:attrNameLst>
                                              <p:attrName>ppt_w</p:attrName>
                                            </p:attrNameLst>
                                          </p:cBhvr>
                                          <p:tavLst>
                                            <p:tav tm="0">
                                              <p:val>
                                                <p:fltVal val="0"/>
                                              </p:val>
                                            </p:tav>
                                            <p:tav tm="100000">
                                              <p:val>
                                                <p:strVal val="#ppt_w"/>
                                              </p:val>
                                            </p:tav>
                                          </p:tavLst>
                                        </p:anim>
                                        <p:anim calcmode="lin" valueType="num">
                                          <p:cBhvr>
                                            <p:cTn id="8" dur="400" fill="hold"/>
                                            <p:tgtEl>
                                              <p:spTgt spid="11"/>
                                            </p:tgtEl>
                                            <p:attrNameLst>
                                              <p:attrName>ppt_h</p:attrName>
                                            </p:attrNameLst>
                                          </p:cBhvr>
                                          <p:tavLst>
                                            <p:tav tm="0">
                                              <p:val>
                                                <p:fltVal val="0"/>
                                              </p:val>
                                            </p:tav>
                                            <p:tav tm="100000">
                                              <p:val>
                                                <p:strVal val="#ppt_h"/>
                                              </p:val>
                                            </p:tav>
                                          </p:tavLst>
                                        </p:anim>
                                        <p:animEffect transition="in" filter="fade">
                                          <p:cBhvr>
                                            <p:cTn id="9" dur="400"/>
                                            <p:tgtEl>
                                              <p:spTgt spid="11"/>
                                            </p:tgtEl>
                                          </p:cBhvr>
                                        </p:animEffect>
                                      </p:childTnLst>
                                    </p:cTn>
                                  </p:par>
                                </p:childTnLst>
                              </p:cTn>
                            </p:par>
                            <p:par>
                              <p:cTn id="10" fill="hold">
                                <p:stCondLst>
                                  <p:cond delay="650"/>
                                </p:stCondLst>
                                <p:childTnLst>
                                  <p:par>
                                    <p:cTn id="11" presetID="22" presetClass="entr" presetSubtype="1"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up)">
                                          <p:cBhvr>
                                            <p:cTn id="13" dur="350"/>
                                            <p:tgtEl>
                                              <p:spTgt spid="4"/>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1+#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par>
                                    <p:cTn id="36" presetID="53" presetClass="entr" presetSubtype="16" fill="hold" grpId="0" nodeType="withEffect">
                                      <p:stCondLst>
                                        <p:cond delay="750"/>
                                      </p:stCondLst>
                                      <p:childTnLst>
                                        <p:set>
                                          <p:cBhvr>
                                            <p:cTn id="37" dur="1" fill="hold">
                                              <p:stCondLst>
                                                <p:cond delay="0"/>
                                              </p:stCondLst>
                                            </p:cTn>
                                            <p:tgtEl>
                                              <p:spTgt spid="15"/>
                                            </p:tgtEl>
                                            <p:attrNameLst>
                                              <p:attrName>style.visibility</p:attrName>
                                            </p:attrNameLst>
                                          </p:cBhvr>
                                          <p:to>
                                            <p:strVal val="visible"/>
                                          </p:to>
                                        </p:set>
                                        <p:anim calcmode="lin" valueType="num">
                                          <p:cBhvr>
                                            <p:cTn id="38" dur="500" fill="hold"/>
                                            <p:tgtEl>
                                              <p:spTgt spid="15"/>
                                            </p:tgtEl>
                                            <p:attrNameLst>
                                              <p:attrName>ppt_w</p:attrName>
                                            </p:attrNameLst>
                                          </p:cBhvr>
                                          <p:tavLst>
                                            <p:tav tm="0">
                                              <p:val>
                                                <p:fltVal val="0"/>
                                              </p:val>
                                            </p:tav>
                                            <p:tav tm="100000">
                                              <p:val>
                                                <p:strVal val="#ppt_w"/>
                                              </p:val>
                                            </p:tav>
                                          </p:tavLst>
                                        </p:anim>
                                        <p:anim calcmode="lin" valueType="num">
                                          <p:cBhvr>
                                            <p:cTn id="39" dur="500" fill="hold"/>
                                            <p:tgtEl>
                                              <p:spTgt spid="15"/>
                                            </p:tgtEl>
                                            <p:attrNameLst>
                                              <p:attrName>ppt_h</p:attrName>
                                            </p:attrNameLst>
                                          </p:cBhvr>
                                          <p:tavLst>
                                            <p:tav tm="0">
                                              <p:val>
                                                <p:fltVal val="0"/>
                                              </p:val>
                                            </p:tav>
                                            <p:tav tm="100000">
                                              <p:val>
                                                <p:strVal val="#ppt_h"/>
                                              </p:val>
                                            </p:tav>
                                          </p:tavLst>
                                        </p:anim>
                                        <p:animEffect transition="in" filter="fade">
                                          <p:cBhvr>
                                            <p:cTn id="40" dur="500"/>
                                            <p:tgtEl>
                                              <p:spTgt spid="15"/>
                                            </p:tgtEl>
                                          </p:cBhvr>
                                        </p:animEffect>
                                      </p:childTnLst>
                                    </p:cTn>
                                  </p:par>
                                </p:childTnLst>
                              </p:cTn>
                            </p:par>
                            <p:par>
                              <p:cTn id="41" fill="hold">
                                <p:stCondLst>
                                  <p:cond delay="3750"/>
                                </p:stCondLst>
                                <p:childTnLst>
                                  <p:par>
                                    <p:cTn id="42" presetID="22" presetClass="entr" presetSubtype="8" fill="hold"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left)">
                                          <p:cBhvr>
                                            <p:cTn id="44" dur="500"/>
                                            <p:tgtEl>
                                              <p:spTgt spid="7"/>
                                            </p:tgtEl>
                                          </p:cBhvr>
                                        </p:animEffect>
                                      </p:childTnLst>
                                    </p:cTn>
                                  </p:par>
                                </p:childTnLst>
                              </p:cTn>
                            </p:par>
                            <p:par>
                              <p:cTn id="45" fill="hold">
                                <p:stCondLst>
                                  <p:cond delay="4250"/>
                                </p:stCondLst>
                                <p:childTnLst>
                                  <p:par>
                                    <p:cTn id="46" presetID="2" presetClass="entr" presetSubtype="2" fill="hold" nodeType="afterEffect">
                                      <p:stCondLst>
                                        <p:cond delay="0"/>
                                      </p:stCondLst>
                                      <p:childTnLst>
                                        <p:set>
                                          <p:cBhvr>
                                            <p:cTn id="47" dur="1" fill="hold">
                                              <p:stCondLst>
                                                <p:cond delay="0"/>
                                              </p:stCondLst>
                                            </p:cTn>
                                            <p:tgtEl>
                                              <p:spTgt spid="25"/>
                                            </p:tgtEl>
                                            <p:attrNameLst>
                                              <p:attrName>style.visibility</p:attrName>
                                            </p:attrNameLst>
                                          </p:cBhvr>
                                          <p:to>
                                            <p:strVal val="visible"/>
                                          </p:to>
                                        </p:set>
                                        <p:anim calcmode="lin" valueType="num">
                                          <p:cBhvr additive="base">
                                            <p:cTn id="48" dur="500" fill="hold"/>
                                            <p:tgtEl>
                                              <p:spTgt spid="25"/>
                                            </p:tgtEl>
                                            <p:attrNameLst>
                                              <p:attrName>ppt_x</p:attrName>
                                            </p:attrNameLst>
                                          </p:cBhvr>
                                          <p:tavLst>
                                            <p:tav tm="0">
                                              <p:val>
                                                <p:strVal val="1+#ppt_w/2"/>
                                              </p:val>
                                            </p:tav>
                                            <p:tav tm="100000">
                                              <p:val>
                                                <p:strVal val="#ppt_x"/>
                                              </p:val>
                                            </p:tav>
                                          </p:tavLst>
                                        </p:anim>
                                        <p:anim calcmode="lin" valueType="num">
                                          <p:cBhvr additive="base">
                                            <p:cTn id="49" dur="500" fill="hold"/>
                                            <p:tgtEl>
                                              <p:spTgt spid="25"/>
                                            </p:tgtEl>
                                            <p:attrNameLst>
                                              <p:attrName>ppt_y</p:attrName>
                                            </p:attrNameLst>
                                          </p:cBhvr>
                                          <p:tavLst>
                                            <p:tav tm="0">
                                              <p:val>
                                                <p:strVal val="#ppt_y"/>
                                              </p:val>
                                            </p:tav>
                                            <p:tav tm="100000">
                                              <p:val>
                                                <p:strVal val="#ppt_y"/>
                                              </p:val>
                                            </p:tav>
                                          </p:tavLst>
                                        </p:anim>
                                      </p:childTnLst>
                                    </p:cTn>
                                  </p:par>
                                </p:childTnLst>
                              </p:cTn>
                            </p:par>
                            <p:par>
                              <p:cTn id="50" fill="hold">
                                <p:stCondLst>
                                  <p:cond delay="4750"/>
                                </p:stCondLst>
                                <p:childTnLst>
                                  <p:par>
                                    <p:cTn id="51" presetID="22" presetClass="entr" presetSubtype="8" fill="hold" grpId="0" nodeType="afterEffect">
                                      <p:stCondLst>
                                        <p:cond delay="0"/>
                                      </p:stCondLst>
                                      <p:childTnLst>
                                        <p:set>
                                          <p:cBhvr>
                                            <p:cTn id="52" dur="1" fill="hold">
                                              <p:stCondLst>
                                                <p:cond delay="0"/>
                                              </p:stCondLst>
                                            </p:cTn>
                                            <p:tgtEl>
                                              <p:spTgt spid="40"/>
                                            </p:tgtEl>
                                            <p:attrNameLst>
                                              <p:attrName>style.visibility</p:attrName>
                                            </p:attrNameLst>
                                          </p:cBhvr>
                                          <p:to>
                                            <p:strVal val="visible"/>
                                          </p:to>
                                        </p:set>
                                        <p:animEffect transition="in" filter="wipe(left)">
                                          <p:cBhvr>
                                            <p:cTn id="53" dur="500"/>
                                            <p:tgtEl>
                                              <p:spTgt spid="40"/>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1"/>
                                            </p:tgtEl>
                                            <p:attrNameLst>
                                              <p:attrName>style.visibility</p:attrName>
                                            </p:attrNameLst>
                                          </p:cBhvr>
                                          <p:to>
                                            <p:strVal val="visible"/>
                                          </p:to>
                                        </p:set>
                                        <p:animEffect transition="in" filter="wipe(left)">
                                          <p:cBhvr>
                                            <p:cTn id="56" dur="500"/>
                                            <p:tgtEl>
                                              <p:spTgt spid="41"/>
                                            </p:tgtEl>
                                          </p:cBhvr>
                                        </p:animEffect>
                                      </p:childTnLst>
                                    </p:cTn>
                                  </p:par>
                                  <p:par>
                                    <p:cTn id="57" presetID="53" presetClass="entr" presetSubtype="16" fill="hold" grpId="0" nodeType="withEffect">
                                      <p:stCondLst>
                                        <p:cond delay="750"/>
                                      </p:stCondLst>
                                      <p:childTnLst>
                                        <p:set>
                                          <p:cBhvr>
                                            <p:cTn id="58" dur="1" fill="hold">
                                              <p:stCondLst>
                                                <p:cond delay="0"/>
                                              </p:stCondLst>
                                            </p:cTn>
                                            <p:tgtEl>
                                              <p:spTgt spid="16"/>
                                            </p:tgtEl>
                                            <p:attrNameLst>
                                              <p:attrName>style.visibility</p:attrName>
                                            </p:attrNameLst>
                                          </p:cBhvr>
                                          <p:to>
                                            <p:strVal val="visible"/>
                                          </p:to>
                                        </p:set>
                                        <p:anim calcmode="lin" valueType="num">
                                          <p:cBhvr>
                                            <p:cTn id="59" dur="500" fill="hold"/>
                                            <p:tgtEl>
                                              <p:spTgt spid="16"/>
                                            </p:tgtEl>
                                            <p:attrNameLst>
                                              <p:attrName>ppt_w</p:attrName>
                                            </p:attrNameLst>
                                          </p:cBhvr>
                                          <p:tavLst>
                                            <p:tav tm="0">
                                              <p:val>
                                                <p:fltVal val="0"/>
                                              </p:val>
                                            </p:tav>
                                            <p:tav tm="100000">
                                              <p:val>
                                                <p:strVal val="#ppt_w"/>
                                              </p:val>
                                            </p:tav>
                                          </p:tavLst>
                                        </p:anim>
                                        <p:anim calcmode="lin" valueType="num">
                                          <p:cBhvr>
                                            <p:cTn id="60" dur="500" fill="hold"/>
                                            <p:tgtEl>
                                              <p:spTgt spid="16"/>
                                            </p:tgtEl>
                                            <p:attrNameLst>
                                              <p:attrName>ppt_h</p:attrName>
                                            </p:attrNameLst>
                                          </p:cBhvr>
                                          <p:tavLst>
                                            <p:tav tm="0">
                                              <p:val>
                                                <p:fltVal val="0"/>
                                              </p:val>
                                            </p:tav>
                                            <p:tav tm="100000">
                                              <p:val>
                                                <p:strVal val="#ppt_h"/>
                                              </p:val>
                                            </p:tav>
                                          </p:tavLst>
                                        </p:anim>
                                        <p:animEffect transition="in" filter="fade">
                                          <p:cBhvr>
                                            <p:cTn id="61" dur="500"/>
                                            <p:tgtEl>
                                              <p:spTgt spid="16"/>
                                            </p:tgtEl>
                                          </p:cBhvr>
                                        </p:animEffect>
                                      </p:childTnLst>
                                    </p:cTn>
                                  </p:par>
                                </p:childTnLst>
                              </p:cTn>
                            </p:par>
                            <p:par>
                              <p:cTn id="62" fill="hold">
                                <p:stCondLst>
                                  <p:cond delay="6000"/>
                                </p:stCondLst>
                                <p:childTnLst>
                                  <p:par>
                                    <p:cTn id="63" presetID="22" presetClass="entr" presetSubtype="8" fill="hold" nodeType="afterEffect">
                                      <p:stCondLst>
                                        <p:cond delay="0"/>
                                      </p:stCondLst>
                                      <p:childTnLst>
                                        <p:set>
                                          <p:cBhvr>
                                            <p:cTn id="64" dur="1" fill="hold">
                                              <p:stCondLst>
                                                <p:cond delay="0"/>
                                              </p:stCondLst>
                                            </p:cTn>
                                            <p:tgtEl>
                                              <p:spTgt spid="8"/>
                                            </p:tgtEl>
                                            <p:attrNameLst>
                                              <p:attrName>style.visibility</p:attrName>
                                            </p:attrNameLst>
                                          </p:cBhvr>
                                          <p:to>
                                            <p:strVal val="visible"/>
                                          </p:to>
                                        </p:set>
                                        <p:animEffect transition="in" filter="wipe(left)">
                                          <p:cBhvr>
                                            <p:cTn id="65" dur="500"/>
                                            <p:tgtEl>
                                              <p:spTgt spid="8"/>
                                            </p:tgtEl>
                                          </p:cBhvr>
                                        </p:animEffect>
                                      </p:childTnLst>
                                    </p:cTn>
                                  </p:par>
                                </p:childTnLst>
                              </p:cTn>
                            </p:par>
                            <p:par>
                              <p:cTn id="66" fill="hold">
                                <p:stCondLst>
                                  <p:cond delay="6500"/>
                                </p:stCondLst>
                                <p:childTnLst>
                                  <p:par>
                                    <p:cTn id="67" presetID="2" presetClass="entr" presetSubtype="2" fill="hold" nodeType="afterEffect">
                                      <p:stCondLst>
                                        <p:cond delay="0"/>
                                      </p:stCondLst>
                                      <p:childTnLst>
                                        <p:set>
                                          <p:cBhvr>
                                            <p:cTn id="68" dur="1" fill="hold">
                                              <p:stCondLst>
                                                <p:cond delay="0"/>
                                              </p:stCondLst>
                                            </p:cTn>
                                            <p:tgtEl>
                                              <p:spTgt spid="30"/>
                                            </p:tgtEl>
                                            <p:attrNameLst>
                                              <p:attrName>style.visibility</p:attrName>
                                            </p:attrNameLst>
                                          </p:cBhvr>
                                          <p:to>
                                            <p:strVal val="visible"/>
                                          </p:to>
                                        </p:set>
                                        <p:anim calcmode="lin" valueType="num">
                                          <p:cBhvr additive="base">
                                            <p:cTn id="69" dur="500" fill="hold"/>
                                            <p:tgtEl>
                                              <p:spTgt spid="30"/>
                                            </p:tgtEl>
                                            <p:attrNameLst>
                                              <p:attrName>ppt_x</p:attrName>
                                            </p:attrNameLst>
                                          </p:cBhvr>
                                          <p:tavLst>
                                            <p:tav tm="0">
                                              <p:val>
                                                <p:strVal val="1+#ppt_w/2"/>
                                              </p:val>
                                            </p:tav>
                                            <p:tav tm="100000">
                                              <p:val>
                                                <p:strVal val="#ppt_x"/>
                                              </p:val>
                                            </p:tav>
                                          </p:tavLst>
                                        </p:anim>
                                        <p:anim calcmode="lin" valueType="num">
                                          <p:cBhvr additive="base">
                                            <p:cTn id="70" dur="500" fill="hold"/>
                                            <p:tgtEl>
                                              <p:spTgt spid="30"/>
                                            </p:tgtEl>
                                            <p:attrNameLst>
                                              <p:attrName>ppt_y</p:attrName>
                                            </p:attrNameLst>
                                          </p:cBhvr>
                                          <p:tavLst>
                                            <p:tav tm="0">
                                              <p:val>
                                                <p:strVal val="#ppt_y"/>
                                              </p:val>
                                            </p:tav>
                                            <p:tav tm="100000">
                                              <p:val>
                                                <p:strVal val="#ppt_y"/>
                                              </p:val>
                                            </p:tav>
                                          </p:tavLst>
                                        </p:anim>
                                      </p:childTnLst>
                                    </p:cTn>
                                  </p:par>
                                </p:childTnLst>
                              </p:cTn>
                            </p:par>
                            <p:par>
                              <p:cTn id="71" fill="hold">
                                <p:stCondLst>
                                  <p:cond delay="7000"/>
                                </p:stCondLst>
                                <p:childTnLst>
                                  <p:par>
                                    <p:cTn id="72" presetID="22" presetClass="entr" presetSubtype="8" fill="hold" grpId="0" nodeType="afterEffect">
                                      <p:stCondLst>
                                        <p:cond delay="0"/>
                                      </p:stCondLst>
                                      <p:childTnLst>
                                        <p:set>
                                          <p:cBhvr>
                                            <p:cTn id="73" dur="1" fill="hold">
                                              <p:stCondLst>
                                                <p:cond delay="0"/>
                                              </p:stCondLst>
                                            </p:cTn>
                                            <p:tgtEl>
                                              <p:spTgt spid="42"/>
                                            </p:tgtEl>
                                            <p:attrNameLst>
                                              <p:attrName>style.visibility</p:attrName>
                                            </p:attrNameLst>
                                          </p:cBhvr>
                                          <p:to>
                                            <p:strVal val="visible"/>
                                          </p:to>
                                        </p:set>
                                        <p:animEffect transition="in" filter="wipe(left)">
                                          <p:cBhvr>
                                            <p:cTn id="74" dur="500"/>
                                            <p:tgtEl>
                                              <p:spTgt spid="42"/>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43"/>
                                            </p:tgtEl>
                                            <p:attrNameLst>
                                              <p:attrName>style.visibility</p:attrName>
                                            </p:attrNameLst>
                                          </p:cBhvr>
                                          <p:to>
                                            <p:strVal val="visible"/>
                                          </p:to>
                                        </p:set>
                                        <p:animEffect transition="in" filter="wipe(left)">
                                          <p:cBhvr>
                                            <p:cTn id="77" dur="500"/>
                                            <p:tgtEl>
                                              <p:spTgt spid="43"/>
                                            </p:tgtEl>
                                          </p:cBhvr>
                                        </p:animEffect>
                                      </p:childTnLst>
                                    </p:cTn>
                                  </p:par>
                                  <p:par>
                                    <p:cTn id="78" presetID="53" presetClass="entr" presetSubtype="16" fill="hold" grpId="0" nodeType="withEffect">
                                      <p:stCondLst>
                                        <p:cond delay="750"/>
                                      </p:stCondLst>
                                      <p:childTnLst>
                                        <p:set>
                                          <p:cBhvr>
                                            <p:cTn id="79" dur="1" fill="hold">
                                              <p:stCondLst>
                                                <p:cond delay="0"/>
                                              </p:stCondLst>
                                            </p:cTn>
                                            <p:tgtEl>
                                              <p:spTgt spid="17"/>
                                            </p:tgtEl>
                                            <p:attrNameLst>
                                              <p:attrName>style.visibility</p:attrName>
                                            </p:attrNameLst>
                                          </p:cBhvr>
                                          <p:to>
                                            <p:strVal val="visible"/>
                                          </p:to>
                                        </p:set>
                                        <p:anim calcmode="lin" valueType="num">
                                          <p:cBhvr>
                                            <p:cTn id="80" dur="500" fill="hold"/>
                                            <p:tgtEl>
                                              <p:spTgt spid="17"/>
                                            </p:tgtEl>
                                            <p:attrNameLst>
                                              <p:attrName>ppt_w</p:attrName>
                                            </p:attrNameLst>
                                          </p:cBhvr>
                                          <p:tavLst>
                                            <p:tav tm="0">
                                              <p:val>
                                                <p:fltVal val="0"/>
                                              </p:val>
                                            </p:tav>
                                            <p:tav tm="100000">
                                              <p:val>
                                                <p:strVal val="#ppt_w"/>
                                              </p:val>
                                            </p:tav>
                                          </p:tavLst>
                                        </p:anim>
                                        <p:anim calcmode="lin" valueType="num">
                                          <p:cBhvr>
                                            <p:cTn id="81" dur="500" fill="hold"/>
                                            <p:tgtEl>
                                              <p:spTgt spid="17"/>
                                            </p:tgtEl>
                                            <p:attrNameLst>
                                              <p:attrName>ppt_h</p:attrName>
                                            </p:attrNameLst>
                                          </p:cBhvr>
                                          <p:tavLst>
                                            <p:tav tm="0">
                                              <p:val>
                                                <p:fltVal val="0"/>
                                              </p:val>
                                            </p:tav>
                                            <p:tav tm="100000">
                                              <p:val>
                                                <p:strVal val="#ppt_h"/>
                                              </p:val>
                                            </p:tav>
                                          </p:tavLst>
                                        </p:anim>
                                        <p:animEffect transition="in" filter="fade">
                                          <p:cBhvr>
                                            <p:cTn id="82" dur="500"/>
                                            <p:tgtEl>
                                              <p:spTgt spid="17"/>
                                            </p:tgtEl>
                                          </p:cBhvr>
                                        </p:animEffect>
                                      </p:childTnLst>
                                    </p:cTn>
                                  </p:par>
                                </p:childTnLst>
                              </p:cTn>
                            </p:par>
                            <p:par>
                              <p:cTn id="83" fill="hold">
                                <p:stCondLst>
                                  <p:cond delay="8250"/>
                                </p:stCondLst>
                                <p:childTnLst>
                                  <p:par>
                                    <p:cTn id="84" presetID="22" presetClass="entr" presetSubtype="8" fill="hold" nodeType="afterEffect">
                                      <p:stCondLst>
                                        <p:cond delay="0"/>
                                      </p:stCondLst>
                                      <p:childTnLst>
                                        <p:set>
                                          <p:cBhvr>
                                            <p:cTn id="85" dur="1" fill="hold">
                                              <p:stCondLst>
                                                <p:cond delay="0"/>
                                              </p:stCondLst>
                                            </p:cTn>
                                            <p:tgtEl>
                                              <p:spTgt spid="6"/>
                                            </p:tgtEl>
                                            <p:attrNameLst>
                                              <p:attrName>style.visibility</p:attrName>
                                            </p:attrNameLst>
                                          </p:cBhvr>
                                          <p:to>
                                            <p:strVal val="visible"/>
                                          </p:to>
                                        </p:set>
                                        <p:animEffect transition="in" filter="wipe(left)">
                                          <p:cBhvr>
                                            <p:cTn id="86" dur="500"/>
                                            <p:tgtEl>
                                              <p:spTgt spid="6"/>
                                            </p:tgtEl>
                                          </p:cBhvr>
                                        </p:animEffect>
                                      </p:childTnLst>
                                    </p:cTn>
                                  </p:par>
                                </p:childTnLst>
                              </p:cTn>
                            </p:par>
                            <p:par>
                              <p:cTn id="87" fill="hold">
                                <p:stCondLst>
                                  <p:cond delay="8750"/>
                                </p:stCondLst>
                                <p:childTnLst>
                                  <p:par>
                                    <p:cTn id="88" presetID="2" presetClass="entr" presetSubtype="2" fill="hold" nodeType="afterEffect">
                                      <p:stCondLst>
                                        <p:cond delay="0"/>
                                      </p:stCondLst>
                                      <p:childTnLst>
                                        <p:set>
                                          <p:cBhvr>
                                            <p:cTn id="89" dur="1" fill="hold">
                                              <p:stCondLst>
                                                <p:cond delay="0"/>
                                              </p:stCondLst>
                                            </p:cTn>
                                            <p:tgtEl>
                                              <p:spTgt spid="35"/>
                                            </p:tgtEl>
                                            <p:attrNameLst>
                                              <p:attrName>style.visibility</p:attrName>
                                            </p:attrNameLst>
                                          </p:cBhvr>
                                          <p:to>
                                            <p:strVal val="visible"/>
                                          </p:to>
                                        </p:set>
                                        <p:anim calcmode="lin" valueType="num">
                                          <p:cBhvr additive="base">
                                            <p:cTn id="90" dur="500" fill="hold"/>
                                            <p:tgtEl>
                                              <p:spTgt spid="35"/>
                                            </p:tgtEl>
                                            <p:attrNameLst>
                                              <p:attrName>ppt_x</p:attrName>
                                            </p:attrNameLst>
                                          </p:cBhvr>
                                          <p:tavLst>
                                            <p:tav tm="0">
                                              <p:val>
                                                <p:strVal val="1+#ppt_w/2"/>
                                              </p:val>
                                            </p:tav>
                                            <p:tav tm="100000">
                                              <p:val>
                                                <p:strVal val="#ppt_x"/>
                                              </p:val>
                                            </p:tav>
                                          </p:tavLst>
                                        </p:anim>
                                        <p:anim calcmode="lin" valueType="num">
                                          <p:cBhvr additive="base">
                                            <p:cTn id="91" dur="500" fill="hold"/>
                                            <p:tgtEl>
                                              <p:spTgt spid="35"/>
                                            </p:tgtEl>
                                            <p:attrNameLst>
                                              <p:attrName>ppt_y</p:attrName>
                                            </p:attrNameLst>
                                          </p:cBhvr>
                                          <p:tavLst>
                                            <p:tav tm="0">
                                              <p:val>
                                                <p:strVal val="#ppt_y"/>
                                              </p:val>
                                            </p:tav>
                                            <p:tav tm="100000">
                                              <p:val>
                                                <p:strVal val="#ppt_y"/>
                                              </p:val>
                                            </p:tav>
                                          </p:tavLst>
                                        </p:anim>
                                      </p:childTnLst>
                                    </p:cTn>
                                  </p:par>
                                </p:childTnLst>
                              </p:cTn>
                            </p:par>
                            <p:par>
                              <p:cTn id="92" fill="hold">
                                <p:stCondLst>
                                  <p:cond delay="9250"/>
                                </p:stCondLst>
                                <p:childTnLst>
                                  <p:par>
                                    <p:cTn id="93" presetID="22" presetClass="entr" presetSubtype="8" fill="hold" grpId="0" nodeType="afterEffect">
                                      <p:stCondLst>
                                        <p:cond delay="0"/>
                                      </p:stCondLst>
                                      <p:childTnLst>
                                        <p:set>
                                          <p:cBhvr>
                                            <p:cTn id="94" dur="1" fill="hold">
                                              <p:stCondLst>
                                                <p:cond delay="0"/>
                                              </p:stCondLst>
                                            </p:cTn>
                                            <p:tgtEl>
                                              <p:spTgt spid="44"/>
                                            </p:tgtEl>
                                            <p:attrNameLst>
                                              <p:attrName>style.visibility</p:attrName>
                                            </p:attrNameLst>
                                          </p:cBhvr>
                                          <p:to>
                                            <p:strVal val="visible"/>
                                          </p:to>
                                        </p:set>
                                        <p:animEffect transition="in" filter="wipe(left)">
                                          <p:cBhvr>
                                            <p:cTn id="95" dur="500"/>
                                            <p:tgtEl>
                                              <p:spTgt spid="44"/>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45"/>
                                            </p:tgtEl>
                                            <p:attrNameLst>
                                              <p:attrName>style.visibility</p:attrName>
                                            </p:attrNameLst>
                                          </p:cBhvr>
                                          <p:to>
                                            <p:strVal val="visible"/>
                                          </p:to>
                                        </p:set>
                                        <p:animEffect transition="in" filter="wipe(left)">
                                          <p:cBhvr>
                                            <p:cTn id="98"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4" grpId="0" animBg="1"/>
          <p:bldP spid="15" grpId="0" animBg="1"/>
          <p:bldP spid="16" grpId="0" animBg="1"/>
          <p:bldP spid="17" grpId="0" animBg="1"/>
          <p:bldP spid="40" grpId="0"/>
          <p:bldP spid="41" grpId="0"/>
          <p:bldP spid="42" grpId="0"/>
          <p:bldP spid="43" grpId="0"/>
          <p:bldP spid="44" grpId="0"/>
          <p:bldP spid="45"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角星 3"/>
          <p:cNvSpPr/>
          <p:nvPr/>
        </p:nvSpPr>
        <p:spPr>
          <a:xfrm>
            <a:off x="2051581" y="1738257"/>
            <a:ext cx="2165350" cy="2165350"/>
          </a:xfrm>
          <a:prstGeom prst="star5">
            <a:avLst/>
          </a:prstGeom>
          <a:noFill/>
          <a:ln w="76200">
            <a:solidFill>
              <a:srgbClr val="5F5F5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微软雅黑"/>
              <a:ea typeface="微软雅黑"/>
              <a:cs typeface="+mn-cs"/>
            </a:endParaRPr>
          </a:p>
        </p:txBody>
      </p:sp>
      <p:grpSp>
        <p:nvGrpSpPr>
          <p:cNvPr id="5" name="组合 4"/>
          <p:cNvGrpSpPr/>
          <p:nvPr/>
        </p:nvGrpSpPr>
        <p:grpSpPr>
          <a:xfrm>
            <a:off x="2524904" y="2354207"/>
            <a:ext cx="1218704" cy="1218704"/>
            <a:chOff x="3962648" y="2819400"/>
            <a:chExt cx="1218704" cy="1218704"/>
          </a:xfrm>
        </p:grpSpPr>
        <p:grpSp>
          <p:nvGrpSpPr>
            <p:cNvPr id="6" name="组合 5"/>
            <p:cNvGrpSpPr/>
            <p:nvPr/>
          </p:nvGrpSpPr>
          <p:grpSpPr>
            <a:xfrm>
              <a:off x="3962648" y="2819400"/>
              <a:ext cx="1218704" cy="1218704"/>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9" name="椭圆 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7" name="TextBox 5"/>
            <p:cNvSpPr txBox="1"/>
            <p:nvPr/>
          </p:nvSpPr>
          <p:spPr>
            <a:xfrm>
              <a:off x="4126543" y="3108951"/>
              <a:ext cx="877163" cy="646331"/>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利益</a:t>
              </a:r>
              <a:endParaRPr kumimoji="0" lang="en-US" altLang="zh-CN" sz="18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最大化</a:t>
              </a:r>
              <a:endParaRPr kumimoji="0" lang="en-US" altLang="zh-CN" sz="1800" b="0"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endParaRPr>
            </a:p>
          </p:txBody>
        </p:sp>
      </p:grpSp>
      <p:sp>
        <p:nvSpPr>
          <p:cNvPr id="10" name="椭圆 9"/>
          <p:cNvSpPr/>
          <p:nvPr/>
        </p:nvSpPr>
        <p:spPr>
          <a:xfrm>
            <a:off x="1548834" y="2218743"/>
            <a:ext cx="710139" cy="710139"/>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1" name="椭圆 10"/>
          <p:cNvSpPr/>
          <p:nvPr/>
        </p:nvSpPr>
        <p:spPr>
          <a:xfrm>
            <a:off x="2779187" y="1221793"/>
            <a:ext cx="710139" cy="710139"/>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12" name="椭圆 11"/>
          <p:cNvSpPr/>
          <p:nvPr/>
        </p:nvSpPr>
        <p:spPr>
          <a:xfrm>
            <a:off x="4023786" y="2218743"/>
            <a:ext cx="710139" cy="710139"/>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3" name="椭圆 12"/>
          <p:cNvSpPr/>
          <p:nvPr/>
        </p:nvSpPr>
        <p:spPr>
          <a:xfrm>
            <a:off x="3532192" y="3661811"/>
            <a:ext cx="710139" cy="710139"/>
          </a:xfrm>
          <a:prstGeom prst="ellipse">
            <a:avLst/>
          </a:prstGeom>
          <a:solidFill>
            <a:schemeClr val="accent3"/>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4" name="椭圆 13"/>
          <p:cNvSpPr/>
          <p:nvPr/>
        </p:nvSpPr>
        <p:spPr>
          <a:xfrm>
            <a:off x="2038835" y="3649111"/>
            <a:ext cx="710139" cy="710139"/>
          </a:xfrm>
          <a:prstGeom prst="ellipse">
            <a:avLst/>
          </a:prstGeom>
          <a:solidFill>
            <a:schemeClr val="accent4"/>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5" name="TextBox 13"/>
          <p:cNvSpPr txBox="1"/>
          <p:nvPr/>
        </p:nvSpPr>
        <p:spPr>
          <a:xfrm>
            <a:off x="1782167" y="1401616"/>
            <a:ext cx="902811" cy="30777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smtClean="0">
                <a:ln>
                  <a:noFill/>
                </a:ln>
                <a:solidFill>
                  <a:prstClr val="black">
                    <a:lumMod val="65000"/>
                    <a:lumOff val="35000"/>
                  </a:prstClr>
                </a:solidFill>
                <a:effectLst/>
                <a:uLnTx/>
                <a:uFillTx/>
                <a:latin typeface="微软雅黑"/>
                <a:ea typeface="微软雅黑"/>
                <a:cs typeface="+mn-cs"/>
              </a:rPr>
              <a:t>标题内容</a:t>
            </a:r>
            <a:endPar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sp>
        <p:nvSpPr>
          <p:cNvPr id="16" name="TextBox 14"/>
          <p:cNvSpPr txBox="1"/>
          <p:nvPr/>
        </p:nvSpPr>
        <p:spPr>
          <a:xfrm>
            <a:off x="4844876" y="2418122"/>
            <a:ext cx="902811" cy="30777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标题内容</a:t>
            </a:r>
          </a:p>
        </p:txBody>
      </p:sp>
      <p:sp>
        <p:nvSpPr>
          <p:cNvPr id="17" name="TextBox 15"/>
          <p:cNvSpPr txBox="1"/>
          <p:nvPr/>
        </p:nvSpPr>
        <p:spPr>
          <a:xfrm>
            <a:off x="4338218" y="3920157"/>
            <a:ext cx="902811" cy="30777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标题内容</a:t>
            </a:r>
          </a:p>
        </p:txBody>
      </p:sp>
      <p:sp>
        <p:nvSpPr>
          <p:cNvPr id="18" name="TextBox 16"/>
          <p:cNvSpPr txBox="1"/>
          <p:nvPr/>
        </p:nvSpPr>
        <p:spPr>
          <a:xfrm>
            <a:off x="499348" y="2451600"/>
            <a:ext cx="902811" cy="30777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标题内容</a:t>
            </a:r>
          </a:p>
        </p:txBody>
      </p:sp>
      <p:sp>
        <p:nvSpPr>
          <p:cNvPr id="19" name="TextBox 17"/>
          <p:cNvSpPr txBox="1"/>
          <p:nvPr/>
        </p:nvSpPr>
        <p:spPr>
          <a:xfrm>
            <a:off x="1009878" y="3870314"/>
            <a:ext cx="902811" cy="30777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标题内容</a:t>
            </a:r>
          </a:p>
        </p:txBody>
      </p:sp>
      <p:grpSp>
        <p:nvGrpSpPr>
          <p:cNvPr id="20" name="组合 19"/>
          <p:cNvGrpSpPr/>
          <p:nvPr/>
        </p:nvGrpSpPr>
        <p:grpSpPr>
          <a:xfrm>
            <a:off x="6161692" y="1275118"/>
            <a:ext cx="2077200" cy="432536"/>
            <a:chOff x="814328" y="3219334"/>
            <a:chExt cx="2077200" cy="432536"/>
          </a:xfrm>
        </p:grpSpPr>
        <p:grpSp>
          <p:nvGrpSpPr>
            <p:cNvPr id="21" name="组合 20"/>
            <p:cNvGrpSpPr/>
            <p:nvPr/>
          </p:nvGrpSpPr>
          <p:grpSpPr>
            <a:xfrm>
              <a:off x="814328" y="3219334"/>
              <a:ext cx="2077200" cy="432536"/>
              <a:chOff x="4304043" y="1286668"/>
              <a:chExt cx="5877487" cy="2757793"/>
            </a:xfrm>
            <a:effectLst>
              <a:outerShdw blurRad="381000" dist="254000" dir="8100000" algn="tr" rotWithShape="0">
                <a:prstClr val="black">
                  <a:alpha val="40000"/>
                </a:prstClr>
              </a:outerShdw>
            </a:effectLst>
          </p:grpSpPr>
          <p:sp>
            <p:nvSpPr>
              <p:cNvPr id="23" name="圆角矩形 22"/>
              <p:cNvSpPr/>
              <p:nvPr/>
            </p:nvSpPr>
            <p:spPr>
              <a:xfrm>
                <a:off x="4304043" y="1286668"/>
                <a:ext cx="5877487"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24" name="圆角矩形 23"/>
              <p:cNvSpPr/>
              <p:nvPr/>
            </p:nvSpPr>
            <p:spPr>
              <a:xfrm>
                <a:off x="4351924" y="1373342"/>
                <a:ext cx="5775624"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22" name="TextBox 20"/>
            <p:cNvSpPr txBox="1"/>
            <p:nvPr/>
          </p:nvSpPr>
          <p:spPr>
            <a:xfrm>
              <a:off x="831250" y="3331792"/>
              <a:ext cx="1999302"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srgbClr val="C00002"/>
                  </a:solidFill>
                  <a:effectLst/>
                  <a:uLnTx/>
                  <a:uFillTx/>
                  <a:latin typeface="微软雅黑"/>
                  <a:ea typeface="微软雅黑"/>
                  <a:cs typeface="+mn-cs"/>
                </a:rPr>
                <a:t>点击输入标题文本</a:t>
              </a:r>
            </a:p>
          </p:txBody>
        </p:sp>
      </p:grpSp>
      <p:sp>
        <p:nvSpPr>
          <p:cNvPr id="25" name="TextBox 23"/>
          <p:cNvSpPr txBox="1"/>
          <p:nvPr/>
        </p:nvSpPr>
        <p:spPr>
          <a:xfrm>
            <a:off x="5940152" y="2004549"/>
            <a:ext cx="2520281" cy="752514"/>
          </a:xfrm>
          <a:prstGeom prst="rect">
            <a:avLst/>
          </a:prstGeom>
          <a:noFill/>
        </p:spPr>
        <p:txBody>
          <a:bodyPr wrap="square"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black"/>
                </a:solidFill>
                <a:effectLst/>
                <a:uLnTx/>
                <a:uFillTx/>
                <a:latin typeface="微软雅黑"/>
                <a:ea typeface="微软雅黑"/>
                <a:cs typeface="+mn-cs"/>
              </a:rPr>
              <a:t>01</a:t>
            </a: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、点击输入简要文字内容，文字内容需概括精炼，不用多余的文字修饰，言简意赅的说明分项内容</a:t>
            </a:r>
            <a:r>
              <a:rPr kumimoji="0" lang="en-US" altLang="zh-CN" sz="1100" b="0" i="0" u="none" strike="noStrike" kern="1200" cap="none" spc="0" normalizeH="0" baseline="0" noProof="0" dirty="0">
                <a:ln>
                  <a:noFill/>
                </a:ln>
                <a:solidFill>
                  <a:prstClr val="black"/>
                </a:solidFill>
                <a:effectLst/>
                <a:uLnTx/>
                <a:uFillTx/>
                <a:latin typeface="微软雅黑"/>
                <a:ea typeface="微软雅黑"/>
                <a:cs typeface="+mn-cs"/>
              </a:rPr>
              <a:t>……</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6" name="TextBox 24"/>
          <p:cNvSpPr txBox="1"/>
          <p:nvPr/>
        </p:nvSpPr>
        <p:spPr>
          <a:xfrm>
            <a:off x="5940152" y="2827348"/>
            <a:ext cx="2520281" cy="752514"/>
          </a:xfrm>
          <a:prstGeom prst="rect">
            <a:avLst/>
          </a:prstGeom>
          <a:noFill/>
        </p:spPr>
        <p:txBody>
          <a:bodyPr wrap="square"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black"/>
                </a:solidFill>
                <a:effectLst/>
                <a:uLnTx/>
                <a:uFillTx/>
                <a:latin typeface="微软雅黑"/>
                <a:ea typeface="微软雅黑"/>
                <a:cs typeface="+mn-cs"/>
              </a:rPr>
              <a:t>02</a:t>
            </a: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、点击输入简要文字内容，文字内容需概括精炼，不用多余的文字修饰，言简意赅的说明分项内容</a:t>
            </a:r>
            <a:r>
              <a:rPr kumimoji="0" lang="en-US" altLang="zh-CN" sz="1100" b="0" i="0" u="none" strike="noStrike" kern="1200" cap="none" spc="0" normalizeH="0" baseline="0" noProof="0" dirty="0">
                <a:ln>
                  <a:noFill/>
                </a:ln>
                <a:solidFill>
                  <a:prstClr val="black"/>
                </a:solidFill>
                <a:effectLst/>
                <a:uLnTx/>
                <a:uFillTx/>
                <a:latin typeface="微软雅黑"/>
                <a:ea typeface="微软雅黑"/>
                <a:cs typeface="+mn-cs"/>
              </a:rPr>
              <a:t>……</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7" name="TextBox 25"/>
          <p:cNvSpPr txBox="1"/>
          <p:nvPr/>
        </p:nvSpPr>
        <p:spPr>
          <a:xfrm>
            <a:off x="5940152" y="3691444"/>
            <a:ext cx="2520281" cy="752514"/>
          </a:xfrm>
          <a:prstGeom prst="rect">
            <a:avLst/>
          </a:prstGeom>
          <a:noFill/>
        </p:spPr>
        <p:txBody>
          <a:bodyPr wrap="square"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en-US" altLang="zh-CN" sz="1100" b="0" i="0" u="none" strike="noStrike" kern="1200" cap="none" spc="0" normalizeH="0" baseline="0" noProof="0" dirty="0">
                <a:ln>
                  <a:noFill/>
                </a:ln>
                <a:solidFill>
                  <a:prstClr val="black"/>
                </a:solidFill>
                <a:effectLst/>
                <a:uLnTx/>
                <a:uFillTx/>
                <a:latin typeface="微软雅黑"/>
                <a:ea typeface="微软雅黑"/>
                <a:cs typeface="+mn-cs"/>
              </a:rPr>
              <a:t>03</a:t>
            </a: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、点击输入简要文字内容，文字内容需概括精炼，不用多余的文字修饰，言简意赅的说明分项内容</a:t>
            </a:r>
            <a:r>
              <a:rPr kumimoji="0" lang="en-US" altLang="zh-CN" sz="1100" b="0" i="0" u="none" strike="noStrike" kern="1200" cap="none" spc="0" normalizeH="0" baseline="0" noProof="0" dirty="0">
                <a:ln>
                  <a:noFill/>
                </a:ln>
                <a:solidFill>
                  <a:prstClr val="black"/>
                </a:solidFill>
                <a:effectLst/>
                <a:uLnTx/>
                <a:uFillTx/>
                <a:latin typeface="微软雅黑"/>
                <a:ea typeface="微软雅黑"/>
                <a:cs typeface="+mn-cs"/>
              </a:rPr>
              <a:t>……</a:t>
            </a:r>
            <a:endPar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8" name="TextBox 26"/>
          <p:cNvSpPr txBox="1"/>
          <p:nvPr/>
        </p:nvSpPr>
        <p:spPr>
          <a:xfrm>
            <a:off x="2799460" y="1451298"/>
            <a:ext cx="671359" cy="246221"/>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1200" cap="none" spc="0" normalizeH="0" baseline="0" noProof="0" dirty="0" smtClean="0">
                <a:ln>
                  <a:noFill/>
                </a:ln>
                <a:solidFill>
                  <a:prstClr val="white"/>
                </a:solidFill>
                <a:effectLst/>
                <a:uLnTx/>
                <a:uFillTx/>
                <a:latin typeface="微软雅黑"/>
                <a:ea typeface="微软雅黑"/>
                <a:cs typeface="+mn-cs"/>
              </a:rPr>
              <a:t>20%</a:t>
            </a:r>
            <a:endParaRPr kumimoji="0" lang="zh-CN" altLang="en-US" sz="1600" b="1" i="0" u="none" strike="noStrike" kern="1200" cap="none" spc="0" normalizeH="0" baseline="0" noProof="0" dirty="0" smtClean="0">
              <a:ln>
                <a:noFill/>
              </a:ln>
              <a:solidFill>
                <a:prstClr val="white"/>
              </a:solidFill>
              <a:effectLst/>
              <a:uLnTx/>
              <a:uFillTx/>
              <a:latin typeface="微软雅黑"/>
              <a:ea typeface="微软雅黑"/>
              <a:cs typeface="+mn-cs"/>
            </a:endParaRPr>
          </a:p>
        </p:txBody>
      </p:sp>
      <p:sp>
        <p:nvSpPr>
          <p:cNvPr id="29" name="TextBox 27"/>
          <p:cNvSpPr txBox="1"/>
          <p:nvPr/>
        </p:nvSpPr>
        <p:spPr>
          <a:xfrm>
            <a:off x="1562212" y="2453379"/>
            <a:ext cx="671359" cy="246221"/>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1200" cap="none" spc="0" normalizeH="0" baseline="0" noProof="0" dirty="0" smtClean="0">
                <a:ln>
                  <a:noFill/>
                </a:ln>
                <a:solidFill>
                  <a:prstClr val="white"/>
                </a:solidFill>
                <a:effectLst/>
                <a:uLnTx/>
                <a:uFillTx/>
                <a:latin typeface="微软雅黑"/>
                <a:ea typeface="微软雅黑"/>
                <a:cs typeface="+mn-cs"/>
              </a:rPr>
              <a:t>15%</a:t>
            </a:r>
            <a:endParaRPr kumimoji="0" lang="zh-CN" altLang="en-US" sz="1600" b="1" i="0" u="none" strike="noStrike" kern="1200" cap="none" spc="0" normalizeH="0" baseline="0" noProof="0" dirty="0" smtClean="0">
              <a:ln>
                <a:noFill/>
              </a:ln>
              <a:solidFill>
                <a:prstClr val="white"/>
              </a:solidFill>
              <a:effectLst/>
              <a:uLnTx/>
              <a:uFillTx/>
              <a:latin typeface="微软雅黑"/>
              <a:ea typeface="微软雅黑"/>
              <a:cs typeface="+mn-cs"/>
            </a:endParaRPr>
          </a:p>
        </p:txBody>
      </p:sp>
      <p:sp>
        <p:nvSpPr>
          <p:cNvPr id="30" name="TextBox 28"/>
          <p:cNvSpPr txBox="1"/>
          <p:nvPr/>
        </p:nvSpPr>
        <p:spPr>
          <a:xfrm>
            <a:off x="4043175" y="2453379"/>
            <a:ext cx="671359" cy="246221"/>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a:ea typeface="微软雅黑"/>
                <a:cs typeface="+mn-cs"/>
              </a:rPr>
              <a:t>1</a:t>
            </a:r>
            <a:r>
              <a:rPr kumimoji="0" lang="en-US" altLang="zh-CN" sz="1600" b="1" i="0" u="none" strike="noStrike" kern="1200" cap="none" spc="0" normalizeH="0" baseline="0" noProof="0" dirty="0" smtClean="0">
                <a:ln>
                  <a:noFill/>
                </a:ln>
                <a:solidFill>
                  <a:prstClr val="white"/>
                </a:solidFill>
                <a:effectLst/>
                <a:uLnTx/>
                <a:uFillTx/>
                <a:latin typeface="微软雅黑"/>
                <a:ea typeface="微软雅黑"/>
                <a:cs typeface="+mn-cs"/>
              </a:rPr>
              <a:t>0%</a:t>
            </a:r>
            <a:endParaRPr kumimoji="0" lang="zh-CN" altLang="en-US" sz="1600" b="1" i="0" u="none" strike="noStrike" kern="1200" cap="none" spc="0" normalizeH="0" baseline="0" noProof="0" dirty="0" smtClean="0">
              <a:ln>
                <a:noFill/>
              </a:ln>
              <a:solidFill>
                <a:prstClr val="white"/>
              </a:solidFill>
              <a:effectLst/>
              <a:uLnTx/>
              <a:uFillTx/>
              <a:latin typeface="微软雅黑"/>
              <a:ea typeface="微软雅黑"/>
              <a:cs typeface="+mn-cs"/>
            </a:endParaRPr>
          </a:p>
        </p:txBody>
      </p:sp>
      <p:sp>
        <p:nvSpPr>
          <p:cNvPr id="31" name="TextBox 29"/>
          <p:cNvSpPr txBox="1"/>
          <p:nvPr/>
        </p:nvSpPr>
        <p:spPr>
          <a:xfrm>
            <a:off x="2058224" y="3893769"/>
            <a:ext cx="671359" cy="246221"/>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1200" cap="none" spc="0" normalizeH="0" baseline="0" noProof="0" dirty="0" smtClean="0">
                <a:ln>
                  <a:noFill/>
                </a:ln>
                <a:solidFill>
                  <a:prstClr val="white"/>
                </a:solidFill>
                <a:effectLst/>
                <a:uLnTx/>
                <a:uFillTx/>
                <a:latin typeface="微软雅黑"/>
                <a:ea typeface="微软雅黑"/>
                <a:cs typeface="+mn-cs"/>
              </a:rPr>
              <a:t>35%</a:t>
            </a:r>
            <a:endParaRPr kumimoji="0" lang="zh-CN" altLang="en-US" sz="1600" b="1" i="0" u="none" strike="noStrike" kern="1200" cap="none" spc="0" normalizeH="0" baseline="0" noProof="0" dirty="0" smtClean="0">
              <a:ln>
                <a:noFill/>
              </a:ln>
              <a:solidFill>
                <a:prstClr val="white"/>
              </a:solidFill>
              <a:effectLst/>
              <a:uLnTx/>
              <a:uFillTx/>
              <a:latin typeface="微软雅黑"/>
              <a:ea typeface="微软雅黑"/>
              <a:cs typeface="+mn-cs"/>
            </a:endParaRPr>
          </a:p>
        </p:txBody>
      </p:sp>
      <p:sp>
        <p:nvSpPr>
          <p:cNvPr id="32" name="TextBox 30"/>
          <p:cNvSpPr txBox="1"/>
          <p:nvPr/>
        </p:nvSpPr>
        <p:spPr>
          <a:xfrm>
            <a:off x="3545572" y="3901091"/>
            <a:ext cx="671359" cy="246221"/>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kern="1200" cap="none" spc="0" normalizeH="0" baseline="0" noProof="0" dirty="0" smtClean="0">
                <a:ln>
                  <a:noFill/>
                </a:ln>
                <a:solidFill>
                  <a:prstClr val="white"/>
                </a:solidFill>
                <a:effectLst/>
                <a:uLnTx/>
                <a:uFillTx/>
                <a:latin typeface="微软雅黑"/>
                <a:ea typeface="微软雅黑"/>
                <a:cs typeface="+mn-cs"/>
              </a:rPr>
              <a:t>20%</a:t>
            </a:r>
            <a:endParaRPr kumimoji="0" lang="zh-CN" altLang="en-US" sz="1600" b="1" i="0" u="none" strike="noStrike" kern="1200" cap="none" spc="0" normalizeH="0" baseline="0" noProof="0" dirty="0" smtClean="0">
              <a:ln>
                <a:noFill/>
              </a:ln>
              <a:solidFill>
                <a:prstClr val="white"/>
              </a:solidFill>
              <a:effectLst/>
              <a:uLnTx/>
              <a:uFillTx/>
              <a:latin typeface="微软雅黑"/>
              <a:ea typeface="微软雅黑"/>
              <a:cs typeface="+mn-cs"/>
            </a:endParaRPr>
          </a:p>
        </p:txBody>
      </p:sp>
    </p:spTree>
    <p:extLst>
      <p:ext uri="{BB962C8B-B14F-4D97-AF65-F5344CB8AC3E}">
        <p14:creationId xmlns:p14="http://schemas.microsoft.com/office/powerpoint/2010/main" val="463283177"/>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2000" fill="hold" nodeType="afterEffect" p14:presetBounceEnd="46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46000">
                                          <p:cBhvr additive="base">
                                            <p:cTn id="7" dur="1500" fill="hold"/>
                                            <p:tgtEl>
                                              <p:spTgt spid="5"/>
                                            </p:tgtEl>
                                            <p:attrNameLst>
                                              <p:attrName>ppt_x</p:attrName>
                                            </p:attrNameLst>
                                          </p:cBhvr>
                                          <p:tavLst>
                                            <p:tav tm="0">
                                              <p:val>
                                                <p:strVal val="#ppt_x"/>
                                              </p:val>
                                            </p:tav>
                                            <p:tav tm="100000">
                                              <p:val>
                                                <p:strVal val="#ppt_x"/>
                                              </p:val>
                                            </p:tav>
                                          </p:tavLst>
                                        </p:anim>
                                        <p:anim calcmode="lin" valueType="num" p14:bounceEnd="46000">
                                          <p:cBhvr additive="base">
                                            <p:cTn id="8" dur="1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53" presetClass="entr" presetSubtype="16"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par>
                              <p:cTn id="15" fill="hold">
                                <p:stCondLst>
                                  <p:cond delay="2000"/>
                                </p:stCondLst>
                                <p:childTnLst>
                                  <p:par>
                                    <p:cTn id="16" presetID="53" presetClass="entr" presetSubtype="16"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fltVal val="0"/>
                                              </p:val>
                                            </p:tav>
                                            <p:tav tm="100000">
                                              <p:val>
                                                <p:strVal val="#ppt_h"/>
                                              </p:val>
                                            </p:tav>
                                          </p:tavLst>
                                        </p:anim>
                                        <p:animEffect transition="in" filter="fade">
                                          <p:cBhvr>
                                            <p:cTn id="20" dur="500"/>
                                            <p:tgtEl>
                                              <p:spTgt spid="11"/>
                                            </p:tgtEl>
                                          </p:cBhvr>
                                        </p:animEffect>
                                      </p:childTnLst>
                                    </p:cTn>
                                  </p:par>
                                  <p:par>
                                    <p:cTn id="21" presetID="53" presetClass="entr" presetSubtype="16" fill="hold" grpId="0" nodeType="withEffect">
                                      <p:stCondLst>
                                        <p:cond delay="10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animEffect transition="in" filter="fade">
                                          <p:cBhvr>
                                            <p:cTn id="25" dur="500"/>
                                            <p:tgtEl>
                                              <p:spTgt spid="10"/>
                                            </p:tgtEl>
                                          </p:cBhvr>
                                        </p:animEffect>
                                      </p:childTnLst>
                                    </p:cTn>
                                  </p:par>
                                  <p:par>
                                    <p:cTn id="26" presetID="53" presetClass="entr" presetSubtype="16" fill="hold" grpId="0" nodeType="withEffect">
                                      <p:stCondLst>
                                        <p:cond delay="200"/>
                                      </p:stCondLst>
                                      <p:childTnLst>
                                        <p:set>
                                          <p:cBhvr>
                                            <p:cTn id="27" dur="1" fill="hold">
                                              <p:stCondLst>
                                                <p:cond delay="0"/>
                                              </p:stCondLst>
                                            </p:cTn>
                                            <p:tgtEl>
                                              <p:spTgt spid="14"/>
                                            </p:tgtEl>
                                            <p:attrNameLst>
                                              <p:attrName>style.visibility</p:attrName>
                                            </p:attrNameLst>
                                          </p:cBhvr>
                                          <p:to>
                                            <p:strVal val="visible"/>
                                          </p:to>
                                        </p:set>
                                        <p:anim calcmode="lin" valueType="num">
                                          <p:cBhvr>
                                            <p:cTn id="28" dur="500" fill="hold"/>
                                            <p:tgtEl>
                                              <p:spTgt spid="14"/>
                                            </p:tgtEl>
                                            <p:attrNameLst>
                                              <p:attrName>ppt_w</p:attrName>
                                            </p:attrNameLst>
                                          </p:cBhvr>
                                          <p:tavLst>
                                            <p:tav tm="0">
                                              <p:val>
                                                <p:fltVal val="0"/>
                                              </p:val>
                                            </p:tav>
                                            <p:tav tm="100000">
                                              <p:val>
                                                <p:strVal val="#ppt_w"/>
                                              </p:val>
                                            </p:tav>
                                          </p:tavLst>
                                        </p:anim>
                                        <p:anim calcmode="lin" valueType="num">
                                          <p:cBhvr>
                                            <p:cTn id="29" dur="500" fill="hold"/>
                                            <p:tgtEl>
                                              <p:spTgt spid="14"/>
                                            </p:tgtEl>
                                            <p:attrNameLst>
                                              <p:attrName>ppt_h</p:attrName>
                                            </p:attrNameLst>
                                          </p:cBhvr>
                                          <p:tavLst>
                                            <p:tav tm="0">
                                              <p:val>
                                                <p:fltVal val="0"/>
                                              </p:val>
                                            </p:tav>
                                            <p:tav tm="100000">
                                              <p:val>
                                                <p:strVal val="#ppt_h"/>
                                              </p:val>
                                            </p:tav>
                                          </p:tavLst>
                                        </p:anim>
                                        <p:animEffect transition="in" filter="fade">
                                          <p:cBhvr>
                                            <p:cTn id="30" dur="500"/>
                                            <p:tgtEl>
                                              <p:spTgt spid="14"/>
                                            </p:tgtEl>
                                          </p:cBhvr>
                                        </p:animEffect>
                                      </p:childTnLst>
                                    </p:cTn>
                                  </p:par>
                                  <p:par>
                                    <p:cTn id="31" presetID="53" presetClass="entr" presetSubtype="16" fill="hold" grpId="0" nodeType="withEffect">
                                      <p:stCondLst>
                                        <p:cond delay="30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Effect transition="in" filter="fade">
                                          <p:cBhvr>
                                            <p:cTn id="35" dur="500"/>
                                            <p:tgtEl>
                                              <p:spTgt spid="13"/>
                                            </p:tgtEl>
                                          </p:cBhvr>
                                        </p:animEffect>
                                      </p:childTnLst>
                                    </p:cTn>
                                  </p:par>
                                  <p:par>
                                    <p:cTn id="36" presetID="53" presetClass="entr" presetSubtype="16" fill="hold" grpId="0" nodeType="withEffect">
                                      <p:stCondLst>
                                        <p:cond delay="400"/>
                                      </p:stCondLst>
                                      <p:childTnLst>
                                        <p:set>
                                          <p:cBhvr>
                                            <p:cTn id="37" dur="1" fill="hold">
                                              <p:stCondLst>
                                                <p:cond delay="0"/>
                                              </p:stCondLst>
                                            </p:cTn>
                                            <p:tgtEl>
                                              <p:spTgt spid="12"/>
                                            </p:tgtEl>
                                            <p:attrNameLst>
                                              <p:attrName>style.visibility</p:attrName>
                                            </p:attrNameLst>
                                          </p:cBhvr>
                                          <p:to>
                                            <p:strVal val="visible"/>
                                          </p:to>
                                        </p:set>
                                        <p:anim calcmode="lin" valueType="num">
                                          <p:cBhvr>
                                            <p:cTn id="38" dur="500" fill="hold"/>
                                            <p:tgtEl>
                                              <p:spTgt spid="12"/>
                                            </p:tgtEl>
                                            <p:attrNameLst>
                                              <p:attrName>ppt_w</p:attrName>
                                            </p:attrNameLst>
                                          </p:cBhvr>
                                          <p:tavLst>
                                            <p:tav tm="0">
                                              <p:val>
                                                <p:fltVal val="0"/>
                                              </p:val>
                                            </p:tav>
                                            <p:tav tm="100000">
                                              <p:val>
                                                <p:strVal val="#ppt_w"/>
                                              </p:val>
                                            </p:tav>
                                          </p:tavLst>
                                        </p:anim>
                                        <p:anim calcmode="lin" valueType="num">
                                          <p:cBhvr>
                                            <p:cTn id="39" dur="500" fill="hold"/>
                                            <p:tgtEl>
                                              <p:spTgt spid="12"/>
                                            </p:tgtEl>
                                            <p:attrNameLst>
                                              <p:attrName>ppt_h</p:attrName>
                                            </p:attrNameLst>
                                          </p:cBhvr>
                                          <p:tavLst>
                                            <p:tav tm="0">
                                              <p:val>
                                                <p:fltVal val="0"/>
                                              </p:val>
                                            </p:tav>
                                            <p:tav tm="100000">
                                              <p:val>
                                                <p:strVal val="#ppt_h"/>
                                              </p:val>
                                            </p:tav>
                                          </p:tavLst>
                                        </p:anim>
                                        <p:animEffect transition="in" filter="fade">
                                          <p:cBhvr>
                                            <p:cTn id="40" dur="500"/>
                                            <p:tgtEl>
                                              <p:spTgt spid="12"/>
                                            </p:tgtEl>
                                          </p:cBhvr>
                                        </p:animEffect>
                                      </p:childTnLst>
                                    </p:cTn>
                                  </p:par>
                                </p:childTnLst>
                              </p:cTn>
                            </p:par>
                            <p:par>
                              <p:cTn id="41" fill="hold">
                                <p:stCondLst>
                                  <p:cond delay="2900"/>
                                </p:stCondLst>
                                <p:childTnLst>
                                  <p:par>
                                    <p:cTn id="42" presetID="10" presetClass="entr" presetSubtype="0" fill="hold" grpId="0" nodeType="after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fade">
                                          <p:cBhvr>
                                            <p:cTn id="44" dur="500"/>
                                            <p:tgtEl>
                                              <p:spTgt spid="2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500"/>
                                            <p:tgtEl>
                                              <p:spTgt spid="29"/>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fade">
                                          <p:cBhvr>
                                            <p:cTn id="50" dur="500"/>
                                            <p:tgtEl>
                                              <p:spTgt spid="3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500"/>
                                            <p:tgtEl>
                                              <p:spTgt spid="32"/>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fade">
                                          <p:cBhvr>
                                            <p:cTn id="56" dur="500"/>
                                            <p:tgtEl>
                                              <p:spTgt spid="31"/>
                                            </p:tgtEl>
                                          </p:cBhvr>
                                        </p:animEffect>
                                      </p:childTnLst>
                                    </p:cTn>
                                  </p:par>
                                </p:childTnLst>
                              </p:cTn>
                            </p:par>
                            <p:par>
                              <p:cTn id="57" fill="hold">
                                <p:stCondLst>
                                  <p:cond delay="3400"/>
                                </p:stCondLst>
                                <p:childTnLst>
                                  <p:par>
                                    <p:cTn id="58" presetID="12" presetClass="entr" presetSubtype="2" fill="hold" grpId="0" nodeType="afterEffect">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cBhvr additive="base">
                                            <p:cTn id="60" dur="500"/>
                                            <p:tgtEl>
                                              <p:spTgt spid="15"/>
                                            </p:tgtEl>
                                            <p:attrNameLst>
                                              <p:attrName>ppt_x</p:attrName>
                                            </p:attrNameLst>
                                          </p:cBhvr>
                                          <p:tavLst>
                                            <p:tav tm="0">
                                              <p:val>
                                                <p:strVal val="#ppt_x+#ppt_w*1.125000"/>
                                              </p:val>
                                            </p:tav>
                                            <p:tav tm="100000">
                                              <p:val>
                                                <p:strVal val="#ppt_x"/>
                                              </p:val>
                                            </p:tav>
                                          </p:tavLst>
                                        </p:anim>
                                        <p:animEffect transition="in" filter="wipe(left)">
                                          <p:cBhvr>
                                            <p:cTn id="61" dur="500"/>
                                            <p:tgtEl>
                                              <p:spTgt spid="15"/>
                                            </p:tgtEl>
                                          </p:cBhvr>
                                        </p:animEffect>
                                      </p:childTnLst>
                                    </p:cTn>
                                  </p:par>
                                  <p:par>
                                    <p:cTn id="62" presetID="12" presetClass="entr" presetSubtype="2" fill="hold" grpId="0" nodeType="with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additive="base">
                                            <p:cTn id="64" dur="500"/>
                                            <p:tgtEl>
                                              <p:spTgt spid="18"/>
                                            </p:tgtEl>
                                            <p:attrNameLst>
                                              <p:attrName>ppt_x</p:attrName>
                                            </p:attrNameLst>
                                          </p:cBhvr>
                                          <p:tavLst>
                                            <p:tav tm="0">
                                              <p:val>
                                                <p:strVal val="#ppt_x+#ppt_w*1.125000"/>
                                              </p:val>
                                            </p:tav>
                                            <p:tav tm="100000">
                                              <p:val>
                                                <p:strVal val="#ppt_x"/>
                                              </p:val>
                                            </p:tav>
                                          </p:tavLst>
                                        </p:anim>
                                        <p:animEffect transition="in" filter="wipe(left)">
                                          <p:cBhvr>
                                            <p:cTn id="65" dur="500"/>
                                            <p:tgtEl>
                                              <p:spTgt spid="18"/>
                                            </p:tgtEl>
                                          </p:cBhvr>
                                        </p:animEffect>
                                      </p:childTnLst>
                                    </p:cTn>
                                  </p:par>
                                  <p:par>
                                    <p:cTn id="66" presetID="12" presetClass="entr" presetSubtype="2" fill="hold" grpId="0" nodeType="withEffect">
                                      <p:stCondLst>
                                        <p:cond delay="0"/>
                                      </p:stCondLst>
                                      <p:childTnLst>
                                        <p:set>
                                          <p:cBhvr>
                                            <p:cTn id="67" dur="1" fill="hold">
                                              <p:stCondLst>
                                                <p:cond delay="0"/>
                                              </p:stCondLst>
                                            </p:cTn>
                                            <p:tgtEl>
                                              <p:spTgt spid="19"/>
                                            </p:tgtEl>
                                            <p:attrNameLst>
                                              <p:attrName>style.visibility</p:attrName>
                                            </p:attrNameLst>
                                          </p:cBhvr>
                                          <p:to>
                                            <p:strVal val="visible"/>
                                          </p:to>
                                        </p:set>
                                        <p:anim calcmode="lin" valueType="num">
                                          <p:cBhvr additive="base">
                                            <p:cTn id="68" dur="500"/>
                                            <p:tgtEl>
                                              <p:spTgt spid="19"/>
                                            </p:tgtEl>
                                            <p:attrNameLst>
                                              <p:attrName>ppt_x</p:attrName>
                                            </p:attrNameLst>
                                          </p:cBhvr>
                                          <p:tavLst>
                                            <p:tav tm="0">
                                              <p:val>
                                                <p:strVal val="#ppt_x+#ppt_w*1.125000"/>
                                              </p:val>
                                            </p:tav>
                                            <p:tav tm="100000">
                                              <p:val>
                                                <p:strVal val="#ppt_x"/>
                                              </p:val>
                                            </p:tav>
                                          </p:tavLst>
                                        </p:anim>
                                        <p:animEffect transition="in" filter="wipe(left)">
                                          <p:cBhvr>
                                            <p:cTn id="69" dur="500"/>
                                            <p:tgtEl>
                                              <p:spTgt spid="19"/>
                                            </p:tgtEl>
                                          </p:cBhvr>
                                        </p:animEffect>
                                      </p:childTnLst>
                                    </p:cTn>
                                  </p:par>
                                  <p:par>
                                    <p:cTn id="70" presetID="12" presetClass="entr" presetSubtype="8" fill="hold" grpId="0" nodeType="withEffect">
                                      <p:stCondLst>
                                        <p:cond delay="0"/>
                                      </p:stCondLst>
                                      <p:childTnLst>
                                        <p:set>
                                          <p:cBhvr>
                                            <p:cTn id="71" dur="1" fill="hold">
                                              <p:stCondLst>
                                                <p:cond delay="0"/>
                                              </p:stCondLst>
                                            </p:cTn>
                                            <p:tgtEl>
                                              <p:spTgt spid="16"/>
                                            </p:tgtEl>
                                            <p:attrNameLst>
                                              <p:attrName>style.visibility</p:attrName>
                                            </p:attrNameLst>
                                          </p:cBhvr>
                                          <p:to>
                                            <p:strVal val="visible"/>
                                          </p:to>
                                        </p:set>
                                        <p:anim calcmode="lin" valueType="num">
                                          <p:cBhvr additive="base">
                                            <p:cTn id="72" dur="500"/>
                                            <p:tgtEl>
                                              <p:spTgt spid="16"/>
                                            </p:tgtEl>
                                            <p:attrNameLst>
                                              <p:attrName>ppt_x</p:attrName>
                                            </p:attrNameLst>
                                          </p:cBhvr>
                                          <p:tavLst>
                                            <p:tav tm="0">
                                              <p:val>
                                                <p:strVal val="#ppt_x-#ppt_w*1.125000"/>
                                              </p:val>
                                            </p:tav>
                                            <p:tav tm="100000">
                                              <p:val>
                                                <p:strVal val="#ppt_x"/>
                                              </p:val>
                                            </p:tav>
                                          </p:tavLst>
                                        </p:anim>
                                        <p:animEffect transition="in" filter="wipe(right)">
                                          <p:cBhvr>
                                            <p:cTn id="73" dur="500"/>
                                            <p:tgtEl>
                                              <p:spTgt spid="16"/>
                                            </p:tgtEl>
                                          </p:cBhvr>
                                        </p:animEffect>
                                      </p:childTnLst>
                                    </p:cTn>
                                  </p:par>
                                  <p:par>
                                    <p:cTn id="74" presetID="12" presetClass="entr" presetSubtype="8" fill="hold" grpId="0" nodeType="withEffect">
                                      <p:stCondLst>
                                        <p:cond delay="0"/>
                                      </p:stCondLst>
                                      <p:childTnLst>
                                        <p:set>
                                          <p:cBhvr>
                                            <p:cTn id="75" dur="1" fill="hold">
                                              <p:stCondLst>
                                                <p:cond delay="0"/>
                                              </p:stCondLst>
                                            </p:cTn>
                                            <p:tgtEl>
                                              <p:spTgt spid="17"/>
                                            </p:tgtEl>
                                            <p:attrNameLst>
                                              <p:attrName>style.visibility</p:attrName>
                                            </p:attrNameLst>
                                          </p:cBhvr>
                                          <p:to>
                                            <p:strVal val="visible"/>
                                          </p:to>
                                        </p:set>
                                        <p:anim calcmode="lin" valueType="num">
                                          <p:cBhvr additive="base">
                                            <p:cTn id="76" dur="500"/>
                                            <p:tgtEl>
                                              <p:spTgt spid="17"/>
                                            </p:tgtEl>
                                            <p:attrNameLst>
                                              <p:attrName>ppt_x</p:attrName>
                                            </p:attrNameLst>
                                          </p:cBhvr>
                                          <p:tavLst>
                                            <p:tav tm="0">
                                              <p:val>
                                                <p:strVal val="#ppt_x-#ppt_w*1.125000"/>
                                              </p:val>
                                            </p:tav>
                                            <p:tav tm="100000">
                                              <p:val>
                                                <p:strVal val="#ppt_x"/>
                                              </p:val>
                                            </p:tav>
                                          </p:tavLst>
                                        </p:anim>
                                        <p:animEffect transition="in" filter="wipe(right)">
                                          <p:cBhvr>
                                            <p:cTn id="77" dur="500"/>
                                            <p:tgtEl>
                                              <p:spTgt spid="17"/>
                                            </p:tgtEl>
                                          </p:cBhvr>
                                        </p:animEffect>
                                      </p:childTnLst>
                                    </p:cTn>
                                  </p:par>
                                </p:childTnLst>
                              </p:cTn>
                            </p:par>
                            <p:par>
                              <p:cTn id="78" fill="hold">
                                <p:stCondLst>
                                  <p:cond delay="3900"/>
                                </p:stCondLst>
                                <p:childTnLst>
                                  <p:par>
                                    <p:cTn id="79" presetID="42" presetClass="entr" presetSubtype="0" fill="hold" nodeType="afterEffect">
                                      <p:stCondLst>
                                        <p:cond delay="0"/>
                                      </p:stCondLst>
                                      <p:childTnLst>
                                        <p:set>
                                          <p:cBhvr>
                                            <p:cTn id="80" dur="1" fill="hold">
                                              <p:stCondLst>
                                                <p:cond delay="0"/>
                                              </p:stCondLst>
                                            </p:cTn>
                                            <p:tgtEl>
                                              <p:spTgt spid="20"/>
                                            </p:tgtEl>
                                            <p:attrNameLst>
                                              <p:attrName>style.visibility</p:attrName>
                                            </p:attrNameLst>
                                          </p:cBhvr>
                                          <p:to>
                                            <p:strVal val="visible"/>
                                          </p:to>
                                        </p:set>
                                        <p:animEffect transition="in" filter="fade">
                                          <p:cBhvr>
                                            <p:cTn id="81" dur="500"/>
                                            <p:tgtEl>
                                              <p:spTgt spid="20"/>
                                            </p:tgtEl>
                                          </p:cBhvr>
                                        </p:animEffect>
                                        <p:anim calcmode="lin" valueType="num">
                                          <p:cBhvr>
                                            <p:cTn id="82" dur="500" fill="hold"/>
                                            <p:tgtEl>
                                              <p:spTgt spid="20"/>
                                            </p:tgtEl>
                                            <p:attrNameLst>
                                              <p:attrName>ppt_x</p:attrName>
                                            </p:attrNameLst>
                                          </p:cBhvr>
                                          <p:tavLst>
                                            <p:tav tm="0">
                                              <p:val>
                                                <p:strVal val="#ppt_x"/>
                                              </p:val>
                                            </p:tav>
                                            <p:tav tm="100000">
                                              <p:val>
                                                <p:strVal val="#ppt_x"/>
                                              </p:val>
                                            </p:tav>
                                          </p:tavLst>
                                        </p:anim>
                                        <p:anim calcmode="lin" valueType="num">
                                          <p:cBhvr>
                                            <p:cTn id="83" dur="500" fill="hold"/>
                                            <p:tgtEl>
                                              <p:spTgt spid="20"/>
                                            </p:tgtEl>
                                            <p:attrNameLst>
                                              <p:attrName>ppt_y</p:attrName>
                                            </p:attrNameLst>
                                          </p:cBhvr>
                                          <p:tavLst>
                                            <p:tav tm="0">
                                              <p:val>
                                                <p:strVal val="#ppt_y+.1"/>
                                              </p:val>
                                            </p:tav>
                                            <p:tav tm="100000">
                                              <p:val>
                                                <p:strVal val="#ppt_y"/>
                                              </p:val>
                                            </p:tav>
                                          </p:tavLst>
                                        </p:anim>
                                      </p:childTnLst>
                                    </p:cTn>
                                  </p:par>
                                </p:childTnLst>
                              </p:cTn>
                            </p:par>
                            <p:par>
                              <p:cTn id="84" fill="hold">
                                <p:stCondLst>
                                  <p:cond delay="4400"/>
                                </p:stCondLst>
                                <p:childTnLst>
                                  <p:par>
                                    <p:cTn id="85" presetID="22" presetClass="entr" presetSubtype="1" fill="hold" grpId="0" nodeType="after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wipe(up)">
                                          <p:cBhvr>
                                            <p:cTn id="87" dur="500"/>
                                            <p:tgtEl>
                                              <p:spTgt spid="25"/>
                                            </p:tgtEl>
                                          </p:cBhvr>
                                        </p:animEffect>
                                      </p:childTnLst>
                                    </p:cTn>
                                  </p:par>
                                  <p:par>
                                    <p:cTn id="88" presetID="22" presetClass="entr" presetSubtype="1" fill="hold" grpId="0" nodeType="withEffect">
                                      <p:stCondLst>
                                        <p:cond delay="100"/>
                                      </p:stCondLst>
                                      <p:childTnLst>
                                        <p:set>
                                          <p:cBhvr>
                                            <p:cTn id="89" dur="1" fill="hold">
                                              <p:stCondLst>
                                                <p:cond delay="0"/>
                                              </p:stCondLst>
                                            </p:cTn>
                                            <p:tgtEl>
                                              <p:spTgt spid="26"/>
                                            </p:tgtEl>
                                            <p:attrNameLst>
                                              <p:attrName>style.visibility</p:attrName>
                                            </p:attrNameLst>
                                          </p:cBhvr>
                                          <p:to>
                                            <p:strVal val="visible"/>
                                          </p:to>
                                        </p:set>
                                        <p:animEffect transition="in" filter="wipe(up)">
                                          <p:cBhvr>
                                            <p:cTn id="90" dur="500"/>
                                            <p:tgtEl>
                                              <p:spTgt spid="26"/>
                                            </p:tgtEl>
                                          </p:cBhvr>
                                        </p:animEffect>
                                      </p:childTnLst>
                                    </p:cTn>
                                  </p:par>
                                  <p:par>
                                    <p:cTn id="91" presetID="22" presetClass="entr" presetSubtype="1" fill="hold" grpId="0" nodeType="withEffect">
                                      <p:stCondLst>
                                        <p:cond delay="200"/>
                                      </p:stCondLst>
                                      <p:childTnLst>
                                        <p:set>
                                          <p:cBhvr>
                                            <p:cTn id="92" dur="1" fill="hold">
                                              <p:stCondLst>
                                                <p:cond delay="0"/>
                                              </p:stCondLst>
                                            </p:cTn>
                                            <p:tgtEl>
                                              <p:spTgt spid="27"/>
                                            </p:tgtEl>
                                            <p:attrNameLst>
                                              <p:attrName>style.visibility</p:attrName>
                                            </p:attrNameLst>
                                          </p:cBhvr>
                                          <p:to>
                                            <p:strVal val="visible"/>
                                          </p:to>
                                        </p:set>
                                        <p:animEffect transition="in" filter="wipe(up)">
                                          <p:cBhvr>
                                            <p:cTn id="9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P spid="11" grpId="0" animBg="1"/>
          <p:bldP spid="12" grpId="0" animBg="1"/>
          <p:bldP spid="13" grpId="0" animBg="1"/>
          <p:bldP spid="14" grpId="0" animBg="1"/>
          <p:bldP spid="15" grpId="0"/>
          <p:bldP spid="16" grpId="0"/>
          <p:bldP spid="17" grpId="0"/>
          <p:bldP spid="18" grpId="0"/>
          <p:bldP spid="19" grpId="0"/>
          <p:bldP spid="25" grpId="0"/>
          <p:bldP spid="26" grpId="0"/>
          <p:bldP spid="27" grpId="0"/>
          <p:bldP spid="28" grpId="0"/>
          <p:bldP spid="29" grpId="0"/>
          <p:bldP spid="30" grpId="0"/>
          <p:bldP spid="31" grpId="0"/>
          <p:bldP spid="3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200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ppt_x"/>
                                              </p:val>
                                            </p:tav>
                                            <p:tav tm="100000">
                                              <p:val>
                                                <p:strVal val="#ppt_x"/>
                                              </p:val>
                                            </p:tav>
                                          </p:tavLst>
                                        </p:anim>
                                        <p:anim calcmode="lin" valueType="num">
                                          <p:cBhvr additive="base">
                                            <p:cTn id="8" dur="1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53" presetClass="entr" presetSubtype="16"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par>
                              <p:cTn id="15" fill="hold">
                                <p:stCondLst>
                                  <p:cond delay="2000"/>
                                </p:stCondLst>
                                <p:childTnLst>
                                  <p:par>
                                    <p:cTn id="16" presetID="53" presetClass="entr" presetSubtype="16"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fltVal val="0"/>
                                              </p:val>
                                            </p:tav>
                                            <p:tav tm="100000">
                                              <p:val>
                                                <p:strVal val="#ppt_h"/>
                                              </p:val>
                                            </p:tav>
                                          </p:tavLst>
                                        </p:anim>
                                        <p:animEffect transition="in" filter="fade">
                                          <p:cBhvr>
                                            <p:cTn id="20" dur="500"/>
                                            <p:tgtEl>
                                              <p:spTgt spid="11"/>
                                            </p:tgtEl>
                                          </p:cBhvr>
                                        </p:animEffect>
                                      </p:childTnLst>
                                    </p:cTn>
                                  </p:par>
                                  <p:par>
                                    <p:cTn id="21" presetID="53" presetClass="entr" presetSubtype="16" fill="hold" grpId="0" nodeType="withEffect">
                                      <p:stCondLst>
                                        <p:cond delay="10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animEffect transition="in" filter="fade">
                                          <p:cBhvr>
                                            <p:cTn id="25" dur="500"/>
                                            <p:tgtEl>
                                              <p:spTgt spid="10"/>
                                            </p:tgtEl>
                                          </p:cBhvr>
                                        </p:animEffect>
                                      </p:childTnLst>
                                    </p:cTn>
                                  </p:par>
                                  <p:par>
                                    <p:cTn id="26" presetID="53" presetClass="entr" presetSubtype="16" fill="hold" grpId="0" nodeType="withEffect">
                                      <p:stCondLst>
                                        <p:cond delay="200"/>
                                      </p:stCondLst>
                                      <p:childTnLst>
                                        <p:set>
                                          <p:cBhvr>
                                            <p:cTn id="27" dur="1" fill="hold">
                                              <p:stCondLst>
                                                <p:cond delay="0"/>
                                              </p:stCondLst>
                                            </p:cTn>
                                            <p:tgtEl>
                                              <p:spTgt spid="14"/>
                                            </p:tgtEl>
                                            <p:attrNameLst>
                                              <p:attrName>style.visibility</p:attrName>
                                            </p:attrNameLst>
                                          </p:cBhvr>
                                          <p:to>
                                            <p:strVal val="visible"/>
                                          </p:to>
                                        </p:set>
                                        <p:anim calcmode="lin" valueType="num">
                                          <p:cBhvr>
                                            <p:cTn id="28" dur="500" fill="hold"/>
                                            <p:tgtEl>
                                              <p:spTgt spid="14"/>
                                            </p:tgtEl>
                                            <p:attrNameLst>
                                              <p:attrName>ppt_w</p:attrName>
                                            </p:attrNameLst>
                                          </p:cBhvr>
                                          <p:tavLst>
                                            <p:tav tm="0">
                                              <p:val>
                                                <p:fltVal val="0"/>
                                              </p:val>
                                            </p:tav>
                                            <p:tav tm="100000">
                                              <p:val>
                                                <p:strVal val="#ppt_w"/>
                                              </p:val>
                                            </p:tav>
                                          </p:tavLst>
                                        </p:anim>
                                        <p:anim calcmode="lin" valueType="num">
                                          <p:cBhvr>
                                            <p:cTn id="29" dur="500" fill="hold"/>
                                            <p:tgtEl>
                                              <p:spTgt spid="14"/>
                                            </p:tgtEl>
                                            <p:attrNameLst>
                                              <p:attrName>ppt_h</p:attrName>
                                            </p:attrNameLst>
                                          </p:cBhvr>
                                          <p:tavLst>
                                            <p:tav tm="0">
                                              <p:val>
                                                <p:fltVal val="0"/>
                                              </p:val>
                                            </p:tav>
                                            <p:tav tm="100000">
                                              <p:val>
                                                <p:strVal val="#ppt_h"/>
                                              </p:val>
                                            </p:tav>
                                          </p:tavLst>
                                        </p:anim>
                                        <p:animEffect transition="in" filter="fade">
                                          <p:cBhvr>
                                            <p:cTn id="30" dur="500"/>
                                            <p:tgtEl>
                                              <p:spTgt spid="14"/>
                                            </p:tgtEl>
                                          </p:cBhvr>
                                        </p:animEffect>
                                      </p:childTnLst>
                                    </p:cTn>
                                  </p:par>
                                  <p:par>
                                    <p:cTn id="31" presetID="53" presetClass="entr" presetSubtype="16" fill="hold" grpId="0" nodeType="withEffect">
                                      <p:stCondLst>
                                        <p:cond delay="30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Effect transition="in" filter="fade">
                                          <p:cBhvr>
                                            <p:cTn id="35" dur="500"/>
                                            <p:tgtEl>
                                              <p:spTgt spid="13"/>
                                            </p:tgtEl>
                                          </p:cBhvr>
                                        </p:animEffect>
                                      </p:childTnLst>
                                    </p:cTn>
                                  </p:par>
                                  <p:par>
                                    <p:cTn id="36" presetID="53" presetClass="entr" presetSubtype="16" fill="hold" grpId="0" nodeType="withEffect">
                                      <p:stCondLst>
                                        <p:cond delay="400"/>
                                      </p:stCondLst>
                                      <p:childTnLst>
                                        <p:set>
                                          <p:cBhvr>
                                            <p:cTn id="37" dur="1" fill="hold">
                                              <p:stCondLst>
                                                <p:cond delay="0"/>
                                              </p:stCondLst>
                                            </p:cTn>
                                            <p:tgtEl>
                                              <p:spTgt spid="12"/>
                                            </p:tgtEl>
                                            <p:attrNameLst>
                                              <p:attrName>style.visibility</p:attrName>
                                            </p:attrNameLst>
                                          </p:cBhvr>
                                          <p:to>
                                            <p:strVal val="visible"/>
                                          </p:to>
                                        </p:set>
                                        <p:anim calcmode="lin" valueType="num">
                                          <p:cBhvr>
                                            <p:cTn id="38" dur="500" fill="hold"/>
                                            <p:tgtEl>
                                              <p:spTgt spid="12"/>
                                            </p:tgtEl>
                                            <p:attrNameLst>
                                              <p:attrName>ppt_w</p:attrName>
                                            </p:attrNameLst>
                                          </p:cBhvr>
                                          <p:tavLst>
                                            <p:tav tm="0">
                                              <p:val>
                                                <p:fltVal val="0"/>
                                              </p:val>
                                            </p:tav>
                                            <p:tav tm="100000">
                                              <p:val>
                                                <p:strVal val="#ppt_w"/>
                                              </p:val>
                                            </p:tav>
                                          </p:tavLst>
                                        </p:anim>
                                        <p:anim calcmode="lin" valueType="num">
                                          <p:cBhvr>
                                            <p:cTn id="39" dur="500" fill="hold"/>
                                            <p:tgtEl>
                                              <p:spTgt spid="12"/>
                                            </p:tgtEl>
                                            <p:attrNameLst>
                                              <p:attrName>ppt_h</p:attrName>
                                            </p:attrNameLst>
                                          </p:cBhvr>
                                          <p:tavLst>
                                            <p:tav tm="0">
                                              <p:val>
                                                <p:fltVal val="0"/>
                                              </p:val>
                                            </p:tav>
                                            <p:tav tm="100000">
                                              <p:val>
                                                <p:strVal val="#ppt_h"/>
                                              </p:val>
                                            </p:tav>
                                          </p:tavLst>
                                        </p:anim>
                                        <p:animEffect transition="in" filter="fade">
                                          <p:cBhvr>
                                            <p:cTn id="40" dur="500"/>
                                            <p:tgtEl>
                                              <p:spTgt spid="12"/>
                                            </p:tgtEl>
                                          </p:cBhvr>
                                        </p:animEffect>
                                      </p:childTnLst>
                                    </p:cTn>
                                  </p:par>
                                </p:childTnLst>
                              </p:cTn>
                            </p:par>
                            <p:par>
                              <p:cTn id="41" fill="hold">
                                <p:stCondLst>
                                  <p:cond delay="2900"/>
                                </p:stCondLst>
                                <p:childTnLst>
                                  <p:par>
                                    <p:cTn id="42" presetID="10" presetClass="entr" presetSubtype="0" fill="hold" grpId="0" nodeType="after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fade">
                                          <p:cBhvr>
                                            <p:cTn id="44" dur="500"/>
                                            <p:tgtEl>
                                              <p:spTgt spid="2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500"/>
                                            <p:tgtEl>
                                              <p:spTgt spid="29"/>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fade">
                                          <p:cBhvr>
                                            <p:cTn id="50" dur="500"/>
                                            <p:tgtEl>
                                              <p:spTgt spid="3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500"/>
                                            <p:tgtEl>
                                              <p:spTgt spid="32"/>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fade">
                                          <p:cBhvr>
                                            <p:cTn id="56" dur="500"/>
                                            <p:tgtEl>
                                              <p:spTgt spid="31"/>
                                            </p:tgtEl>
                                          </p:cBhvr>
                                        </p:animEffect>
                                      </p:childTnLst>
                                    </p:cTn>
                                  </p:par>
                                </p:childTnLst>
                              </p:cTn>
                            </p:par>
                            <p:par>
                              <p:cTn id="57" fill="hold">
                                <p:stCondLst>
                                  <p:cond delay="3400"/>
                                </p:stCondLst>
                                <p:childTnLst>
                                  <p:par>
                                    <p:cTn id="58" presetID="12" presetClass="entr" presetSubtype="2" fill="hold" grpId="0" nodeType="afterEffect">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cBhvr additive="base">
                                            <p:cTn id="60" dur="500"/>
                                            <p:tgtEl>
                                              <p:spTgt spid="15"/>
                                            </p:tgtEl>
                                            <p:attrNameLst>
                                              <p:attrName>ppt_x</p:attrName>
                                            </p:attrNameLst>
                                          </p:cBhvr>
                                          <p:tavLst>
                                            <p:tav tm="0">
                                              <p:val>
                                                <p:strVal val="#ppt_x+#ppt_w*1.125000"/>
                                              </p:val>
                                            </p:tav>
                                            <p:tav tm="100000">
                                              <p:val>
                                                <p:strVal val="#ppt_x"/>
                                              </p:val>
                                            </p:tav>
                                          </p:tavLst>
                                        </p:anim>
                                        <p:animEffect transition="in" filter="wipe(left)">
                                          <p:cBhvr>
                                            <p:cTn id="61" dur="500"/>
                                            <p:tgtEl>
                                              <p:spTgt spid="15"/>
                                            </p:tgtEl>
                                          </p:cBhvr>
                                        </p:animEffect>
                                      </p:childTnLst>
                                    </p:cTn>
                                  </p:par>
                                  <p:par>
                                    <p:cTn id="62" presetID="12" presetClass="entr" presetSubtype="2" fill="hold" grpId="0" nodeType="with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additive="base">
                                            <p:cTn id="64" dur="500"/>
                                            <p:tgtEl>
                                              <p:spTgt spid="18"/>
                                            </p:tgtEl>
                                            <p:attrNameLst>
                                              <p:attrName>ppt_x</p:attrName>
                                            </p:attrNameLst>
                                          </p:cBhvr>
                                          <p:tavLst>
                                            <p:tav tm="0">
                                              <p:val>
                                                <p:strVal val="#ppt_x+#ppt_w*1.125000"/>
                                              </p:val>
                                            </p:tav>
                                            <p:tav tm="100000">
                                              <p:val>
                                                <p:strVal val="#ppt_x"/>
                                              </p:val>
                                            </p:tav>
                                          </p:tavLst>
                                        </p:anim>
                                        <p:animEffect transition="in" filter="wipe(left)">
                                          <p:cBhvr>
                                            <p:cTn id="65" dur="500"/>
                                            <p:tgtEl>
                                              <p:spTgt spid="18"/>
                                            </p:tgtEl>
                                          </p:cBhvr>
                                        </p:animEffect>
                                      </p:childTnLst>
                                    </p:cTn>
                                  </p:par>
                                  <p:par>
                                    <p:cTn id="66" presetID="12" presetClass="entr" presetSubtype="2" fill="hold" grpId="0" nodeType="withEffect">
                                      <p:stCondLst>
                                        <p:cond delay="0"/>
                                      </p:stCondLst>
                                      <p:childTnLst>
                                        <p:set>
                                          <p:cBhvr>
                                            <p:cTn id="67" dur="1" fill="hold">
                                              <p:stCondLst>
                                                <p:cond delay="0"/>
                                              </p:stCondLst>
                                            </p:cTn>
                                            <p:tgtEl>
                                              <p:spTgt spid="19"/>
                                            </p:tgtEl>
                                            <p:attrNameLst>
                                              <p:attrName>style.visibility</p:attrName>
                                            </p:attrNameLst>
                                          </p:cBhvr>
                                          <p:to>
                                            <p:strVal val="visible"/>
                                          </p:to>
                                        </p:set>
                                        <p:anim calcmode="lin" valueType="num">
                                          <p:cBhvr additive="base">
                                            <p:cTn id="68" dur="500"/>
                                            <p:tgtEl>
                                              <p:spTgt spid="19"/>
                                            </p:tgtEl>
                                            <p:attrNameLst>
                                              <p:attrName>ppt_x</p:attrName>
                                            </p:attrNameLst>
                                          </p:cBhvr>
                                          <p:tavLst>
                                            <p:tav tm="0">
                                              <p:val>
                                                <p:strVal val="#ppt_x+#ppt_w*1.125000"/>
                                              </p:val>
                                            </p:tav>
                                            <p:tav tm="100000">
                                              <p:val>
                                                <p:strVal val="#ppt_x"/>
                                              </p:val>
                                            </p:tav>
                                          </p:tavLst>
                                        </p:anim>
                                        <p:animEffect transition="in" filter="wipe(left)">
                                          <p:cBhvr>
                                            <p:cTn id="69" dur="500"/>
                                            <p:tgtEl>
                                              <p:spTgt spid="19"/>
                                            </p:tgtEl>
                                          </p:cBhvr>
                                        </p:animEffect>
                                      </p:childTnLst>
                                    </p:cTn>
                                  </p:par>
                                  <p:par>
                                    <p:cTn id="70" presetID="12" presetClass="entr" presetSubtype="8" fill="hold" grpId="0" nodeType="withEffect">
                                      <p:stCondLst>
                                        <p:cond delay="0"/>
                                      </p:stCondLst>
                                      <p:childTnLst>
                                        <p:set>
                                          <p:cBhvr>
                                            <p:cTn id="71" dur="1" fill="hold">
                                              <p:stCondLst>
                                                <p:cond delay="0"/>
                                              </p:stCondLst>
                                            </p:cTn>
                                            <p:tgtEl>
                                              <p:spTgt spid="16"/>
                                            </p:tgtEl>
                                            <p:attrNameLst>
                                              <p:attrName>style.visibility</p:attrName>
                                            </p:attrNameLst>
                                          </p:cBhvr>
                                          <p:to>
                                            <p:strVal val="visible"/>
                                          </p:to>
                                        </p:set>
                                        <p:anim calcmode="lin" valueType="num">
                                          <p:cBhvr additive="base">
                                            <p:cTn id="72" dur="500"/>
                                            <p:tgtEl>
                                              <p:spTgt spid="16"/>
                                            </p:tgtEl>
                                            <p:attrNameLst>
                                              <p:attrName>ppt_x</p:attrName>
                                            </p:attrNameLst>
                                          </p:cBhvr>
                                          <p:tavLst>
                                            <p:tav tm="0">
                                              <p:val>
                                                <p:strVal val="#ppt_x-#ppt_w*1.125000"/>
                                              </p:val>
                                            </p:tav>
                                            <p:tav tm="100000">
                                              <p:val>
                                                <p:strVal val="#ppt_x"/>
                                              </p:val>
                                            </p:tav>
                                          </p:tavLst>
                                        </p:anim>
                                        <p:animEffect transition="in" filter="wipe(right)">
                                          <p:cBhvr>
                                            <p:cTn id="73" dur="500"/>
                                            <p:tgtEl>
                                              <p:spTgt spid="16"/>
                                            </p:tgtEl>
                                          </p:cBhvr>
                                        </p:animEffect>
                                      </p:childTnLst>
                                    </p:cTn>
                                  </p:par>
                                  <p:par>
                                    <p:cTn id="74" presetID="12" presetClass="entr" presetSubtype="8" fill="hold" grpId="0" nodeType="withEffect">
                                      <p:stCondLst>
                                        <p:cond delay="0"/>
                                      </p:stCondLst>
                                      <p:childTnLst>
                                        <p:set>
                                          <p:cBhvr>
                                            <p:cTn id="75" dur="1" fill="hold">
                                              <p:stCondLst>
                                                <p:cond delay="0"/>
                                              </p:stCondLst>
                                            </p:cTn>
                                            <p:tgtEl>
                                              <p:spTgt spid="17"/>
                                            </p:tgtEl>
                                            <p:attrNameLst>
                                              <p:attrName>style.visibility</p:attrName>
                                            </p:attrNameLst>
                                          </p:cBhvr>
                                          <p:to>
                                            <p:strVal val="visible"/>
                                          </p:to>
                                        </p:set>
                                        <p:anim calcmode="lin" valueType="num">
                                          <p:cBhvr additive="base">
                                            <p:cTn id="76" dur="500"/>
                                            <p:tgtEl>
                                              <p:spTgt spid="17"/>
                                            </p:tgtEl>
                                            <p:attrNameLst>
                                              <p:attrName>ppt_x</p:attrName>
                                            </p:attrNameLst>
                                          </p:cBhvr>
                                          <p:tavLst>
                                            <p:tav tm="0">
                                              <p:val>
                                                <p:strVal val="#ppt_x-#ppt_w*1.125000"/>
                                              </p:val>
                                            </p:tav>
                                            <p:tav tm="100000">
                                              <p:val>
                                                <p:strVal val="#ppt_x"/>
                                              </p:val>
                                            </p:tav>
                                          </p:tavLst>
                                        </p:anim>
                                        <p:animEffect transition="in" filter="wipe(right)">
                                          <p:cBhvr>
                                            <p:cTn id="77" dur="500"/>
                                            <p:tgtEl>
                                              <p:spTgt spid="17"/>
                                            </p:tgtEl>
                                          </p:cBhvr>
                                        </p:animEffect>
                                      </p:childTnLst>
                                    </p:cTn>
                                  </p:par>
                                </p:childTnLst>
                              </p:cTn>
                            </p:par>
                            <p:par>
                              <p:cTn id="78" fill="hold">
                                <p:stCondLst>
                                  <p:cond delay="3900"/>
                                </p:stCondLst>
                                <p:childTnLst>
                                  <p:par>
                                    <p:cTn id="79" presetID="42" presetClass="entr" presetSubtype="0" fill="hold" nodeType="afterEffect">
                                      <p:stCondLst>
                                        <p:cond delay="0"/>
                                      </p:stCondLst>
                                      <p:childTnLst>
                                        <p:set>
                                          <p:cBhvr>
                                            <p:cTn id="80" dur="1" fill="hold">
                                              <p:stCondLst>
                                                <p:cond delay="0"/>
                                              </p:stCondLst>
                                            </p:cTn>
                                            <p:tgtEl>
                                              <p:spTgt spid="20"/>
                                            </p:tgtEl>
                                            <p:attrNameLst>
                                              <p:attrName>style.visibility</p:attrName>
                                            </p:attrNameLst>
                                          </p:cBhvr>
                                          <p:to>
                                            <p:strVal val="visible"/>
                                          </p:to>
                                        </p:set>
                                        <p:animEffect transition="in" filter="fade">
                                          <p:cBhvr>
                                            <p:cTn id="81" dur="500"/>
                                            <p:tgtEl>
                                              <p:spTgt spid="20"/>
                                            </p:tgtEl>
                                          </p:cBhvr>
                                        </p:animEffect>
                                        <p:anim calcmode="lin" valueType="num">
                                          <p:cBhvr>
                                            <p:cTn id="82" dur="500" fill="hold"/>
                                            <p:tgtEl>
                                              <p:spTgt spid="20"/>
                                            </p:tgtEl>
                                            <p:attrNameLst>
                                              <p:attrName>ppt_x</p:attrName>
                                            </p:attrNameLst>
                                          </p:cBhvr>
                                          <p:tavLst>
                                            <p:tav tm="0">
                                              <p:val>
                                                <p:strVal val="#ppt_x"/>
                                              </p:val>
                                            </p:tav>
                                            <p:tav tm="100000">
                                              <p:val>
                                                <p:strVal val="#ppt_x"/>
                                              </p:val>
                                            </p:tav>
                                          </p:tavLst>
                                        </p:anim>
                                        <p:anim calcmode="lin" valueType="num">
                                          <p:cBhvr>
                                            <p:cTn id="83" dur="500" fill="hold"/>
                                            <p:tgtEl>
                                              <p:spTgt spid="20"/>
                                            </p:tgtEl>
                                            <p:attrNameLst>
                                              <p:attrName>ppt_y</p:attrName>
                                            </p:attrNameLst>
                                          </p:cBhvr>
                                          <p:tavLst>
                                            <p:tav tm="0">
                                              <p:val>
                                                <p:strVal val="#ppt_y+.1"/>
                                              </p:val>
                                            </p:tav>
                                            <p:tav tm="100000">
                                              <p:val>
                                                <p:strVal val="#ppt_y"/>
                                              </p:val>
                                            </p:tav>
                                          </p:tavLst>
                                        </p:anim>
                                      </p:childTnLst>
                                    </p:cTn>
                                  </p:par>
                                </p:childTnLst>
                              </p:cTn>
                            </p:par>
                            <p:par>
                              <p:cTn id="84" fill="hold">
                                <p:stCondLst>
                                  <p:cond delay="4400"/>
                                </p:stCondLst>
                                <p:childTnLst>
                                  <p:par>
                                    <p:cTn id="85" presetID="22" presetClass="entr" presetSubtype="1" fill="hold" grpId="0" nodeType="after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wipe(up)">
                                          <p:cBhvr>
                                            <p:cTn id="87" dur="500"/>
                                            <p:tgtEl>
                                              <p:spTgt spid="25"/>
                                            </p:tgtEl>
                                          </p:cBhvr>
                                        </p:animEffect>
                                      </p:childTnLst>
                                    </p:cTn>
                                  </p:par>
                                  <p:par>
                                    <p:cTn id="88" presetID="22" presetClass="entr" presetSubtype="1" fill="hold" grpId="0" nodeType="withEffect">
                                      <p:stCondLst>
                                        <p:cond delay="100"/>
                                      </p:stCondLst>
                                      <p:childTnLst>
                                        <p:set>
                                          <p:cBhvr>
                                            <p:cTn id="89" dur="1" fill="hold">
                                              <p:stCondLst>
                                                <p:cond delay="0"/>
                                              </p:stCondLst>
                                            </p:cTn>
                                            <p:tgtEl>
                                              <p:spTgt spid="26"/>
                                            </p:tgtEl>
                                            <p:attrNameLst>
                                              <p:attrName>style.visibility</p:attrName>
                                            </p:attrNameLst>
                                          </p:cBhvr>
                                          <p:to>
                                            <p:strVal val="visible"/>
                                          </p:to>
                                        </p:set>
                                        <p:animEffect transition="in" filter="wipe(up)">
                                          <p:cBhvr>
                                            <p:cTn id="90" dur="500"/>
                                            <p:tgtEl>
                                              <p:spTgt spid="26"/>
                                            </p:tgtEl>
                                          </p:cBhvr>
                                        </p:animEffect>
                                      </p:childTnLst>
                                    </p:cTn>
                                  </p:par>
                                  <p:par>
                                    <p:cTn id="91" presetID="22" presetClass="entr" presetSubtype="1" fill="hold" grpId="0" nodeType="withEffect">
                                      <p:stCondLst>
                                        <p:cond delay="200"/>
                                      </p:stCondLst>
                                      <p:childTnLst>
                                        <p:set>
                                          <p:cBhvr>
                                            <p:cTn id="92" dur="1" fill="hold">
                                              <p:stCondLst>
                                                <p:cond delay="0"/>
                                              </p:stCondLst>
                                            </p:cTn>
                                            <p:tgtEl>
                                              <p:spTgt spid="27"/>
                                            </p:tgtEl>
                                            <p:attrNameLst>
                                              <p:attrName>style.visibility</p:attrName>
                                            </p:attrNameLst>
                                          </p:cBhvr>
                                          <p:to>
                                            <p:strVal val="visible"/>
                                          </p:to>
                                        </p:set>
                                        <p:animEffect transition="in" filter="wipe(up)">
                                          <p:cBhvr>
                                            <p:cTn id="9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P spid="11" grpId="0" animBg="1"/>
          <p:bldP spid="12" grpId="0" animBg="1"/>
          <p:bldP spid="13" grpId="0" animBg="1"/>
          <p:bldP spid="14" grpId="0" animBg="1"/>
          <p:bldP spid="15" grpId="0"/>
          <p:bldP spid="16" grpId="0"/>
          <p:bldP spid="17" grpId="0"/>
          <p:bldP spid="18" grpId="0"/>
          <p:bldP spid="19" grpId="0"/>
          <p:bldP spid="25" grpId="0"/>
          <p:bldP spid="26" grpId="0"/>
          <p:bldP spid="27" grpId="0"/>
          <p:bldP spid="28" grpId="0"/>
          <p:bldP spid="29" grpId="0"/>
          <p:bldP spid="30" grpId="0"/>
          <p:bldP spid="31" grpId="0"/>
          <p:bldP spid="32"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7"/>
          <p:cNvSpPr/>
          <p:nvPr/>
        </p:nvSpPr>
        <p:spPr>
          <a:xfrm>
            <a:off x="0" y="2104333"/>
            <a:ext cx="6038850" cy="1225494"/>
          </a:xfrm>
          <a:custGeom>
            <a:avLst/>
            <a:gdLst>
              <a:gd name="connsiteX0" fmla="*/ 0 w 6781800"/>
              <a:gd name="connsiteY0" fmla="*/ 299838 h 1215160"/>
              <a:gd name="connsiteX1" fmla="*/ 2705100 w 6781800"/>
              <a:gd name="connsiteY1" fmla="*/ 52188 h 1215160"/>
              <a:gd name="connsiteX2" fmla="*/ 5619750 w 6781800"/>
              <a:gd name="connsiteY2" fmla="*/ 1195188 h 1215160"/>
              <a:gd name="connsiteX3" fmla="*/ 6781800 w 6781800"/>
              <a:gd name="connsiteY3" fmla="*/ 757038 h 1215160"/>
              <a:gd name="connsiteX0" fmla="*/ 0 w 6038850"/>
              <a:gd name="connsiteY0" fmla="*/ 299838 h 1304686"/>
              <a:gd name="connsiteX1" fmla="*/ 2705100 w 6038850"/>
              <a:gd name="connsiteY1" fmla="*/ 52188 h 1304686"/>
              <a:gd name="connsiteX2" fmla="*/ 5619750 w 6038850"/>
              <a:gd name="connsiteY2" fmla="*/ 1195188 h 1304686"/>
              <a:gd name="connsiteX3" fmla="*/ 6038850 w 6038850"/>
              <a:gd name="connsiteY3" fmla="*/ 1176138 h 1304686"/>
              <a:gd name="connsiteX0" fmla="*/ 0 w 6038850"/>
              <a:gd name="connsiteY0" fmla="*/ 287550 h 1218694"/>
              <a:gd name="connsiteX1" fmla="*/ 2705100 w 6038850"/>
              <a:gd name="connsiteY1" fmla="*/ 39900 h 1218694"/>
              <a:gd name="connsiteX2" fmla="*/ 4832350 w 6038850"/>
              <a:gd name="connsiteY2" fmla="*/ 1005100 h 1218694"/>
              <a:gd name="connsiteX3" fmla="*/ 6038850 w 6038850"/>
              <a:gd name="connsiteY3" fmla="*/ 1163850 h 1218694"/>
              <a:gd name="connsiteX0" fmla="*/ 0 w 6038850"/>
              <a:gd name="connsiteY0" fmla="*/ 287550 h 1225494"/>
              <a:gd name="connsiteX1" fmla="*/ 2705100 w 6038850"/>
              <a:gd name="connsiteY1" fmla="*/ 39900 h 1225494"/>
              <a:gd name="connsiteX2" fmla="*/ 4832350 w 6038850"/>
              <a:gd name="connsiteY2" fmla="*/ 1005100 h 1225494"/>
              <a:gd name="connsiteX3" fmla="*/ 6038850 w 6038850"/>
              <a:gd name="connsiteY3" fmla="*/ 1163850 h 1225494"/>
            </a:gdLst>
            <a:ahLst/>
            <a:cxnLst>
              <a:cxn ang="0">
                <a:pos x="connsiteX0" y="connsiteY0"/>
              </a:cxn>
              <a:cxn ang="0">
                <a:pos x="connsiteX1" y="connsiteY1"/>
              </a:cxn>
              <a:cxn ang="0">
                <a:pos x="connsiteX2" y="connsiteY2"/>
              </a:cxn>
              <a:cxn ang="0">
                <a:pos x="connsiteX3" y="connsiteY3"/>
              </a:cxn>
            </a:cxnLst>
            <a:rect l="l" t="t" r="r" b="b"/>
            <a:pathLst>
              <a:path w="6038850" h="1225494">
                <a:moveTo>
                  <a:pt x="0" y="287550"/>
                </a:moveTo>
                <a:cubicBezTo>
                  <a:pt x="884237" y="89112"/>
                  <a:pt x="1899708" y="-79692"/>
                  <a:pt x="2705100" y="39900"/>
                </a:cubicBezTo>
                <a:cubicBezTo>
                  <a:pt x="3510492" y="159492"/>
                  <a:pt x="4371975" y="786025"/>
                  <a:pt x="4832350" y="1005100"/>
                </a:cubicBezTo>
                <a:cubicBezTo>
                  <a:pt x="5292725" y="1224175"/>
                  <a:pt x="5829300" y="1285558"/>
                  <a:pt x="6038850" y="1163850"/>
                </a:cubicBezTo>
              </a:path>
            </a:pathLst>
          </a:custGeom>
          <a:ln w="12700" cmpd="sng">
            <a:solidFill>
              <a:schemeClr val="accent3">
                <a:lumMod val="50000"/>
              </a:schemeClr>
            </a:solidFill>
            <a:prstDash val="dash"/>
          </a:ln>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grpSp>
        <p:nvGrpSpPr>
          <p:cNvPr id="5" name="组合 4"/>
          <p:cNvGrpSpPr/>
          <p:nvPr/>
        </p:nvGrpSpPr>
        <p:grpSpPr>
          <a:xfrm>
            <a:off x="6054436" y="2523719"/>
            <a:ext cx="849821" cy="635481"/>
            <a:chOff x="6054436" y="2405136"/>
            <a:chExt cx="849821" cy="635481"/>
          </a:xfrm>
          <a:effectLst>
            <a:outerShdw blurRad="50800" dist="38100" dir="5400000" algn="t" rotWithShape="0">
              <a:prstClr val="black">
                <a:alpha val="40000"/>
              </a:prstClr>
            </a:outerShdw>
          </a:effectLst>
        </p:grpSpPr>
        <p:sp>
          <p:nvSpPr>
            <p:cNvPr id="6" name="Freeform 133"/>
            <p:cNvSpPr>
              <a:spLocks/>
            </p:cNvSpPr>
            <p:nvPr/>
          </p:nvSpPr>
          <p:spPr bwMode="auto">
            <a:xfrm rot="2700000" flipH="1">
              <a:off x="6116557" y="2789035"/>
              <a:ext cx="189461" cy="313703"/>
            </a:xfrm>
            <a:custGeom>
              <a:avLst/>
              <a:gdLst>
                <a:gd name="T0" fmla="*/ 7566 w 397"/>
                <a:gd name="T1" fmla="*/ 1009717 h 659"/>
                <a:gd name="T2" fmla="*/ 0 w 397"/>
                <a:gd name="T3" fmla="*/ 1009717 h 659"/>
                <a:gd name="T4" fmla="*/ 0 w 397"/>
                <a:gd name="T5" fmla="*/ 1009717 h 659"/>
                <a:gd name="T6" fmla="*/ 11348 w 397"/>
                <a:gd name="T7" fmla="*/ 1021020 h 659"/>
                <a:gd name="T8" fmla="*/ 15131 w 397"/>
                <a:gd name="T9" fmla="*/ 1062464 h 659"/>
                <a:gd name="T10" fmla="*/ 18914 w 397"/>
                <a:gd name="T11" fmla="*/ 1069999 h 659"/>
                <a:gd name="T12" fmla="*/ 181575 w 397"/>
                <a:gd name="T13" fmla="*/ 1574858 h 659"/>
                <a:gd name="T14" fmla="*/ 348019 w 397"/>
                <a:gd name="T15" fmla="*/ 1092605 h 659"/>
                <a:gd name="T16" fmla="*/ 650644 w 397"/>
                <a:gd name="T17" fmla="*/ 1661513 h 659"/>
                <a:gd name="T18" fmla="*/ 548508 w 397"/>
                <a:gd name="T19" fmla="*/ 2124928 h 659"/>
                <a:gd name="T20" fmla="*/ 760345 w 397"/>
                <a:gd name="T21" fmla="*/ 2482850 h 659"/>
                <a:gd name="T22" fmla="*/ 650644 w 397"/>
                <a:gd name="T23" fmla="*/ 2275632 h 659"/>
                <a:gd name="T24" fmla="*/ 688472 w 397"/>
                <a:gd name="T25" fmla="*/ 1989294 h 659"/>
                <a:gd name="T26" fmla="*/ 866264 w 397"/>
                <a:gd name="T27" fmla="*/ 1740632 h 659"/>
                <a:gd name="T28" fmla="*/ 1028925 w 397"/>
                <a:gd name="T29" fmla="*/ 1454295 h 659"/>
                <a:gd name="T30" fmla="*/ 1059187 w 397"/>
                <a:gd name="T31" fmla="*/ 1363872 h 659"/>
                <a:gd name="T32" fmla="*/ 1161323 w 397"/>
                <a:gd name="T33" fmla="*/ 1823520 h 659"/>
                <a:gd name="T34" fmla="*/ 1229414 w 397"/>
                <a:gd name="T35" fmla="*/ 1529647 h 659"/>
                <a:gd name="T36" fmla="*/ 1399640 w 397"/>
                <a:gd name="T37" fmla="*/ 745985 h 659"/>
                <a:gd name="T38" fmla="*/ 714951 w 397"/>
                <a:gd name="T39" fmla="*/ 0 h 659"/>
                <a:gd name="T40" fmla="*/ 11348 w 397"/>
                <a:gd name="T41" fmla="*/ 956971 h 659"/>
                <a:gd name="T42" fmla="*/ 7566 w 397"/>
                <a:gd name="T43" fmla="*/ 1009717 h 6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97" h="659">
                  <a:moveTo>
                    <a:pt x="2" y="268"/>
                  </a:moveTo>
                  <a:cubicBezTo>
                    <a:pt x="2" y="267"/>
                    <a:pt x="0" y="264"/>
                    <a:pt x="0" y="268"/>
                  </a:cubicBezTo>
                  <a:cubicBezTo>
                    <a:pt x="0" y="268"/>
                    <a:pt x="0" y="268"/>
                    <a:pt x="0" y="268"/>
                  </a:cubicBezTo>
                  <a:cubicBezTo>
                    <a:pt x="0" y="269"/>
                    <a:pt x="2" y="270"/>
                    <a:pt x="3" y="271"/>
                  </a:cubicBezTo>
                  <a:cubicBezTo>
                    <a:pt x="3" y="275"/>
                    <a:pt x="4" y="278"/>
                    <a:pt x="4" y="282"/>
                  </a:cubicBezTo>
                  <a:cubicBezTo>
                    <a:pt x="5" y="283"/>
                    <a:pt x="5" y="283"/>
                    <a:pt x="5" y="284"/>
                  </a:cubicBezTo>
                  <a:cubicBezTo>
                    <a:pt x="10" y="335"/>
                    <a:pt x="25" y="381"/>
                    <a:pt x="48" y="418"/>
                  </a:cubicBezTo>
                  <a:cubicBezTo>
                    <a:pt x="23" y="377"/>
                    <a:pt x="37" y="299"/>
                    <a:pt x="92" y="290"/>
                  </a:cubicBezTo>
                  <a:cubicBezTo>
                    <a:pt x="158" y="280"/>
                    <a:pt x="169" y="399"/>
                    <a:pt x="172" y="441"/>
                  </a:cubicBezTo>
                  <a:cubicBezTo>
                    <a:pt x="174" y="484"/>
                    <a:pt x="145" y="521"/>
                    <a:pt x="145" y="564"/>
                  </a:cubicBezTo>
                  <a:cubicBezTo>
                    <a:pt x="145" y="613"/>
                    <a:pt x="170" y="653"/>
                    <a:pt x="201" y="659"/>
                  </a:cubicBezTo>
                  <a:cubicBezTo>
                    <a:pt x="187" y="656"/>
                    <a:pt x="174" y="616"/>
                    <a:pt x="172" y="604"/>
                  </a:cubicBezTo>
                  <a:cubicBezTo>
                    <a:pt x="168" y="580"/>
                    <a:pt x="175" y="551"/>
                    <a:pt x="182" y="528"/>
                  </a:cubicBezTo>
                  <a:cubicBezTo>
                    <a:pt x="190" y="501"/>
                    <a:pt x="211" y="483"/>
                    <a:pt x="229" y="462"/>
                  </a:cubicBezTo>
                  <a:cubicBezTo>
                    <a:pt x="247" y="440"/>
                    <a:pt x="262" y="414"/>
                    <a:pt x="272" y="386"/>
                  </a:cubicBezTo>
                  <a:cubicBezTo>
                    <a:pt x="275" y="378"/>
                    <a:pt x="278" y="370"/>
                    <a:pt x="280" y="362"/>
                  </a:cubicBezTo>
                  <a:cubicBezTo>
                    <a:pt x="284" y="420"/>
                    <a:pt x="307" y="484"/>
                    <a:pt x="307" y="484"/>
                  </a:cubicBezTo>
                  <a:cubicBezTo>
                    <a:pt x="299" y="437"/>
                    <a:pt x="325" y="406"/>
                    <a:pt x="325" y="406"/>
                  </a:cubicBezTo>
                  <a:cubicBezTo>
                    <a:pt x="397" y="291"/>
                    <a:pt x="370" y="198"/>
                    <a:pt x="370" y="198"/>
                  </a:cubicBezTo>
                  <a:cubicBezTo>
                    <a:pt x="351" y="85"/>
                    <a:pt x="277" y="0"/>
                    <a:pt x="189" y="0"/>
                  </a:cubicBezTo>
                  <a:cubicBezTo>
                    <a:pt x="87" y="0"/>
                    <a:pt x="3" y="114"/>
                    <a:pt x="3" y="254"/>
                  </a:cubicBezTo>
                  <a:cubicBezTo>
                    <a:pt x="3" y="258"/>
                    <a:pt x="2" y="263"/>
                    <a:pt x="2" y="268"/>
                  </a:cubicBezTo>
                  <a:close/>
                </a:path>
              </a:pathLst>
            </a:custGeom>
            <a:solidFill>
              <a:srgbClr val="F15A2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7" name="Freeform 134"/>
            <p:cNvSpPr>
              <a:spLocks/>
            </p:cNvSpPr>
            <p:nvPr/>
          </p:nvSpPr>
          <p:spPr bwMode="auto">
            <a:xfrm rot="2700000" flipH="1">
              <a:off x="6176406" y="2803550"/>
              <a:ext cx="154413" cy="197568"/>
            </a:xfrm>
            <a:custGeom>
              <a:avLst/>
              <a:gdLst>
                <a:gd name="T0" fmla="*/ 581760 w 324"/>
                <a:gd name="T1" fmla="*/ 0 h 415"/>
                <a:gd name="T2" fmla="*/ 1148410 w 324"/>
                <a:gd name="T3" fmla="*/ 648083 h 415"/>
                <a:gd name="T4" fmla="*/ 1152187 w 324"/>
                <a:gd name="T5" fmla="*/ 655619 h 415"/>
                <a:gd name="T6" fmla="*/ 1152187 w 324"/>
                <a:gd name="T7" fmla="*/ 663154 h 415"/>
                <a:gd name="T8" fmla="*/ 1042635 w 324"/>
                <a:gd name="T9" fmla="*/ 1273558 h 415"/>
                <a:gd name="T10" fmla="*/ 963304 w 324"/>
                <a:gd name="T11" fmla="*/ 983428 h 415"/>
                <a:gd name="T12" fmla="*/ 868863 w 324"/>
                <a:gd name="T13" fmla="*/ 1137913 h 415"/>
                <a:gd name="T14" fmla="*/ 642203 w 324"/>
                <a:gd name="T15" fmla="*/ 1552384 h 415"/>
                <a:gd name="T16" fmla="*/ 630870 w 324"/>
                <a:gd name="T17" fmla="*/ 1563688 h 415"/>
                <a:gd name="T18" fmla="*/ 630870 w 324"/>
                <a:gd name="T19" fmla="*/ 1541080 h 415"/>
                <a:gd name="T20" fmla="*/ 245548 w 324"/>
                <a:gd name="T21" fmla="*/ 859086 h 415"/>
                <a:gd name="T22" fmla="*/ 196439 w 324"/>
                <a:gd name="T23" fmla="*/ 862854 h 415"/>
                <a:gd name="T24" fmla="*/ 7555 w 324"/>
                <a:gd name="T25" fmla="*/ 964588 h 415"/>
                <a:gd name="T26" fmla="*/ 3778 w 324"/>
                <a:gd name="T27" fmla="*/ 945749 h 415"/>
                <a:gd name="T28" fmla="*/ 3778 w 324"/>
                <a:gd name="T29" fmla="*/ 938213 h 415"/>
                <a:gd name="T30" fmla="*/ 0 w 324"/>
                <a:gd name="T31" fmla="*/ 900534 h 415"/>
                <a:gd name="T32" fmla="*/ 0 w 324"/>
                <a:gd name="T33" fmla="*/ 889230 h 415"/>
                <a:gd name="T34" fmla="*/ 0 w 324"/>
                <a:gd name="T35" fmla="*/ 840247 h 415"/>
                <a:gd name="T36" fmla="*/ 581760 w 324"/>
                <a:gd name="T37" fmla="*/ 0 h 4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24" h="415">
                  <a:moveTo>
                    <a:pt x="154" y="0"/>
                  </a:moveTo>
                  <a:cubicBezTo>
                    <a:pt x="225" y="0"/>
                    <a:pt x="288" y="73"/>
                    <a:pt x="304" y="172"/>
                  </a:cubicBezTo>
                  <a:cubicBezTo>
                    <a:pt x="305" y="174"/>
                    <a:pt x="305" y="174"/>
                    <a:pt x="305" y="174"/>
                  </a:cubicBezTo>
                  <a:cubicBezTo>
                    <a:pt x="305" y="176"/>
                    <a:pt x="305" y="176"/>
                    <a:pt x="305" y="176"/>
                  </a:cubicBezTo>
                  <a:cubicBezTo>
                    <a:pt x="306" y="179"/>
                    <a:pt x="324" y="248"/>
                    <a:pt x="276" y="338"/>
                  </a:cubicBezTo>
                  <a:cubicBezTo>
                    <a:pt x="276" y="335"/>
                    <a:pt x="256" y="263"/>
                    <a:pt x="255" y="261"/>
                  </a:cubicBezTo>
                  <a:cubicBezTo>
                    <a:pt x="256" y="270"/>
                    <a:pt x="235" y="292"/>
                    <a:pt x="230" y="302"/>
                  </a:cubicBezTo>
                  <a:cubicBezTo>
                    <a:pt x="209" y="338"/>
                    <a:pt x="198" y="379"/>
                    <a:pt x="170" y="412"/>
                  </a:cubicBezTo>
                  <a:cubicBezTo>
                    <a:pt x="169" y="413"/>
                    <a:pt x="168" y="414"/>
                    <a:pt x="167" y="415"/>
                  </a:cubicBezTo>
                  <a:cubicBezTo>
                    <a:pt x="167" y="413"/>
                    <a:pt x="167" y="411"/>
                    <a:pt x="167" y="409"/>
                  </a:cubicBezTo>
                  <a:cubicBezTo>
                    <a:pt x="159" y="260"/>
                    <a:pt x="107" y="228"/>
                    <a:pt x="65" y="228"/>
                  </a:cubicBezTo>
                  <a:cubicBezTo>
                    <a:pt x="61" y="228"/>
                    <a:pt x="57" y="229"/>
                    <a:pt x="52" y="229"/>
                  </a:cubicBezTo>
                  <a:cubicBezTo>
                    <a:pt x="33" y="232"/>
                    <a:pt x="15" y="242"/>
                    <a:pt x="2" y="256"/>
                  </a:cubicBezTo>
                  <a:cubicBezTo>
                    <a:pt x="2" y="254"/>
                    <a:pt x="1" y="253"/>
                    <a:pt x="1" y="251"/>
                  </a:cubicBezTo>
                  <a:cubicBezTo>
                    <a:pt x="1" y="249"/>
                    <a:pt x="1" y="249"/>
                    <a:pt x="1" y="249"/>
                  </a:cubicBezTo>
                  <a:cubicBezTo>
                    <a:pt x="1" y="246"/>
                    <a:pt x="1" y="242"/>
                    <a:pt x="0" y="239"/>
                  </a:cubicBezTo>
                  <a:cubicBezTo>
                    <a:pt x="0" y="239"/>
                    <a:pt x="0" y="236"/>
                    <a:pt x="0" y="236"/>
                  </a:cubicBezTo>
                  <a:cubicBezTo>
                    <a:pt x="0" y="231"/>
                    <a:pt x="0" y="227"/>
                    <a:pt x="0" y="223"/>
                  </a:cubicBezTo>
                  <a:cubicBezTo>
                    <a:pt x="0" y="100"/>
                    <a:pt x="69" y="0"/>
                    <a:pt x="154" y="0"/>
                  </a:cubicBezTo>
                  <a:close/>
                </a:path>
              </a:pathLst>
            </a:custGeom>
            <a:solidFill>
              <a:srgbClr val="F7931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8" name="Freeform 135"/>
            <p:cNvSpPr>
              <a:spLocks/>
            </p:cNvSpPr>
            <p:nvPr/>
          </p:nvSpPr>
          <p:spPr bwMode="auto">
            <a:xfrm rot="2700000" flipH="1">
              <a:off x="6216128" y="2815389"/>
              <a:ext cx="101140" cy="142811"/>
            </a:xfrm>
            <a:custGeom>
              <a:avLst/>
              <a:gdLst>
                <a:gd name="T0" fmla="*/ 162607 w 212"/>
                <a:gd name="T1" fmla="*/ 535009 h 300"/>
                <a:gd name="T2" fmla="*/ 128573 w 212"/>
                <a:gd name="T3" fmla="*/ 535009 h 300"/>
                <a:gd name="T4" fmla="*/ 3782 w 212"/>
                <a:gd name="T5" fmla="*/ 599059 h 300"/>
                <a:gd name="T6" fmla="*/ 3782 w 212"/>
                <a:gd name="T7" fmla="*/ 587756 h 300"/>
                <a:gd name="T8" fmla="*/ 3782 w 212"/>
                <a:gd name="T9" fmla="*/ 583988 h 300"/>
                <a:gd name="T10" fmla="*/ 0 w 212"/>
                <a:gd name="T11" fmla="*/ 557615 h 300"/>
                <a:gd name="T12" fmla="*/ 0 w 212"/>
                <a:gd name="T13" fmla="*/ 550079 h 300"/>
                <a:gd name="T14" fmla="*/ 0 w 212"/>
                <a:gd name="T15" fmla="*/ 523706 h 300"/>
                <a:gd name="T16" fmla="*/ 381936 w 212"/>
                <a:gd name="T17" fmla="*/ 0 h 300"/>
                <a:gd name="T18" fmla="*/ 752528 w 212"/>
                <a:gd name="T19" fmla="*/ 403140 h 300"/>
                <a:gd name="T20" fmla="*/ 756309 w 212"/>
                <a:gd name="T21" fmla="*/ 406908 h 300"/>
                <a:gd name="T22" fmla="*/ 756309 w 212"/>
                <a:gd name="T23" fmla="*/ 410676 h 300"/>
                <a:gd name="T24" fmla="*/ 684460 w 212"/>
                <a:gd name="T25" fmla="*/ 791210 h 300"/>
                <a:gd name="T26" fmla="*/ 631518 w 212"/>
                <a:gd name="T27" fmla="*/ 610362 h 300"/>
                <a:gd name="T28" fmla="*/ 567232 w 212"/>
                <a:gd name="T29" fmla="*/ 704554 h 300"/>
                <a:gd name="T30" fmla="*/ 457567 w 212"/>
                <a:gd name="T31" fmla="*/ 1130300 h 300"/>
                <a:gd name="T32" fmla="*/ 162607 w 212"/>
                <a:gd name="T33" fmla="*/ 535009 h 3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2" h="300">
                  <a:moveTo>
                    <a:pt x="43" y="142"/>
                  </a:moveTo>
                  <a:cubicBezTo>
                    <a:pt x="40" y="142"/>
                    <a:pt x="37" y="142"/>
                    <a:pt x="34" y="142"/>
                  </a:cubicBezTo>
                  <a:cubicBezTo>
                    <a:pt x="21" y="144"/>
                    <a:pt x="10" y="150"/>
                    <a:pt x="1" y="159"/>
                  </a:cubicBezTo>
                  <a:cubicBezTo>
                    <a:pt x="1" y="158"/>
                    <a:pt x="1" y="157"/>
                    <a:pt x="1" y="156"/>
                  </a:cubicBezTo>
                  <a:cubicBezTo>
                    <a:pt x="1" y="155"/>
                    <a:pt x="1" y="155"/>
                    <a:pt x="1" y="155"/>
                  </a:cubicBezTo>
                  <a:cubicBezTo>
                    <a:pt x="0" y="152"/>
                    <a:pt x="0" y="150"/>
                    <a:pt x="0" y="148"/>
                  </a:cubicBezTo>
                  <a:cubicBezTo>
                    <a:pt x="0" y="146"/>
                    <a:pt x="0" y="146"/>
                    <a:pt x="0" y="146"/>
                  </a:cubicBezTo>
                  <a:cubicBezTo>
                    <a:pt x="0" y="143"/>
                    <a:pt x="0" y="141"/>
                    <a:pt x="0" y="139"/>
                  </a:cubicBezTo>
                  <a:cubicBezTo>
                    <a:pt x="0" y="62"/>
                    <a:pt x="45" y="0"/>
                    <a:pt x="101" y="0"/>
                  </a:cubicBezTo>
                  <a:cubicBezTo>
                    <a:pt x="147" y="0"/>
                    <a:pt x="189" y="45"/>
                    <a:pt x="199" y="107"/>
                  </a:cubicBezTo>
                  <a:cubicBezTo>
                    <a:pt x="200" y="108"/>
                    <a:pt x="200" y="108"/>
                    <a:pt x="200" y="108"/>
                  </a:cubicBezTo>
                  <a:cubicBezTo>
                    <a:pt x="200" y="109"/>
                    <a:pt x="200" y="109"/>
                    <a:pt x="200" y="109"/>
                  </a:cubicBezTo>
                  <a:cubicBezTo>
                    <a:pt x="201" y="111"/>
                    <a:pt x="212" y="154"/>
                    <a:pt x="181" y="210"/>
                  </a:cubicBezTo>
                  <a:cubicBezTo>
                    <a:pt x="181" y="208"/>
                    <a:pt x="167" y="164"/>
                    <a:pt x="167" y="162"/>
                  </a:cubicBezTo>
                  <a:cubicBezTo>
                    <a:pt x="168" y="168"/>
                    <a:pt x="154" y="181"/>
                    <a:pt x="150" y="187"/>
                  </a:cubicBezTo>
                  <a:cubicBezTo>
                    <a:pt x="137" y="210"/>
                    <a:pt x="126" y="275"/>
                    <a:pt x="121" y="300"/>
                  </a:cubicBezTo>
                  <a:cubicBezTo>
                    <a:pt x="121" y="300"/>
                    <a:pt x="94" y="134"/>
                    <a:pt x="43" y="142"/>
                  </a:cubicBezTo>
                  <a:close/>
                </a:path>
              </a:pathLst>
            </a:custGeom>
            <a:solidFill>
              <a:srgbClr val="FBB0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9" name="Freeform 107"/>
            <p:cNvSpPr>
              <a:spLocks/>
            </p:cNvSpPr>
            <p:nvPr/>
          </p:nvSpPr>
          <p:spPr bwMode="auto">
            <a:xfrm rot="2700000" flipH="1">
              <a:off x="6219230" y="2554544"/>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288 w 10000"/>
                <a:gd name="connsiteY10" fmla="*/ 8384 h 10000"/>
                <a:gd name="connsiteX11" fmla="*/ 3910 w 10000"/>
                <a:gd name="connsiteY11" fmla="*/ 6283 h 10000"/>
                <a:gd name="connsiteX12" fmla="*/ 3910 w 10000"/>
                <a:gd name="connsiteY12" fmla="*/ 6263 h 10000"/>
                <a:gd name="connsiteX13" fmla="*/ 1346 w 10000"/>
                <a:gd name="connsiteY13" fmla="*/ 5333 h 10000"/>
                <a:gd name="connsiteX14" fmla="*/ 0 w 10000"/>
                <a:gd name="connsiteY14" fmla="*/ 3172 h 10000"/>
                <a:gd name="connsiteX15" fmla="*/ 5000 w 10000"/>
                <a:gd name="connsiteY15" fmla="*/ 0 h 10000"/>
                <a:gd name="connsiteX0" fmla="*/ 5000 w 10000"/>
                <a:gd name="connsiteY0" fmla="*/ 0 h 10086"/>
                <a:gd name="connsiteX1" fmla="*/ 10000 w 10000"/>
                <a:gd name="connsiteY1" fmla="*/ 3212 h 10086"/>
                <a:gd name="connsiteX2" fmla="*/ 10000 w 10000"/>
                <a:gd name="connsiteY2" fmla="*/ 3293 h 10086"/>
                <a:gd name="connsiteX3" fmla="*/ 10000 w 10000"/>
                <a:gd name="connsiteY3" fmla="*/ 3293 h 10086"/>
                <a:gd name="connsiteX4" fmla="*/ 6795 w 10000"/>
                <a:gd name="connsiteY4" fmla="*/ 9697 h 10086"/>
                <a:gd name="connsiteX5" fmla="*/ 6635 w 10000"/>
                <a:gd name="connsiteY5" fmla="*/ 9818 h 10086"/>
                <a:gd name="connsiteX6" fmla="*/ 6635 w 10000"/>
                <a:gd name="connsiteY6" fmla="*/ 9818 h 10086"/>
                <a:gd name="connsiteX7" fmla="*/ 6635 w 10000"/>
                <a:gd name="connsiteY7" fmla="*/ 9818 h 10086"/>
                <a:gd name="connsiteX8" fmla="*/ 5897 w 10000"/>
                <a:gd name="connsiteY8" fmla="*/ 10000 h 10086"/>
                <a:gd name="connsiteX9" fmla="*/ 5288 w 10000"/>
                <a:gd name="connsiteY9" fmla="*/ 8384 h 10086"/>
                <a:gd name="connsiteX10" fmla="*/ 3910 w 10000"/>
                <a:gd name="connsiteY10" fmla="*/ 6283 h 10086"/>
                <a:gd name="connsiteX11" fmla="*/ 3910 w 10000"/>
                <a:gd name="connsiteY11" fmla="*/ 6263 h 10086"/>
                <a:gd name="connsiteX12" fmla="*/ 1346 w 10000"/>
                <a:gd name="connsiteY12" fmla="*/ 5333 h 10086"/>
                <a:gd name="connsiteX13" fmla="*/ 0 w 10000"/>
                <a:gd name="connsiteY13" fmla="*/ 3172 h 10086"/>
                <a:gd name="connsiteX14" fmla="*/ 5000 w 10000"/>
                <a:gd name="connsiteY14" fmla="*/ 0 h 10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chemeClr val="accent2">
                <a:alpha val="73000"/>
              </a:schemeClr>
            </a:solidFill>
            <a:ln>
              <a:noFill/>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0" name="Freeform 107"/>
            <p:cNvSpPr>
              <a:spLocks/>
            </p:cNvSpPr>
            <p:nvPr/>
          </p:nvSpPr>
          <p:spPr bwMode="auto">
            <a:xfrm rot="2700000">
              <a:off x="6369742" y="2705056"/>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288 w 10000"/>
                <a:gd name="connsiteY10" fmla="*/ 8384 h 10000"/>
                <a:gd name="connsiteX11" fmla="*/ 3910 w 10000"/>
                <a:gd name="connsiteY11" fmla="*/ 6283 h 10000"/>
                <a:gd name="connsiteX12" fmla="*/ 3910 w 10000"/>
                <a:gd name="connsiteY12" fmla="*/ 6263 h 10000"/>
                <a:gd name="connsiteX13" fmla="*/ 1346 w 10000"/>
                <a:gd name="connsiteY13" fmla="*/ 5333 h 10000"/>
                <a:gd name="connsiteX14" fmla="*/ 0 w 10000"/>
                <a:gd name="connsiteY14" fmla="*/ 3172 h 10000"/>
                <a:gd name="connsiteX15" fmla="*/ 5000 w 10000"/>
                <a:gd name="connsiteY15" fmla="*/ 0 h 10000"/>
                <a:gd name="connsiteX0" fmla="*/ 5000 w 10000"/>
                <a:gd name="connsiteY0" fmla="*/ 0 h 10086"/>
                <a:gd name="connsiteX1" fmla="*/ 10000 w 10000"/>
                <a:gd name="connsiteY1" fmla="*/ 3212 h 10086"/>
                <a:gd name="connsiteX2" fmla="*/ 10000 w 10000"/>
                <a:gd name="connsiteY2" fmla="*/ 3293 h 10086"/>
                <a:gd name="connsiteX3" fmla="*/ 10000 w 10000"/>
                <a:gd name="connsiteY3" fmla="*/ 3293 h 10086"/>
                <a:gd name="connsiteX4" fmla="*/ 6795 w 10000"/>
                <a:gd name="connsiteY4" fmla="*/ 9697 h 10086"/>
                <a:gd name="connsiteX5" fmla="*/ 6635 w 10000"/>
                <a:gd name="connsiteY5" fmla="*/ 9818 h 10086"/>
                <a:gd name="connsiteX6" fmla="*/ 6635 w 10000"/>
                <a:gd name="connsiteY6" fmla="*/ 9818 h 10086"/>
                <a:gd name="connsiteX7" fmla="*/ 6635 w 10000"/>
                <a:gd name="connsiteY7" fmla="*/ 9818 h 10086"/>
                <a:gd name="connsiteX8" fmla="*/ 5897 w 10000"/>
                <a:gd name="connsiteY8" fmla="*/ 10000 h 10086"/>
                <a:gd name="connsiteX9" fmla="*/ 5288 w 10000"/>
                <a:gd name="connsiteY9" fmla="*/ 8384 h 10086"/>
                <a:gd name="connsiteX10" fmla="*/ 3910 w 10000"/>
                <a:gd name="connsiteY10" fmla="*/ 6283 h 10086"/>
                <a:gd name="connsiteX11" fmla="*/ 3910 w 10000"/>
                <a:gd name="connsiteY11" fmla="*/ 6263 h 10086"/>
                <a:gd name="connsiteX12" fmla="*/ 1346 w 10000"/>
                <a:gd name="connsiteY12" fmla="*/ 5333 h 10086"/>
                <a:gd name="connsiteX13" fmla="*/ 0 w 10000"/>
                <a:gd name="connsiteY13" fmla="*/ 3172 h 10086"/>
                <a:gd name="connsiteX14" fmla="*/ 5000 w 10000"/>
                <a:gd name="connsiteY14" fmla="*/ 0 h 10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chemeClr val="accent2">
                <a:alpha val="73000"/>
              </a:schemeClr>
            </a:solidFill>
            <a:ln>
              <a:noFill/>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1" name="Freeform 108"/>
            <p:cNvSpPr>
              <a:spLocks/>
            </p:cNvSpPr>
            <p:nvPr/>
          </p:nvSpPr>
          <p:spPr bwMode="auto">
            <a:xfrm rot="2700000">
              <a:off x="6407803" y="2259335"/>
              <a:ext cx="350653" cy="642255"/>
            </a:xfrm>
            <a:custGeom>
              <a:avLst/>
              <a:gdLst>
                <a:gd name="T0" fmla="*/ 1122363 w 596"/>
                <a:gd name="T1" fmla="*/ 4105275 h 1092"/>
                <a:gd name="T2" fmla="*/ 598844 w 596"/>
                <a:gd name="T3" fmla="*/ 4105275 h 1092"/>
                <a:gd name="T4" fmla="*/ 79093 w 596"/>
                <a:gd name="T5" fmla="*/ 1928577 h 1092"/>
                <a:gd name="T6" fmla="*/ 1122363 w 596"/>
                <a:gd name="T7" fmla="*/ 0 h 1092"/>
                <a:gd name="T8" fmla="*/ 1126129 w 596"/>
                <a:gd name="T9" fmla="*/ 0 h 1092"/>
                <a:gd name="T10" fmla="*/ 2165632 w 596"/>
                <a:gd name="T11" fmla="*/ 1928577 h 1092"/>
                <a:gd name="T12" fmla="*/ 1645881 w 596"/>
                <a:gd name="T13" fmla="*/ 4105275 h 1092"/>
                <a:gd name="T14" fmla="*/ 1122363 w 596"/>
                <a:gd name="T15" fmla="*/ 4105275 h 109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96" h="1092">
                  <a:moveTo>
                    <a:pt x="298" y="1092"/>
                  </a:moveTo>
                  <a:cubicBezTo>
                    <a:pt x="159" y="1092"/>
                    <a:pt x="159" y="1092"/>
                    <a:pt x="159" y="1092"/>
                  </a:cubicBezTo>
                  <a:cubicBezTo>
                    <a:pt x="31" y="824"/>
                    <a:pt x="21" y="513"/>
                    <a:pt x="21" y="513"/>
                  </a:cubicBezTo>
                  <a:cubicBezTo>
                    <a:pt x="0" y="212"/>
                    <a:pt x="298" y="0"/>
                    <a:pt x="298" y="0"/>
                  </a:cubicBezTo>
                  <a:cubicBezTo>
                    <a:pt x="299" y="0"/>
                    <a:pt x="299" y="0"/>
                    <a:pt x="299" y="0"/>
                  </a:cubicBezTo>
                  <a:cubicBezTo>
                    <a:pt x="299" y="0"/>
                    <a:pt x="596" y="212"/>
                    <a:pt x="575" y="513"/>
                  </a:cubicBezTo>
                  <a:cubicBezTo>
                    <a:pt x="575" y="513"/>
                    <a:pt x="566" y="824"/>
                    <a:pt x="437" y="1092"/>
                  </a:cubicBezTo>
                  <a:lnTo>
                    <a:pt x="298" y="1092"/>
                  </a:lnTo>
                  <a:close/>
                </a:path>
              </a:pathLst>
            </a:custGeom>
            <a:solidFill>
              <a:schemeClr val="accent1"/>
            </a:solidFill>
            <a:ln>
              <a:noFill/>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2" name="Oval 113"/>
            <p:cNvSpPr>
              <a:spLocks noChangeArrowheads="1"/>
            </p:cNvSpPr>
            <p:nvPr/>
          </p:nvSpPr>
          <p:spPr bwMode="auto">
            <a:xfrm rot="2700000">
              <a:off x="6568043" y="2481147"/>
              <a:ext cx="117123" cy="114085"/>
            </a:xfrm>
            <a:prstGeom prst="ellipse">
              <a:avLst/>
            </a:prstGeom>
            <a:solidFill>
              <a:schemeClr val="bg1">
                <a:alpha val="77000"/>
              </a:schemeClr>
            </a:solidFill>
            <a:ln>
              <a:noFill/>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3" name="Oval 116"/>
            <p:cNvSpPr>
              <a:spLocks noChangeArrowheads="1"/>
            </p:cNvSpPr>
            <p:nvPr/>
          </p:nvSpPr>
          <p:spPr bwMode="auto">
            <a:xfrm rot="2700000">
              <a:off x="6500229" y="2593093"/>
              <a:ext cx="70303" cy="72640"/>
            </a:xfrm>
            <a:prstGeom prst="ellipse">
              <a:avLst/>
            </a:prstGeom>
            <a:solidFill>
              <a:schemeClr val="bg1">
                <a:alpha val="77000"/>
              </a:schemeClr>
            </a:solidFill>
            <a:ln>
              <a:noFill/>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4" name="Oval 119"/>
            <p:cNvSpPr>
              <a:spLocks noChangeArrowheads="1"/>
            </p:cNvSpPr>
            <p:nvPr/>
          </p:nvSpPr>
          <p:spPr bwMode="auto">
            <a:xfrm rot="2700000">
              <a:off x="6447912" y="2674106"/>
              <a:ext cx="43239" cy="42313"/>
            </a:xfrm>
            <a:prstGeom prst="ellipse">
              <a:avLst/>
            </a:prstGeom>
            <a:solidFill>
              <a:schemeClr val="bg1">
                <a:alpha val="77000"/>
              </a:schemeClr>
            </a:solidFill>
            <a:ln>
              <a:noFill/>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5" name="Rectangle 27"/>
            <p:cNvSpPr/>
            <p:nvPr/>
          </p:nvSpPr>
          <p:spPr>
            <a:xfrm rot="2700000">
              <a:off x="6301683" y="2797997"/>
              <a:ext cx="71523" cy="43830"/>
            </a:xfrm>
            <a:prstGeom prst="rect">
              <a:avLst/>
            </a:prstGeom>
            <a:solidFill>
              <a:srgbClr val="EB6949">
                <a:alpha val="73000"/>
              </a:srgbClr>
            </a:solidFill>
            <a:ln>
              <a:no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grpSp>
      <p:grpSp>
        <p:nvGrpSpPr>
          <p:cNvPr id="16" name="组合 15"/>
          <p:cNvGrpSpPr/>
          <p:nvPr/>
        </p:nvGrpSpPr>
        <p:grpSpPr>
          <a:xfrm>
            <a:off x="2776458" y="1732994"/>
            <a:ext cx="958136" cy="958133"/>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sp>
          <p:nvSpPr>
            <p:cNvPr id="18" name="椭圆 1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grpSp>
        <p:nvGrpSpPr>
          <p:cNvPr id="19" name="Group 30"/>
          <p:cNvGrpSpPr/>
          <p:nvPr/>
        </p:nvGrpSpPr>
        <p:grpSpPr>
          <a:xfrm>
            <a:off x="4801394" y="3834127"/>
            <a:ext cx="317357" cy="278329"/>
            <a:chOff x="3175" y="-1587"/>
            <a:chExt cx="490538" cy="430212"/>
          </a:xfrm>
          <a:solidFill>
            <a:schemeClr val="accent1"/>
          </a:solidFill>
        </p:grpSpPr>
        <p:sp>
          <p:nvSpPr>
            <p:cNvPr id="20" name="Freeform 175"/>
            <p:cNvSpPr>
              <a:spLocks noEditPoints="1"/>
            </p:cNvSpPr>
            <p:nvPr/>
          </p:nvSpPr>
          <p:spPr bwMode="auto">
            <a:xfrm>
              <a:off x="3175" y="-1587"/>
              <a:ext cx="490538" cy="430212"/>
            </a:xfrm>
            <a:custGeom>
              <a:avLst/>
              <a:gdLst>
                <a:gd name="T0" fmla="*/ 128 w 128"/>
                <a:gd name="T1" fmla="*/ 66 h 112"/>
                <a:gd name="T2" fmla="*/ 112 w 128"/>
                <a:gd name="T3" fmla="*/ 6 h 112"/>
                <a:gd name="T4" fmla="*/ 104 w 128"/>
                <a:gd name="T5" fmla="*/ 0 h 112"/>
                <a:gd name="T6" fmla="*/ 64 w 128"/>
                <a:gd name="T7" fmla="*/ 0 h 112"/>
                <a:gd name="T8" fmla="*/ 24 w 128"/>
                <a:gd name="T9" fmla="*/ 0 h 112"/>
                <a:gd name="T10" fmla="*/ 16 w 128"/>
                <a:gd name="T11" fmla="*/ 6 h 112"/>
                <a:gd name="T12" fmla="*/ 0 w 128"/>
                <a:gd name="T13" fmla="*/ 66 h 112"/>
                <a:gd name="T14" fmla="*/ 0 w 128"/>
                <a:gd name="T15" fmla="*/ 68 h 112"/>
                <a:gd name="T16" fmla="*/ 0 w 128"/>
                <a:gd name="T17" fmla="*/ 96 h 112"/>
                <a:gd name="T18" fmla="*/ 16 w 128"/>
                <a:gd name="T19" fmla="*/ 112 h 112"/>
                <a:gd name="T20" fmla="*/ 112 w 128"/>
                <a:gd name="T21" fmla="*/ 112 h 112"/>
                <a:gd name="T22" fmla="*/ 128 w 128"/>
                <a:gd name="T23" fmla="*/ 96 h 112"/>
                <a:gd name="T24" fmla="*/ 128 w 128"/>
                <a:gd name="T25" fmla="*/ 68 h 112"/>
                <a:gd name="T26" fmla="*/ 128 w 128"/>
                <a:gd name="T27" fmla="*/ 66 h 112"/>
                <a:gd name="T28" fmla="*/ 120 w 128"/>
                <a:gd name="T29" fmla="*/ 96 h 112"/>
                <a:gd name="T30" fmla="*/ 112 w 128"/>
                <a:gd name="T31" fmla="*/ 104 h 112"/>
                <a:gd name="T32" fmla="*/ 16 w 128"/>
                <a:gd name="T33" fmla="*/ 104 h 112"/>
                <a:gd name="T34" fmla="*/ 8 w 128"/>
                <a:gd name="T35" fmla="*/ 96 h 112"/>
                <a:gd name="T36" fmla="*/ 8 w 128"/>
                <a:gd name="T37" fmla="*/ 68 h 112"/>
                <a:gd name="T38" fmla="*/ 24 w 128"/>
                <a:gd name="T39" fmla="*/ 8 h 112"/>
                <a:gd name="T40" fmla="*/ 104 w 128"/>
                <a:gd name="T41" fmla="*/ 8 h 112"/>
                <a:gd name="T42" fmla="*/ 120 w 128"/>
                <a:gd name="T43" fmla="*/ 68 h 112"/>
                <a:gd name="T44" fmla="*/ 120 w 128"/>
                <a:gd name="T45" fmla="*/ 9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8" h="112">
                  <a:moveTo>
                    <a:pt x="128" y="66"/>
                  </a:moveTo>
                  <a:cubicBezTo>
                    <a:pt x="112" y="6"/>
                    <a:pt x="112" y="6"/>
                    <a:pt x="112" y="6"/>
                  </a:cubicBezTo>
                  <a:cubicBezTo>
                    <a:pt x="111" y="2"/>
                    <a:pt x="108" y="0"/>
                    <a:pt x="104" y="0"/>
                  </a:cubicBezTo>
                  <a:cubicBezTo>
                    <a:pt x="64" y="0"/>
                    <a:pt x="64" y="0"/>
                    <a:pt x="64" y="0"/>
                  </a:cubicBezTo>
                  <a:cubicBezTo>
                    <a:pt x="24" y="0"/>
                    <a:pt x="24" y="0"/>
                    <a:pt x="24" y="0"/>
                  </a:cubicBezTo>
                  <a:cubicBezTo>
                    <a:pt x="20" y="0"/>
                    <a:pt x="17" y="2"/>
                    <a:pt x="16" y="6"/>
                  </a:cubicBezTo>
                  <a:cubicBezTo>
                    <a:pt x="0" y="66"/>
                    <a:pt x="0" y="66"/>
                    <a:pt x="0" y="66"/>
                  </a:cubicBezTo>
                  <a:cubicBezTo>
                    <a:pt x="0" y="67"/>
                    <a:pt x="0" y="67"/>
                    <a:pt x="0" y="68"/>
                  </a:cubicBezTo>
                  <a:cubicBezTo>
                    <a:pt x="0" y="96"/>
                    <a:pt x="0" y="96"/>
                    <a:pt x="0" y="96"/>
                  </a:cubicBezTo>
                  <a:cubicBezTo>
                    <a:pt x="0" y="105"/>
                    <a:pt x="7" y="112"/>
                    <a:pt x="16" y="112"/>
                  </a:cubicBezTo>
                  <a:cubicBezTo>
                    <a:pt x="112" y="112"/>
                    <a:pt x="112" y="112"/>
                    <a:pt x="112" y="112"/>
                  </a:cubicBezTo>
                  <a:cubicBezTo>
                    <a:pt x="121" y="112"/>
                    <a:pt x="128" y="105"/>
                    <a:pt x="128" y="96"/>
                  </a:cubicBezTo>
                  <a:cubicBezTo>
                    <a:pt x="128" y="68"/>
                    <a:pt x="128" y="68"/>
                    <a:pt x="128" y="68"/>
                  </a:cubicBezTo>
                  <a:cubicBezTo>
                    <a:pt x="128" y="67"/>
                    <a:pt x="128" y="67"/>
                    <a:pt x="128" y="66"/>
                  </a:cubicBezTo>
                  <a:close/>
                  <a:moveTo>
                    <a:pt x="120" y="96"/>
                  </a:moveTo>
                  <a:cubicBezTo>
                    <a:pt x="120" y="100"/>
                    <a:pt x="116" y="104"/>
                    <a:pt x="112" y="104"/>
                  </a:cubicBezTo>
                  <a:cubicBezTo>
                    <a:pt x="16" y="104"/>
                    <a:pt x="16" y="104"/>
                    <a:pt x="16" y="104"/>
                  </a:cubicBezTo>
                  <a:cubicBezTo>
                    <a:pt x="12" y="104"/>
                    <a:pt x="8" y="100"/>
                    <a:pt x="8" y="96"/>
                  </a:cubicBezTo>
                  <a:cubicBezTo>
                    <a:pt x="8" y="68"/>
                    <a:pt x="8" y="68"/>
                    <a:pt x="8" y="68"/>
                  </a:cubicBezTo>
                  <a:cubicBezTo>
                    <a:pt x="24" y="8"/>
                    <a:pt x="24" y="8"/>
                    <a:pt x="24" y="8"/>
                  </a:cubicBezTo>
                  <a:cubicBezTo>
                    <a:pt x="104" y="8"/>
                    <a:pt x="104" y="8"/>
                    <a:pt x="104" y="8"/>
                  </a:cubicBezTo>
                  <a:cubicBezTo>
                    <a:pt x="120" y="68"/>
                    <a:pt x="120" y="68"/>
                    <a:pt x="120" y="68"/>
                  </a:cubicBezTo>
                  <a:lnTo>
                    <a:pt x="12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1" name="Freeform 176"/>
            <p:cNvSpPr>
              <a:spLocks noEditPoints="1"/>
            </p:cNvSpPr>
            <p:nvPr/>
          </p:nvSpPr>
          <p:spPr bwMode="auto">
            <a:xfrm>
              <a:off x="60325" y="58738"/>
              <a:ext cx="374650" cy="277812"/>
            </a:xfrm>
            <a:custGeom>
              <a:avLst/>
              <a:gdLst>
                <a:gd name="T0" fmla="*/ 80 w 98"/>
                <a:gd name="T1" fmla="*/ 0 h 72"/>
                <a:gd name="T2" fmla="*/ 18 w 98"/>
                <a:gd name="T3" fmla="*/ 0 h 72"/>
                <a:gd name="T4" fmla="*/ 14 w 98"/>
                <a:gd name="T5" fmla="*/ 3 h 72"/>
                <a:gd name="T6" fmla="*/ 0 w 98"/>
                <a:gd name="T7" fmla="*/ 51 h 72"/>
                <a:gd name="T8" fmla="*/ 1 w 98"/>
                <a:gd name="T9" fmla="*/ 54 h 72"/>
                <a:gd name="T10" fmla="*/ 4 w 98"/>
                <a:gd name="T11" fmla="*/ 56 h 72"/>
                <a:gd name="T12" fmla="*/ 16 w 98"/>
                <a:gd name="T13" fmla="*/ 56 h 72"/>
                <a:gd name="T14" fmla="*/ 20 w 98"/>
                <a:gd name="T15" fmla="*/ 56 h 72"/>
                <a:gd name="T16" fmla="*/ 23 w 98"/>
                <a:gd name="T17" fmla="*/ 56 h 72"/>
                <a:gd name="T18" fmla="*/ 28 w 98"/>
                <a:gd name="T19" fmla="*/ 68 h 72"/>
                <a:gd name="T20" fmla="*/ 35 w 98"/>
                <a:gd name="T21" fmla="*/ 72 h 72"/>
                <a:gd name="T22" fmla="*/ 63 w 98"/>
                <a:gd name="T23" fmla="*/ 72 h 72"/>
                <a:gd name="T24" fmla="*/ 70 w 98"/>
                <a:gd name="T25" fmla="*/ 68 h 72"/>
                <a:gd name="T26" fmla="*/ 75 w 98"/>
                <a:gd name="T27" fmla="*/ 56 h 72"/>
                <a:gd name="T28" fmla="*/ 78 w 98"/>
                <a:gd name="T29" fmla="*/ 56 h 72"/>
                <a:gd name="T30" fmla="*/ 82 w 98"/>
                <a:gd name="T31" fmla="*/ 56 h 72"/>
                <a:gd name="T32" fmla="*/ 94 w 98"/>
                <a:gd name="T33" fmla="*/ 56 h 72"/>
                <a:gd name="T34" fmla="*/ 97 w 98"/>
                <a:gd name="T35" fmla="*/ 54 h 72"/>
                <a:gd name="T36" fmla="*/ 98 w 98"/>
                <a:gd name="T37" fmla="*/ 51 h 72"/>
                <a:gd name="T38" fmla="*/ 84 w 98"/>
                <a:gd name="T39" fmla="*/ 3 h 72"/>
                <a:gd name="T40" fmla="*/ 80 w 98"/>
                <a:gd name="T41" fmla="*/ 0 h 72"/>
                <a:gd name="T42" fmla="*/ 82 w 98"/>
                <a:gd name="T43" fmla="*/ 48 h 72"/>
                <a:gd name="T44" fmla="*/ 75 w 98"/>
                <a:gd name="T45" fmla="*/ 48 h 72"/>
                <a:gd name="T46" fmla="*/ 68 w 98"/>
                <a:gd name="T47" fmla="*/ 52 h 72"/>
                <a:gd name="T48" fmla="*/ 63 w 98"/>
                <a:gd name="T49" fmla="*/ 64 h 72"/>
                <a:gd name="T50" fmla="*/ 35 w 98"/>
                <a:gd name="T51" fmla="*/ 64 h 72"/>
                <a:gd name="T52" fmla="*/ 30 w 98"/>
                <a:gd name="T53" fmla="*/ 52 h 72"/>
                <a:gd name="T54" fmla="*/ 23 w 98"/>
                <a:gd name="T55" fmla="*/ 48 h 72"/>
                <a:gd name="T56" fmla="*/ 16 w 98"/>
                <a:gd name="T57" fmla="*/ 48 h 72"/>
                <a:gd name="T58" fmla="*/ 6 w 98"/>
                <a:gd name="T59" fmla="*/ 48 h 72"/>
                <a:gd name="T60" fmla="*/ 18 w 98"/>
                <a:gd name="T61" fmla="*/ 4 h 72"/>
                <a:gd name="T62" fmla="*/ 80 w 98"/>
                <a:gd name="T63" fmla="*/ 4 h 72"/>
                <a:gd name="T64" fmla="*/ 92 w 98"/>
                <a:gd name="T65" fmla="*/ 48 h 72"/>
                <a:gd name="T66" fmla="*/ 82 w 98"/>
                <a:gd name="T67" fmla="*/ 4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8" h="72">
                  <a:moveTo>
                    <a:pt x="80" y="0"/>
                  </a:moveTo>
                  <a:cubicBezTo>
                    <a:pt x="18" y="0"/>
                    <a:pt x="18" y="0"/>
                    <a:pt x="18" y="0"/>
                  </a:cubicBezTo>
                  <a:cubicBezTo>
                    <a:pt x="16" y="0"/>
                    <a:pt x="15" y="1"/>
                    <a:pt x="14" y="3"/>
                  </a:cubicBezTo>
                  <a:cubicBezTo>
                    <a:pt x="0" y="51"/>
                    <a:pt x="0" y="51"/>
                    <a:pt x="0" y="51"/>
                  </a:cubicBezTo>
                  <a:cubicBezTo>
                    <a:pt x="0" y="52"/>
                    <a:pt x="0" y="53"/>
                    <a:pt x="1" y="54"/>
                  </a:cubicBezTo>
                  <a:cubicBezTo>
                    <a:pt x="2" y="55"/>
                    <a:pt x="3" y="56"/>
                    <a:pt x="4" y="56"/>
                  </a:cubicBezTo>
                  <a:cubicBezTo>
                    <a:pt x="16" y="56"/>
                    <a:pt x="16" y="56"/>
                    <a:pt x="16" y="56"/>
                  </a:cubicBezTo>
                  <a:cubicBezTo>
                    <a:pt x="20" y="56"/>
                    <a:pt x="20" y="56"/>
                    <a:pt x="20" y="56"/>
                  </a:cubicBezTo>
                  <a:cubicBezTo>
                    <a:pt x="23" y="56"/>
                    <a:pt x="23" y="56"/>
                    <a:pt x="23" y="56"/>
                  </a:cubicBezTo>
                  <a:cubicBezTo>
                    <a:pt x="28" y="68"/>
                    <a:pt x="28" y="68"/>
                    <a:pt x="28" y="68"/>
                  </a:cubicBezTo>
                  <a:cubicBezTo>
                    <a:pt x="30" y="70"/>
                    <a:pt x="32" y="72"/>
                    <a:pt x="35" y="72"/>
                  </a:cubicBezTo>
                  <a:cubicBezTo>
                    <a:pt x="63" y="72"/>
                    <a:pt x="63" y="72"/>
                    <a:pt x="63" y="72"/>
                  </a:cubicBezTo>
                  <a:cubicBezTo>
                    <a:pt x="66" y="72"/>
                    <a:pt x="68" y="70"/>
                    <a:pt x="70" y="68"/>
                  </a:cubicBezTo>
                  <a:cubicBezTo>
                    <a:pt x="75" y="56"/>
                    <a:pt x="75" y="56"/>
                    <a:pt x="75" y="56"/>
                  </a:cubicBezTo>
                  <a:cubicBezTo>
                    <a:pt x="78" y="56"/>
                    <a:pt x="78" y="56"/>
                    <a:pt x="78" y="56"/>
                  </a:cubicBezTo>
                  <a:cubicBezTo>
                    <a:pt x="82" y="56"/>
                    <a:pt x="82" y="56"/>
                    <a:pt x="82" y="56"/>
                  </a:cubicBezTo>
                  <a:cubicBezTo>
                    <a:pt x="94" y="56"/>
                    <a:pt x="94" y="56"/>
                    <a:pt x="94" y="56"/>
                  </a:cubicBezTo>
                  <a:cubicBezTo>
                    <a:pt x="95" y="56"/>
                    <a:pt x="96" y="55"/>
                    <a:pt x="97" y="54"/>
                  </a:cubicBezTo>
                  <a:cubicBezTo>
                    <a:pt x="98" y="53"/>
                    <a:pt x="98" y="52"/>
                    <a:pt x="98" y="51"/>
                  </a:cubicBezTo>
                  <a:cubicBezTo>
                    <a:pt x="84" y="3"/>
                    <a:pt x="84" y="3"/>
                    <a:pt x="84" y="3"/>
                  </a:cubicBezTo>
                  <a:cubicBezTo>
                    <a:pt x="83" y="1"/>
                    <a:pt x="82" y="0"/>
                    <a:pt x="80" y="0"/>
                  </a:cubicBezTo>
                  <a:close/>
                  <a:moveTo>
                    <a:pt x="82" y="48"/>
                  </a:moveTo>
                  <a:cubicBezTo>
                    <a:pt x="75" y="48"/>
                    <a:pt x="75" y="48"/>
                    <a:pt x="75" y="48"/>
                  </a:cubicBezTo>
                  <a:cubicBezTo>
                    <a:pt x="72" y="48"/>
                    <a:pt x="70" y="50"/>
                    <a:pt x="68" y="52"/>
                  </a:cubicBezTo>
                  <a:cubicBezTo>
                    <a:pt x="63" y="64"/>
                    <a:pt x="63" y="64"/>
                    <a:pt x="63" y="64"/>
                  </a:cubicBezTo>
                  <a:cubicBezTo>
                    <a:pt x="35" y="64"/>
                    <a:pt x="35" y="64"/>
                    <a:pt x="35" y="64"/>
                  </a:cubicBezTo>
                  <a:cubicBezTo>
                    <a:pt x="30" y="52"/>
                    <a:pt x="30" y="52"/>
                    <a:pt x="30" y="52"/>
                  </a:cubicBezTo>
                  <a:cubicBezTo>
                    <a:pt x="28" y="50"/>
                    <a:pt x="26" y="48"/>
                    <a:pt x="23" y="48"/>
                  </a:cubicBezTo>
                  <a:cubicBezTo>
                    <a:pt x="16" y="48"/>
                    <a:pt x="16" y="48"/>
                    <a:pt x="16" y="48"/>
                  </a:cubicBezTo>
                  <a:cubicBezTo>
                    <a:pt x="6" y="48"/>
                    <a:pt x="6" y="48"/>
                    <a:pt x="6" y="48"/>
                  </a:cubicBezTo>
                  <a:cubicBezTo>
                    <a:pt x="18" y="4"/>
                    <a:pt x="18" y="4"/>
                    <a:pt x="18" y="4"/>
                  </a:cubicBezTo>
                  <a:cubicBezTo>
                    <a:pt x="80" y="4"/>
                    <a:pt x="80" y="4"/>
                    <a:pt x="80" y="4"/>
                  </a:cubicBezTo>
                  <a:cubicBezTo>
                    <a:pt x="92" y="48"/>
                    <a:pt x="92" y="48"/>
                    <a:pt x="92" y="48"/>
                  </a:cubicBezTo>
                  <a:lnTo>
                    <a:pt x="8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微软雅黑"/>
                <a:ea typeface="微软雅黑"/>
                <a:cs typeface="+mn-cs"/>
              </a:endParaRPr>
            </a:p>
          </p:txBody>
        </p:sp>
      </p:grpSp>
      <p:sp>
        <p:nvSpPr>
          <p:cNvPr id="22" name="Freeform 50"/>
          <p:cNvSpPr>
            <a:spLocks noEditPoints="1"/>
          </p:cNvSpPr>
          <p:nvPr/>
        </p:nvSpPr>
        <p:spPr bwMode="auto">
          <a:xfrm>
            <a:off x="1055561" y="2894752"/>
            <a:ext cx="261823" cy="329775"/>
          </a:xfrm>
          <a:custGeom>
            <a:avLst/>
            <a:gdLst/>
            <a:ahLst/>
            <a:cxnLst>
              <a:cxn ang="0">
                <a:pos x="187" y="135"/>
              </a:cxn>
              <a:cxn ang="0">
                <a:pos x="44" y="135"/>
              </a:cxn>
              <a:cxn ang="0">
                <a:pos x="44" y="156"/>
              </a:cxn>
              <a:cxn ang="0">
                <a:pos x="187" y="156"/>
              </a:cxn>
              <a:cxn ang="0">
                <a:pos x="187" y="135"/>
              </a:cxn>
              <a:cxn ang="0">
                <a:pos x="187" y="95"/>
              </a:cxn>
              <a:cxn ang="0">
                <a:pos x="44" y="95"/>
              </a:cxn>
              <a:cxn ang="0">
                <a:pos x="44" y="115"/>
              </a:cxn>
              <a:cxn ang="0">
                <a:pos x="187" y="115"/>
              </a:cxn>
              <a:cxn ang="0">
                <a:pos x="187" y="95"/>
              </a:cxn>
              <a:cxn ang="0">
                <a:pos x="187" y="54"/>
              </a:cxn>
              <a:cxn ang="0">
                <a:pos x="44" y="54"/>
              </a:cxn>
              <a:cxn ang="0">
                <a:pos x="44" y="75"/>
              </a:cxn>
              <a:cxn ang="0">
                <a:pos x="187" y="75"/>
              </a:cxn>
              <a:cxn ang="0">
                <a:pos x="187" y="54"/>
              </a:cxn>
              <a:cxn ang="0">
                <a:pos x="44" y="196"/>
              </a:cxn>
              <a:cxn ang="0">
                <a:pos x="116" y="196"/>
              </a:cxn>
              <a:cxn ang="0">
                <a:pos x="116" y="176"/>
              </a:cxn>
              <a:cxn ang="0">
                <a:pos x="44" y="176"/>
              </a:cxn>
              <a:cxn ang="0">
                <a:pos x="44" y="196"/>
              </a:cxn>
              <a:cxn ang="0">
                <a:pos x="233" y="29"/>
              </a:cxn>
              <a:cxn ang="0">
                <a:pos x="233" y="0"/>
              </a:cxn>
              <a:cxn ang="0">
                <a:pos x="0" y="0"/>
              </a:cxn>
              <a:cxn ang="0">
                <a:pos x="0" y="301"/>
              </a:cxn>
              <a:cxn ang="0">
                <a:pos x="29" y="301"/>
              </a:cxn>
              <a:cxn ang="0">
                <a:pos x="29" y="330"/>
              </a:cxn>
              <a:cxn ang="0">
                <a:pos x="262" y="330"/>
              </a:cxn>
              <a:cxn ang="0">
                <a:pos x="262" y="29"/>
              </a:cxn>
              <a:cxn ang="0">
                <a:pos x="233" y="29"/>
              </a:cxn>
              <a:cxn ang="0">
                <a:pos x="15" y="286"/>
              </a:cxn>
              <a:cxn ang="0">
                <a:pos x="15" y="16"/>
              </a:cxn>
              <a:cxn ang="0">
                <a:pos x="216" y="16"/>
              </a:cxn>
              <a:cxn ang="0">
                <a:pos x="216" y="216"/>
              </a:cxn>
              <a:cxn ang="0">
                <a:pos x="148" y="216"/>
              </a:cxn>
              <a:cxn ang="0">
                <a:pos x="148" y="286"/>
              </a:cxn>
              <a:cxn ang="0">
                <a:pos x="15" y="286"/>
              </a:cxn>
              <a:cxn ang="0">
                <a:pos x="245" y="315"/>
              </a:cxn>
              <a:cxn ang="0">
                <a:pos x="44" y="315"/>
              </a:cxn>
              <a:cxn ang="0">
                <a:pos x="44" y="301"/>
              </a:cxn>
              <a:cxn ang="0">
                <a:pos x="155" y="301"/>
              </a:cxn>
              <a:cxn ang="0">
                <a:pos x="233" y="225"/>
              </a:cxn>
              <a:cxn ang="0">
                <a:pos x="233" y="45"/>
              </a:cxn>
              <a:cxn ang="0">
                <a:pos x="245" y="45"/>
              </a:cxn>
              <a:cxn ang="0">
                <a:pos x="245" y="315"/>
              </a:cxn>
            </a:cxnLst>
            <a:rect l="0" t="0" r="r" b="b"/>
            <a:pathLst>
              <a:path w="262" h="330">
                <a:moveTo>
                  <a:pt x="187" y="135"/>
                </a:moveTo>
                <a:lnTo>
                  <a:pt x="44" y="135"/>
                </a:lnTo>
                <a:lnTo>
                  <a:pt x="44" y="156"/>
                </a:lnTo>
                <a:lnTo>
                  <a:pt x="187" y="156"/>
                </a:lnTo>
                <a:lnTo>
                  <a:pt x="187" y="135"/>
                </a:lnTo>
                <a:close/>
                <a:moveTo>
                  <a:pt x="187" y="95"/>
                </a:moveTo>
                <a:lnTo>
                  <a:pt x="44" y="95"/>
                </a:lnTo>
                <a:lnTo>
                  <a:pt x="44" y="115"/>
                </a:lnTo>
                <a:lnTo>
                  <a:pt x="187" y="115"/>
                </a:lnTo>
                <a:lnTo>
                  <a:pt x="187" y="95"/>
                </a:lnTo>
                <a:close/>
                <a:moveTo>
                  <a:pt x="187" y="54"/>
                </a:moveTo>
                <a:lnTo>
                  <a:pt x="44" y="54"/>
                </a:lnTo>
                <a:lnTo>
                  <a:pt x="44" y="75"/>
                </a:lnTo>
                <a:lnTo>
                  <a:pt x="187" y="75"/>
                </a:lnTo>
                <a:lnTo>
                  <a:pt x="187" y="54"/>
                </a:lnTo>
                <a:close/>
                <a:moveTo>
                  <a:pt x="44" y="196"/>
                </a:moveTo>
                <a:lnTo>
                  <a:pt x="116" y="196"/>
                </a:lnTo>
                <a:lnTo>
                  <a:pt x="116" y="176"/>
                </a:lnTo>
                <a:lnTo>
                  <a:pt x="44" y="176"/>
                </a:lnTo>
                <a:lnTo>
                  <a:pt x="44" y="196"/>
                </a:lnTo>
                <a:close/>
                <a:moveTo>
                  <a:pt x="233" y="29"/>
                </a:moveTo>
                <a:lnTo>
                  <a:pt x="233" y="0"/>
                </a:lnTo>
                <a:lnTo>
                  <a:pt x="0" y="0"/>
                </a:lnTo>
                <a:lnTo>
                  <a:pt x="0" y="301"/>
                </a:lnTo>
                <a:lnTo>
                  <a:pt x="29" y="301"/>
                </a:lnTo>
                <a:lnTo>
                  <a:pt x="29" y="330"/>
                </a:lnTo>
                <a:lnTo>
                  <a:pt x="262" y="330"/>
                </a:lnTo>
                <a:lnTo>
                  <a:pt x="262" y="29"/>
                </a:lnTo>
                <a:lnTo>
                  <a:pt x="233" y="29"/>
                </a:lnTo>
                <a:close/>
                <a:moveTo>
                  <a:pt x="15" y="286"/>
                </a:moveTo>
                <a:lnTo>
                  <a:pt x="15" y="16"/>
                </a:lnTo>
                <a:lnTo>
                  <a:pt x="216" y="16"/>
                </a:lnTo>
                <a:lnTo>
                  <a:pt x="216" y="216"/>
                </a:lnTo>
                <a:lnTo>
                  <a:pt x="148" y="216"/>
                </a:lnTo>
                <a:lnTo>
                  <a:pt x="148" y="286"/>
                </a:lnTo>
                <a:lnTo>
                  <a:pt x="15" y="286"/>
                </a:lnTo>
                <a:close/>
                <a:moveTo>
                  <a:pt x="245" y="315"/>
                </a:moveTo>
                <a:lnTo>
                  <a:pt x="44" y="315"/>
                </a:lnTo>
                <a:lnTo>
                  <a:pt x="44" y="301"/>
                </a:lnTo>
                <a:lnTo>
                  <a:pt x="155" y="301"/>
                </a:lnTo>
                <a:lnTo>
                  <a:pt x="233" y="225"/>
                </a:lnTo>
                <a:lnTo>
                  <a:pt x="233" y="45"/>
                </a:lnTo>
                <a:lnTo>
                  <a:pt x="245" y="45"/>
                </a:lnTo>
                <a:lnTo>
                  <a:pt x="245" y="315"/>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ko-KR" altLang="en-US" sz="1800" b="0" i="0" u="none" strike="noStrike" kern="1200" cap="none" spc="0" normalizeH="0" baseline="0" noProof="0">
              <a:ln>
                <a:noFill/>
              </a:ln>
              <a:solidFill>
                <a:prstClr val="black"/>
              </a:solidFill>
              <a:effectLst/>
              <a:uLnTx/>
              <a:uFillTx/>
              <a:latin typeface="微软雅黑"/>
              <a:ea typeface="+mj-ea"/>
              <a:cs typeface="+mn-cs"/>
            </a:endParaRPr>
          </a:p>
        </p:txBody>
      </p:sp>
      <p:sp>
        <p:nvSpPr>
          <p:cNvPr id="23" name="Freeform 48"/>
          <p:cNvSpPr>
            <a:spLocks noEditPoints="1"/>
          </p:cNvSpPr>
          <p:nvPr/>
        </p:nvSpPr>
        <p:spPr bwMode="auto">
          <a:xfrm>
            <a:off x="2983620" y="3224527"/>
            <a:ext cx="242125" cy="354280"/>
          </a:xfrm>
          <a:custGeom>
            <a:avLst/>
            <a:gdLst/>
            <a:ahLst/>
            <a:cxnLst>
              <a:cxn ang="0">
                <a:pos x="76" y="31"/>
              </a:cxn>
              <a:cxn ang="0">
                <a:pos x="80" y="27"/>
              </a:cxn>
              <a:cxn ang="0">
                <a:pos x="76" y="23"/>
              </a:cxn>
              <a:cxn ang="0">
                <a:pos x="23" y="76"/>
              </a:cxn>
              <a:cxn ang="0">
                <a:pos x="27" y="80"/>
              </a:cxn>
              <a:cxn ang="0">
                <a:pos x="31" y="76"/>
              </a:cxn>
              <a:cxn ang="0">
                <a:pos x="76" y="31"/>
              </a:cxn>
              <a:cxn ang="0">
                <a:pos x="44" y="192"/>
              </a:cxn>
              <a:cxn ang="0">
                <a:pos x="45" y="203"/>
              </a:cxn>
              <a:cxn ang="0">
                <a:pos x="56" y="209"/>
              </a:cxn>
              <a:cxn ang="0">
                <a:pos x="57" y="216"/>
              </a:cxn>
              <a:cxn ang="0">
                <a:pos x="76" y="221"/>
              </a:cxn>
              <a:cxn ang="0">
                <a:pos x="95" y="216"/>
              </a:cxn>
              <a:cxn ang="0">
                <a:pos x="96" y="209"/>
              </a:cxn>
              <a:cxn ang="0">
                <a:pos x="106" y="203"/>
              </a:cxn>
              <a:cxn ang="0">
                <a:pos x="108" y="192"/>
              </a:cxn>
              <a:cxn ang="0">
                <a:pos x="76" y="197"/>
              </a:cxn>
              <a:cxn ang="0">
                <a:pos x="44" y="192"/>
              </a:cxn>
              <a:cxn ang="0">
                <a:pos x="41" y="170"/>
              </a:cxn>
              <a:cxn ang="0">
                <a:pos x="42" y="182"/>
              </a:cxn>
              <a:cxn ang="0">
                <a:pos x="76" y="188"/>
              </a:cxn>
              <a:cxn ang="0">
                <a:pos x="109" y="182"/>
              </a:cxn>
              <a:cxn ang="0">
                <a:pos x="111" y="170"/>
              </a:cxn>
              <a:cxn ang="0">
                <a:pos x="76" y="177"/>
              </a:cxn>
              <a:cxn ang="0">
                <a:pos x="41" y="170"/>
              </a:cxn>
              <a:cxn ang="0">
                <a:pos x="76" y="0"/>
              </a:cxn>
              <a:cxn ang="0">
                <a:pos x="0" y="76"/>
              </a:cxn>
              <a:cxn ang="0">
                <a:pos x="36" y="141"/>
              </a:cxn>
              <a:cxn ang="0">
                <a:pos x="39" y="160"/>
              </a:cxn>
              <a:cxn ang="0">
                <a:pos x="76" y="168"/>
              </a:cxn>
              <a:cxn ang="0">
                <a:pos x="113" y="160"/>
              </a:cxn>
              <a:cxn ang="0">
                <a:pos x="115" y="141"/>
              </a:cxn>
              <a:cxn ang="0">
                <a:pos x="152" y="76"/>
              </a:cxn>
              <a:cxn ang="0">
                <a:pos x="76" y="0"/>
              </a:cxn>
              <a:cxn ang="0">
                <a:pos x="104" y="132"/>
              </a:cxn>
              <a:cxn ang="0">
                <a:pos x="102" y="150"/>
              </a:cxn>
              <a:cxn ang="0">
                <a:pos x="76" y="154"/>
              </a:cxn>
              <a:cxn ang="0">
                <a:pos x="50" y="150"/>
              </a:cxn>
              <a:cxn ang="0">
                <a:pos x="48" y="132"/>
              </a:cxn>
              <a:cxn ang="0">
                <a:pos x="13" y="76"/>
              </a:cxn>
              <a:cxn ang="0">
                <a:pos x="76" y="14"/>
              </a:cxn>
              <a:cxn ang="0">
                <a:pos x="139" y="76"/>
              </a:cxn>
              <a:cxn ang="0">
                <a:pos x="104" y="132"/>
              </a:cxn>
              <a:cxn ang="0">
                <a:pos x="93" y="104"/>
              </a:cxn>
              <a:cxn ang="0">
                <a:pos x="76" y="74"/>
              </a:cxn>
              <a:cxn ang="0">
                <a:pos x="59" y="104"/>
              </a:cxn>
              <a:cxn ang="0">
                <a:pos x="52" y="89"/>
              </a:cxn>
              <a:cxn ang="0">
                <a:pos x="41" y="94"/>
              </a:cxn>
              <a:cxn ang="0">
                <a:pos x="58" y="131"/>
              </a:cxn>
              <a:cxn ang="0">
                <a:pos x="76" y="98"/>
              </a:cxn>
              <a:cxn ang="0">
                <a:pos x="94" y="131"/>
              </a:cxn>
              <a:cxn ang="0">
                <a:pos x="111" y="94"/>
              </a:cxn>
              <a:cxn ang="0">
                <a:pos x="100" y="89"/>
              </a:cxn>
              <a:cxn ang="0">
                <a:pos x="93" y="104"/>
              </a:cxn>
            </a:cxnLst>
            <a:rect l="0" t="0" r="r" b="b"/>
            <a:pathLst>
              <a:path w="152" h="221">
                <a:moveTo>
                  <a:pt x="76" y="31"/>
                </a:moveTo>
                <a:cubicBezTo>
                  <a:pt x="78" y="31"/>
                  <a:pt x="80" y="30"/>
                  <a:pt x="80" y="27"/>
                </a:cubicBezTo>
                <a:cubicBezTo>
                  <a:pt x="80" y="25"/>
                  <a:pt x="78" y="23"/>
                  <a:pt x="76" y="23"/>
                </a:cubicBezTo>
                <a:cubicBezTo>
                  <a:pt x="47" y="23"/>
                  <a:pt x="23" y="47"/>
                  <a:pt x="23" y="76"/>
                </a:cubicBezTo>
                <a:cubicBezTo>
                  <a:pt x="23" y="78"/>
                  <a:pt x="25" y="80"/>
                  <a:pt x="27" y="80"/>
                </a:cubicBezTo>
                <a:cubicBezTo>
                  <a:pt x="29" y="80"/>
                  <a:pt x="31" y="78"/>
                  <a:pt x="31" y="76"/>
                </a:cubicBezTo>
                <a:cubicBezTo>
                  <a:pt x="31" y="52"/>
                  <a:pt x="51" y="31"/>
                  <a:pt x="76" y="31"/>
                </a:cubicBezTo>
                <a:close/>
                <a:moveTo>
                  <a:pt x="44" y="192"/>
                </a:moveTo>
                <a:cubicBezTo>
                  <a:pt x="45" y="203"/>
                  <a:pt x="45" y="203"/>
                  <a:pt x="45" y="203"/>
                </a:cubicBezTo>
                <a:cubicBezTo>
                  <a:pt x="45" y="203"/>
                  <a:pt x="48" y="207"/>
                  <a:pt x="56" y="209"/>
                </a:cubicBezTo>
                <a:cubicBezTo>
                  <a:pt x="57" y="216"/>
                  <a:pt x="57" y="216"/>
                  <a:pt x="57" y="216"/>
                </a:cubicBezTo>
                <a:cubicBezTo>
                  <a:pt x="57" y="216"/>
                  <a:pt x="61" y="221"/>
                  <a:pt x="76" y="221"/>
                </a:cubicBezTo>
                <a:cubicBezTo>
                  <a:pt x="91" y="221"/>
                  <a:pt x="95" y="216"/>
                  <a:pt x="95" y="216"/>
                </a:cubicBezTo>
                <a:cubicBezTo>
                  <a:pt x="96" y="209"/>
                  <a:pt x="96" y="209"/>
                  <a:pt x="96" y="209"/>
                </a:cubicBezTo>
                <a:cubicBezTo>
                  <a:pt x="104" y="207"/>
                  <a:pt x="106" y="203"/>
                  <a:pt x="106" y="203"/>
                </a:cubicBezTo>
                <a:cubicBezTo>
                  <a:pt x="108" y="192"/>
                  <a:pt x="108" y="192"/>
                  <a:pt x="108" y="192"/>
                </a:cubicBezTo>
                <a:cubicBezTo>
                  <a:pt x="98" y="195"/>
                  <a:pt x="87" y="197"/>
                  <a:pt x="76" y="197"/>
                </a:cubicBezTo>
                <a:cubicBezTo>
                  <a:pt x="64" y="197"/>
                  <a:pt x="54" y="195"/>
                  <a:pt x="44" y="192"/>
                </a:cubicBezTo>
                <a:close/>
                <a:moveTo>
                  <a:pt x="41" y="170"/>
                </a:moveTo>
                <a:cubicBezTo>
                  <a:pt x="42" y="182"/>
                  <a:pt x="42" y="182"/>
                  <a:pt x="42" y="182"/>
                </a:cubicBezTo>
                <a:cubicBezTo>
                  <a:pt x="52" y="186"/>
                  <a:pt x="64" y="188"/>
                  <a:pt x="76" y="188"/>
                </a:cubicBezTo>
                <a:cubicBezTo>
                  <a:pt x="88" y="188"/>
                  <a:pt x="99" y="186"/>
                  <a:pt x="109" y="182"/>
                </a:cubicBezTo>
                <a:cubicBezTo>
                  <a:pt x="111" y="170"/>
                  <a:pt x="111" y="170"/>
                  <a:pt x="111" y="170"/>
                </a:cubicBezTo>
                <a:cubicBezTo>
                  <a:pt x="100" y="174"/>
                  <a:pt x="89" y="177"/>
                  <a:pt x="76" y="177"/>
                </a:cubicBezTo>
                <a:cubicBezTo>
                  <a:pt x="63" y="177"/>
                  <a:pt x="51" y="174"/>
                  <a:pt x="41" y="170"/>
                </a:cubicBezTo>
                <a:close/>
                <a:moveTo>
                  <a:pt x="76" y="0"/>
                </a:moveTo>
                <a:cubicBezTo>
                  <a:pt x="34" y="0"/>
                  <a:pt x="0" y="34"/>
                  <a:pt x="0" y="76"/>
                </a:cubicBezTo>
                <a:cubicBezTo>
                  <a:pt x="0" y="104"/>
                  <a:pt x="15" y="128"/>
                  <a:pt x="36" y="141"/>
                </a:cubicBezTo>
                <a:cubicBezTo>
                  <a:pt x="39" y="160"/>
                  <a:pt x="39" y="160"/>
                  <a:pt x="39" y="160"/>
                </a:cubicBezTo>
                <a:cubicBezTo>
                  <a:pt x="50" y="165"/>
                  <a:pt x="63" y="168"/>
                  <a:pt x="76" y="168"/>
                </a:cubicBezTo>
                <a:cubicBezTo>
                  <a:pt x="89" y="168"/>
                  <a:pt x="102" y="165"/>
                  <a:pt x="113" y="160"/>
                </a:cubicBezTo>
                <a:cubicBezTo>
                  <a:pt x="115" y="141"/>
                  <a:pt x="115" y="141"/>
                  <a:pt x="115" y="141"/>
                </a:cubicBezTo>
                <a:cubicBezTo>
                  <a:pt x="137" y="128"/>
                  <a:pt x="152" y="104"/>
                  <a:pt x="152" y="76"/>
                </a:cubicBezTo>
                <a:cubicBezTo>
                  <a:pt x="152" y="34"/>
                  <a:pt x="118" y="0"/>
                  <a:pt x="76" y="0"/>
                </a:cubicBezTo>
                <a:close/>
                <a:moveTo>
                  <a:pt x="104" y="132"/>
                </a:moveTo>
                <a:cubicBezTo>
                  <a:pt x="102" y="150"/>
                  <a:pt x="102" y="150"/>
                  <a:pt x="102" y="150"/>
                </a:cubicBezTo>
                <a:cubicBezTo>
                  <a:pt x="102" y="150"/>
                  <a:pt x="95" y="154"/>
                  <a:pt x="76" y="154"/>
                </a:cubicBezTo>
                <a:cubicBezTo>
                  <a:pt x="57" y="154"/>
                  <a:pt x="50" y="150"/>
                  <a:pt x="50" y="150"/>
                </a:cubicBezTo>
                <a:cubicBezTo>
                  <a:pt x="48" y="132"/>
                  <a:pt x="48" y="132"/>
                  <a:pt x="48" y="132"/>
                </a:cubicBezTo>
                <a:cubicBezTo>
                  <a:pt x="27" y="122"/>
                  <a:pt x="13" y="101"/>
                  <a:pt x="13" y="76"/>
                </a:cubicBezTo>
                <a:cubicBezTo>
                  <a:pt x="13" y="42"/>
                  <a:pt x="41" y="14"/>
                  <a:pt x="76" y="14"/>
                </a:cubicBezTo>
                <a:cubicBezTo>
                  <a:pt x="110" y="14"/>
                  <a:pt x="139" y="42"/>
                  <a:pt x="139" y="76"/>
                </a:cubicBezTo>
                <a:cubicBezTo>
                  <a:pt x="139" y="101"/>
                  <a:pt x="124" y="122"/>
                  <a:pt x="104" y="132"/>
                </a:cubicBezTo>
                <a:close/>
                <a:moveTo>
                  <a:pt x="93" y="104"/>
                </a:moveTo>
                <a:cubicBezTo>
                  <a:pt x="76" y="74"/>
                  <a:pt x="76" y="74"/>
                  <a:pt x="76" y="74"/>
                </a:cubicBezTo>
                <a:cubicBezTo>
                  <a:pt x="59" y="104"/>
                  <a:pt x="59" y="104"/>
                  <a:pt x="59" y="104"/>
                </a:cubicBezTo>
                <a:cubicBezTo>
                  <a:pt x="52" y="89"/>
                  <a:pt x="52" y="89"/>
                  <a:pt x="52" y="89"/>
                </a:cubicBezTo>
                <a:cubicBezTo>
                  <a:pt x="41" y="94"/>
                  <a:pt x="41" y="94"/>
                  <a:pt x="41" y="94"/>
                </a:cubicBezTo>
                <a:cubicBezTo>
                  <a:pt x="58" y="131"/>
                  <a:pt x="58" y="131"/>
                  <a:pt x="58" y="131"/>
                </a:cubicBezTo>
                <a:cubicBezTo>
                  <a:pt x="76" y="98"/>
                  <a:pt x="76" y="98"/>
                  <a:pt x="76" y="98"/>
                </a:cubicBezTo>
                <a:cubicBezTo>
                  <a:pt x="94" y="131"/>
                  <a:pt x="94" y="131"/>
                  <a:pt x="94" y="131"/>
                </a:cubicBezTo>
                <a:cubicBezTo>
                  <a:pt x="111" y="94"/>
                  <a:pt x="111" y="94"/>
                  <a:pt x="111" y="94"/>
                </a:cubicBezTo>
                <a:cubicBezTo>
                  <a:pt x="100" y="89"/>
                  <a:pt x="100" y="89"/>
                  <a:pt x="100" y="89"/>
                </a:cubicBezTo>
                <a:lnTo>
                  <a:pt x="93" y="104"/>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ko-KR" altLang="en-US" sz="1800" b="0" i="0" u="none" strike="noStrike" kern="1200" cap="none" spc="0" normalizeH="0" baseline="0" noProof="0">
              <a:ln>
                <a:noFill/>
              </a:ln>
              <a:solidFill>
                <a:prstClr val="black"/>
              </a:solidFill>
              <a:effectLst/>
              <a:uLnTx/>
              <a:uFillTx/>
              <a:latin typeface="微软雅黑"/>
              <a:ea typeface="+mj-ea"/>
              <a:cs typeface="+mn-cs"/>
            </a:endParaRPr>
          </a:p>
        </p:txBody>
      </p:sp>
      <p:grpSp>
        <p:nvGrpSpPr>
          <p:cNvPr id="24" name="Group 18"/>
          <p:cNvGrpSpPr/>
          <p:nvPr/>
        </p:nvGrpSpPr>
        <p:grpSpPr>
          <a:xfrm>
            <a:off x="7429035" y="3182144"/>
            <a:ext cx="312268" cy="312268"/>
            <a:chOff x="6350" y="4763"/>
            <a:chExt cx="492125" cy="492125"/>
          </a:xfrm>
          <a:solidFill>
            <a:schemeClr val="accent1"/>
          </a:solidFill>
        </p:grpSpPr>
        <p:sp>
          <p:nvSpPr>
            <p:cNvPr id="25" name="Freeform 156"/>
            <p:cNvSpPr>
              <a:spLocks noEditPoints="1"/>
            </p:cNvSpPr>
            <p:nvPr/>
          </p:nvSpPr>
          <p:spPr bwMode="auto">
            <a:xfrm>
              <a:off x="6350" y="4763"/>
              <a:ext cx="492125" cy="492125"/>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微软雅黑"/>
                <a:ea typeface="微软雅黑"/>
                <a:cs typeface="Roboto condensed"/>
              </a:endParaRPr>
            </a:p>
          </p:txBody>
        </p:sp>
        <p:sp>
          <p:nvSpPr>
            <p:cNvPr id="26" name="Freeform 157"/>
            <p:cNvSpPr>
              <a:spLocks noEditPoints="1"/>
            </p:cNvSpPr>
            <p:nvPr/>
          </p:nvSpPr>
          <p:spPr bwMode="auto">
            <a:xfrm>
              <a:off x="146050" y="144463"/>
              <a:ext cx="214313" cy="214313"/>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微软雅黑"/>
                <a:ea typeface="微软雅黑"/>
                <a:cs typeface="Roboto condensed"/>
              </a:endParaRPr>
            </a:p>
          </p:txBody>
        </p:sp>
        <p:sp>
          <p:nvSpPr>
            <p:cNvPr id="27" name="Freeform 158"/>
            <p:cNvSpPr>
              <a:spLocks noEditPoints="1"/>
            </p:cNvSpPr>
            <p:nvPr/>
          </p:nvSpPr>
          <p:spPr bwMode="auto">
            <a:xfrm>
              <a:off x="192088" y="190501"/>
              <a:ext cx="122238" cy="122238"/>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prstClr val="black"/>
                </a:solidFill>
                <a:effectLst/>
                <a:uLnTx/>
                <a:uFillTx/>
                <a:latin typeface="微软雅黑"/>
                <a:ea typeface="微软雅黑"/>
                <a:cs typeface="Roboto condensed"/>
              </a:endParaRPr>
            </a:p>
          </p:txBody>
        </p:sp>
      </p:grpSp>
      <p:sp>
        <p:nvSpPr>
          <p:cNvPr id="28" name="TextBox 26"/>
          <p:cNvSpPr txBox="1"/>
          <p:nvPr/>
        </p:nvSpPr>
        <p:spPr>
          <a:xfrm>
            <a:off x="229394" y="3303609"/>
            <a:ext cx="1915874" cy="678987"/>
          </a:xfrm>
          <a:prstGeom prst="rect">
            <a:avLst/>
          </a:prstGeom>
          <a:noFill/>
        </p:spPr>
        <p:txBody>
          <a:bodyPr wrap="square" lIns="68598" tIns="34299" rIns="68598" bIns="3429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rPr>
              <a:t>您的内容打在这里，或者通过复制您的文本后，在此框中选择</a:t>
            </a:r>
            <a:r>
              <a:rPr kumimoji="0" lang="zh-CN" altLang="en-US" sz="1050" b="0" i="0" u="none" strike="noStrike" kern="0" cap="none" spc="0" normalizeH="0" baseline="0" noProof="0" dirty="0" smtClean="0">
                <a:ln>
                  <a:noFill/>
                </a:ln>
                <a:solidFill>
                  <a:prstClr val="black">
                    <a:lumMod val="85000"/>
                    <a:lumOff val="15000"/>
                  </a:prstClr>
                </a:solidFill>
                <a:effectLst/>
                <a:uLnTx/>
                <a:uFillTx/>
                <a:latin typeface="微软雅黑"/>
                <a:ea typeface="微软雅黑"/>
                <a:cs typeface="+mn-cs"/>
              </a:rPr>
              <a:t>粘贴</a:t>
            </a:r>
            <a:endPar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endParaRPr>
          </a:p>
        </p:txBody>
      </p:sp>
      <p:sp>
        <p:nvSpPr>
          <p:cNvPr id="29" name="TextBox 27"/>
          <p:cNvSpPr txBox="1"/>
          <p:nvPr/>
        </p:nvSpPr>
        <p:spPr>
          <a:xfrm>
            <a:off x="2120662" y="3658278"/>
            <a:ext cx="1915874" cy="678987"/>
          </a:xfrm>
          <a:prstGeom prst="rect">
            <a:avLst/>
          </a:prstGeom>
          <a:noFill/>
        </p:spPr>
        <p:txBody>
          <a:bodyPr wrap="square" lIns="68598" tIns="34299" rIns="68598" bIns="3429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rPr>
              <a:t>您的内容打在这里，或者通过复制您的文本后，在此框中选择</a:t>
            </a:r>
            <a:r>
              <a:rPr kumimoji="0" lang="zh-CN" altLang="en-US" sz="1050" b="0" i="0" u="none" strike="noStrike" kern="0" cap="none" spc="0" normalizeH="0" baseline="0" noProof="0" dirty="0" smtClean="0">
                <a:ln>
                  <a:noFill/>
                </a:ln>
                <a:solidFill>
                  <a:prstClr val="black">
                    <a:lumMod val="85000"/>
                    <a:lumOff val="15000"/>
                  </a:prstClr>
                </a:solidFill>
                <a:effectLst/>
                <a:uLnTx/>
                <a:uFillTx/>
                <a:latin typeface="微软雅黑"/>
                <a:ea typeface="微软雅黑"/>
                <a:cs typeface="+mn-cs"/>
              </a:rPr>
              <a:t>粘贴</a:t>
            </a:r>
            <a:endPar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endParaRPr>
          </a:p>
        </p:txBody>
      </p:sp>
      <p:sp>
        <p:nvSpPr>
          <p:cNvPr id="30" name="TextBox 28"/>
          <p:cNvSpPr txBox="1"/>
          <p:nvPr/>
        </p:nvSpPr>
        <p:spPr>
          <a:xfrm>
            <a:off x="4024278" y="4215127"/>
            <a:ext cx="1915874" cy="678987"/>
          </a:xfrm>
          <a:prstGeom prst="rect">
            <a:avLst/>
          </a:prstGeom>
          <a:noFill/>
        </p:spPr>
        <p:txBody>
          <a:bodyPr wrap="square" lIns="68598" tIns="34299" rIns="68598" bIns="3429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rPr>
              <a:t>您的内容打在这里，或者通过复制您的文本后，在此框中选择</a:t>
            </a:r>
            <a:r>
              <a:rPr kumimoji="0" lang="zh-CN" altLang="en-US" sz="1050" b="0" i="0" u="none" strike="noStrike" kern="0" cap="none" spc="0" normalizeH="0" baseline="0" noProof="0" dirty="0" smtClean="0">
                <a:ln>
                  <a:noFill/>
                </a:ln>
                <a:solidFill>
                  <a:prstClr val="black">
                    <a:lumMod val="85000"/>
                    <a:lumOff val="15000"/>
                  </a:prstClr>
                </a:solidFill>
                <a:effectLst/>
                <a:uLnTx/>
                <a:uFillTx/>
                <a:latin typeface="微软雅黑"/>
                <a:ea typeface="微软雅黑"/>
                <a:cs typeface="+mn-cs"/>
              </a:rPr>
              <a:t>粘贴</a:t>
            </a:r>
            <a:endPar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endParaRPr>
          </a:p>
        </p:txBody>
      </p:sp>
      <p:sp>
        <p:nvSpPr>
          <p:cNvPr id="31" name="TextBox 29"/>
          <p:cNvSpPr txBox="1"/>
          <p:nvPr/>
        </p:nvSpPr>
        <p:spPr>
          <a:xfrm>
            <a:off x="6688574" y="3639528"/>
            <a:ext cx="1915874" cy="678987"/>
          </a:xfrm>
          <a:prstGeom prst="rect">
            <a:avLst/>
          </a:prstGeom>
          <a:noFill/>
        </p:spPr>
        <p:txBody>
          <a:bodyPr wrap="square" lIns="68598" tIns="34299" rIns="68598" bIns="34299"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rPr>
              <a:t>您的内容打在这里，或者通过复制您的文本后，在此框中选择</a:t>
            </a:r>
            <a:r>
              <a:rPr kumimoji="0" lang="zh-CN" altLang="en-US" sz="1050" b="0" i="0" u="none" strike="noStrike" kern="0" cap="none" spc="0" normalizeH="0" baseline="0" noProof="0" dirty="0" smtClean="0">
                <a:ln>
                  <a:noFill/>
                </a:ln>
                <a:solidFill>
                  <a:prstClr val="black">
                    <a:lumMod val="85000"/>
                    <a:lumOff val="15000"/>
                  </a:prstClr>
                </a:solidFill>
                <a:effectLst/>
                <a:uLnTx/>
                <a:uFillTx/>
                <a:latin typeface="微软雅黑"/>
                <a:ea typeface="微软雅黑"/>
                <a:cs typeface="+mn-cs"/>
              </a:rPr>
              <a:t>粘贴</a:t>
            </a:r>
            <a:endParaRPr kumimoji="0" lang="zh-CN" altLang="en-US" sz="1050" b="0" i="0" u="none" strike="noStrike" kern="0" cap="none" spc="0" normalizeH="0" baseline="0" noProof="0" dirty="0">
              <a:ln>
                <a:noFill/>
              </a:ln>
              <a:solidFill>
                <a:prstClr val="black">
                  <a:lumMod val="85000"/>
                  <a:lumOff val="15000"/>
                </a:prstClr>
              </a:solidFill>
              <a:effectLst/>
              <a:uLnTx/>
              <a:uFillTx/>
              <a:latin typeface="微软雅黑"/>
              <a:ea typeface="微软雅黑"/>
              <a:cs typeface="+mn-cs"/>
            </a:endParaRPr>
          </a:p>
        </p:txBody>
      </p:sp>
      <p:grpSp>
        <p:nvGrpSpPr>
          <p:cNvPr id="32" name="组合 31"/>
          <p:cNvGrpSpPr/>
          <p:nvPr/>
        </p:nvGrpSpPr>
        <p:grpSpPr>
          <a:xfrm>
            <a:off x="4677858" y="2649672"/>
            <a:ext cx="809336" cy="809336"/>
            <a:chOff x="4677858" y="2649672"/>
            <a:chExt cx="809336" cy="809336"/>
          </a:xfrm>
          <a:solidFill>
            <a:schemeClr val="accent1"/>
          </a:solidFill>
        </p:grpSpPr>
        <p:sp>
          <p:nvSpPr>
            <p:cNvPr id="33" name="椭圆 32"/>
            <p:cNvSpPr/>
            <p:nvPr/>
          </p:nvSpPr>
          <p:spPr>
            <a:xfrm>
              <a:off x="4677858" y="2649672"/>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34" name="椭圆 33"/>
            <p:cNvSpPr/>
            <p:nvPr/>
          </p:nvSpPr>
          <p:spPr>
            <a:xfrm>
              <a:off x="4719132" y="2696247"/>
              <a:ext cx="726788" cy="726784"/>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35" name="组合 34"/>
          <p:cNvGrpSpPr/>
          <p:nvPr/>
        </p:nvGrpSpPr>
        <p:grpSpPr>
          <a:xfrm>
            <a:off x="639258" y="1763208"/>
            <a:ext cx="809336" cy="809336"/>
            <a:chOff x="4677858" y="2649672"/>
            <a:chExt cx="809336" cy="809336"/>
          </a:xfrm>
          <a:solidFill>
            <a:schemeClr val="accent1"/>
          </a:solidFill>
        </p:grpSpPr>
        <p:sp>
          <p:nvSpPr>
            <p:cNvPr id="36" name="椭圆 35"/>
            <p:cNvSpPr/>
            <p:nvPr/>
          </p:nvSpPr>
          <p:spPr>
            <a:xfrm>
              <a:off x="4677858" y="2649672"/>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37" name="椭圆 36"/>
            <p:cNvSpPr/>
            <p:nvPr/>
          </p:nvSpPr>
          <p:spPr>
            <a:xfrm>
              <a:off x="4719132" y="2696247"/>
              <a:ext cx="726788" cy="726784"/>
            </a:xfrm>
            <a:prstGeom prst="ellipse">
              <a:avLst/>
            </a:prstGeom>
            <a:solidFill>
              <a:schemeClr val="accent1"/>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pic>
        <p:nvPicPr>
          <p:cNvPr id="38" name="Picture 2" descr="C:\Users\Administrator\Desktop\微立体创业计划\001.png"/>
          <p:cNvPicPr>
            <a:picLocks noChangeAspect="1" noChangeArrowheads="1"/>
          </p:cNvPicPr>
          <p:nvPr/>
        </p:nvPicPr>
        <p:blipFill>
          <a:blip r:embed="rId3" cstate="print">
            <a:extLst>
              <a:ext uri="{BEBA8EAE-BF5A-486C-A8C5-ECC9F3942E4B}">
                <a14:imgProps xmlns:a14="http://schemas.microsoft.com/office/drawing/2010/main">
                  <a14:imgLayer r:embed="rId4">
                    <a14:imgEffect>
                      <a14:brightnessContrast bright="-3000"/>
                    </a14:imgEffect>
                  </a14:imgLayer>
                </a14:imgProps>
              </a:ext>
              <a:ext uri="{28A0092B-C50C-407E-A947-70E740481C1C}">
                <a14:useLocalDpi xmlns:a14="http://schemas.microsoft.com/office/drawing/2010/main" val="0"/>
              </a:ext>
            </a:extLst>
          </a:blip>
          <a:srcRect/>
          <a:stretch>
            <a:fillRect/>
          </a:stretch>
        </p:blipFill>
        <p:spPr bwMode="auto">
          <a:xfrm>
            <a:off x="6630194" y="1200944"/>
            <a:ext cx="1789484" cy="1789483"/>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39" name="Picture 3" descr="C:\Users\Administrator\Desktop\微立体创业计划\002.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52071" y="958036"/>
            <a:ext cx="2028983" cy="202898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40" name="矩形 39"/>
          <p:cNvSpPr/>
          <p:nvPr/>
        </p:nvSpPr>
        <p:spPr>
          <a:xfrm>
            <a:off x="7236296" y="1738043"/>
            <a:ext cx="1089477" cy="373510"/>
          </a:xfrm>
          <a:prstGeom prst="rect">
            <a:avLst/>
          </a:prstGeom>
        </p:spPr>
        <p:txBody>
          <a:bodyPr wrap="square" lIns="68589" tIns="34295" rIns="68589" bIns="34295">
            <a:spAutoFit/>
          </a:body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800" b="0" i="0" u="none" strike="noStrike" kern="1200" cap="none" spc="0" normalizeH="0" baseline="0" noProof="0" dirty="0" smtClean="0">
                <a:ln>
                  <a:noFill/>
                </a:ln>
                <a:solidFill>
                  <a:prstClr val="black">
                    <a:lumMod val="65000"/>
                    <a:lumOff val="35000"/>
                  </a:prstClr>
                </a:solidFill>
                <a:effectLst/>
                <a:uLnTx/>
                <a:uFillTx/>
                <a:latin typeface="微软雅黑"/>
                <a:ea typeface="微软雅黑"/>
                <a:cs typeface="+mn-cs"/>
              </a:rPr>
              <a:t>完成概述</a:t>
            </a:r>
            <a:endParaRPr kumimoji="0" lang="zh-CN" altLang="en-US" sz="18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spTree>
    <p:extLst>
      <p:ext uri="{BB962C8B-B14F-4D97-AF65-F5344CB8AC3E}">
        <p14:creationId xmlns:p14="http://schemas.microsoft.com/office/powerpoint/2010/main" val="49177474"/>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0" presetClass="path" presetSubtype="0" accel="50000" decel="50000" fill="hold" nodeType="withEffect">
                                      <p:stCondLst>
                                        <p:cond delay="0"/>
                                      </p:stCondLst>
                                      <p:childTnLst>
                                        <p:animMotion origin="layout" path="M -0.71129 -0.09537 C -0.71129 -0.09506 -0.56111 -0.16173 -0.47709 -0.14198 C -0.3724 -0.13272 -0.39549 -0.14753 -0.20712 0.02284 C -0.01875 0.19321 -0.04306 0.00463 3.05556E-6 8.64198E-7 " pathEditMode="relative" rAng="0" ptsTypes="assa">
                                          <p:cBhvr>
                                            <p:cTn id="9" dur="2000" fill="hold"/>
                                            <p:tgtEl>
                                              <p:spTgt spid="5"/>
                                            </p:tgtEl>
                                            <p:attrNameLst>
                                              <p:attrName>ppt_x</p:attrName>
                                              <p:attrName>ppt_y</p:attrName>
                                            </p:attrNameLst>
                                          </p:cBhvr>
                                          <p:rCtr x="35556" y="11111"/>
                                        </p:animMotion>
                                      </p:childTnLst>
                                    </p:cTn>
                                  </p:par>
                                  <p:par>
                                    <p:cTn id="10" presetID="22" presetClass="entr" presetSubtype="8"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2000"/>
                                            <p:tgtEl>
                                              <p:spTgt spid="4"/>
                                            </p:tgtEl>
                                          </p:cBhvr>
                                        </p:animEffect>
                                      </p:childTnLst>
                                    </p:cTn>
                                  </p:par>
                                  <p:par>
                                    <p:cTn id="13" presetID="53" presetClass="entr" presetSubtype="16" fill="hold" nodeType="withEffect">
                                      <p:stCondLst>
                                        <p:cond delay="1300"/>
                                      </p:stCondLst>
                                      <p:childTnLst>
                                        <p:set>
                                          <p:cBhvr>
                                            <p:cTn id="14" dur="1" fill="hold">
                                              <p:stCondLst>
                                                <p:cond delay="0"/>
                                              </p:stCondLst>
                                            </p:cTn>
                                            <p:tgtEl>
                                              <p:spTgt spid="38"/>
                                            </p:tgtEl>
                                            <p:attrNameLst>
                                              <p:attrName>style.visibility</p:attrName>
                                            </p:attrNameLst>
                                          </p:cBhvr>
                                          <p:to>
                                            <p:strVal val="visible"/>
                                          </p:to>
                                        </p:set>
                                        <p:anim calcmode="lin" valueType="num">
                                          <p:cBhvr>
                                            <p:cTn id="15" dur="500" fill="hold"/>
                                            <p:tgtEl>
                                              <p:spTgt spid="38"/>
                                            </p:tgtEl>
                                            <p:attrNameLst>
                                              <p:attrName>ppt_w</p:attrName>
                                            </p:attrNameLst>
                                          </p:cBhvr>
                                          <p:tavLst>
                                            <p:tav tm="0">
                                              <p:val>
                                                <p:fltVal val="0"/>
                                              </p:val>
                                            </p:tav>
                                            <p:tav tm="100000">
                                              <p:val>
                                                <p:strVal val="#ppt_w"/>
                                              </p:val>
                                            </p:tav>
                                          </p:tavLst>
                                        </p:anim>
                                        <p:anim calcmode="lin" valueType="num">
                                          <p:cBhvr>
                                            <p:cTn id="16" dur="500" fill="hold"/>
                                            <p:tgtEl>
                                              <p:spTgt spid="38"/>
                                            </p:tgtEl>
                                            <p:attrNameLst>
                                              <p:attrName>ppt_h</p:attrName>
                                            </p:attrNameLst>
                                          </p:cBhvr>
                                          <p:tavLst>
                                            <p:tav tm="0">
                                              <p:val>
                                                <p:fltVal val="0"/>
                                              </p:val>
                                            </p:tav>
                                            <p:tav tm="100000">
                                              <p:val>
                                                <p:strVal val="#ppt_h"/>
                                              </p:val>
                                            </p:tav>
                                          </p:tavLst>
                                        </p:anim>
                                        <p:animEffect transition="in" filter="fade">
                                          <p:cBhvr>
                                            <p:cTn id="17" dur="500"/>
                                            <p:tgtEl>
                                              <p:spTgt spid="38"/>
                                            </p:tgtEl>
                                          </p:cBhvr>
                                        </p:animEffect>
                                      </p:childTnLst>
                                    </p:cTn>
                                  </p:par>
                                  <p:par>
                                    <p:cTn id="18" presetID="42" presetClass="entr" presetSubtype="0" fill="hold" nodeType="withEffect">
                                      <p:stCondLst>
                                        <p:cond delay="1600"/>
                                      </p:stCondLst>
                                      <p:childTnLst>
                                        <p:set>
                                          <p:cBhvr>
                                            <p:cTn id="19" dur="1" fill="hold">
                                              <p:stCondLst>
                                                <p:cond delay="0"/>
                                              </p:stCondLst>
                                            </p:cTn>
                                            <p:tgtEl>
                                              <p:spTgt spid="39"/>
                                            </p:tgtEl>
                                            <p:attrNameLst>
                                              <p:attrName>style.visibility</p:attrName>
                                            </p:attrNameLst>
                                          </p:cBhvr>
                                          <p:to>
                                            <p:strVal val="visible"/>
                                          </p:to>
                                        </p:set>
                                        <p:animEffect transition="in" filter="fade">
                                          <p:cBhvr>
                                            <p:cTn id="20" dur="500"/>
                                            <p:tgtEl>
                                              <p:spTgt spid="39"/>
                                            </p:tgtEl>
                                          </p:cBhvr>
                                        </p:animEffect>
                                        <p:anim calcmode="lin" valueType="num">
                                          <p:cBhvr>
                                            <p:cTn id="21" dur="500" fill="hold"/>
                                            <p:tgtEl>
                                              <p:spTgt spid="39"/>
                                            </p:tgtEl>
                                            <p:attrNameLst>
                                              <p:attrName>ppt_x</p:attrName>
                                            </p:attrNameLst>
                                          </p:cBhvr>
                                          <p:tavLst>
                                            <p:tav tm="0">
                                              <p:val>
                                                <p:strVal val="#ppt_x"/>
                                              </p:val>
                                            </p:tav>
                                            <p:tav tm="100000">
                                              <p:val>
                                                <p:strVal val="#ppt_x"/>
                                              </p:val>
                                            </p:tav>
                                          </p:tavLst>
                                        </p:anim>
                                        <p:anim calcmode="lin" valueType="num">
                                          <p:cBhvr>
                                            <p:cTn id="22" dur="500" fill="hold"/>
                                            <p:tgtEl>
                                              <p:spTgt spid="39"/>
                                            </p:tgtEl>
                                            <p:attrNameLst>
                                              <p:attrName>ppt_y</p:attrName>
                                            </p:attrNameLst>
                                          </p:cBhvr>
                                          <p:tavLst>
                                            <p:tav tm="0">
                                              <p:val>
                                                <p:strVal val="#ppt_y+.1"/>
                                              </p:val>
                                            </p:tav>
                                            <p:tav tm="100000">
                                              <p:val>
                                                <p:strVal val="#ppt_y"/>
                                              </p:val>
                                            </p:tav>
                                          </p:tavLst>
                                        </p:anim>
                                      </p:childTnLst>
                                    </p:cTn>
                                  </p:par>
                                </p:childTnLst>
                              </p:cTn>
                            </p:par>
                            <p:par>
                              <p:cTn id="23" fill="hold">
                                <p:stCondLst>
                                  <p:cond delay="2100"/>
                                </p:stCondLst>
                                <p:childTnLst>
                                  <p:par>
                                    <p:cTn id="24" presetID="16" presetClass="entr" presetSubtype="21" fill="hold" grpId="0" nodeType="after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barn(inVertical)">
                                          <p:cBhvr>
                                            <p:cTn id="26" dur="500"/>
                                            <p:tgtEl>
                                              <p:spTgt spid="40"/>
                                            </p:tgtEl>
                                          </p:cBhvr>
                                        </p:animEffect>
                                      </p:childTnLst>
                                    </p:cTn>
                                  </p:par>
                                </p:childTnLst>
                              </p:cTn>
                            </p:par>
                            <p:par>
                              <p:cTn id="27" fill="hold">
                                <p:stCondLst>
                                  <p:cond delay="2600"/>
                                </p:stCondLst>
                                <p:childTnLst>
                                  <p:par>
                                    <p:cTn id="28" presetID="2" presetClass="entr" presetSubtype="12" accel="52000" fill="hold" nodeType="afterEffect" p14:presetBounceEnd="54000">
                                      <p:stCondLst>
                                        <p:cond delay="0"/>
                                      </p:stCondLst>
                                      <p:childTnLst>
                                        <p:set>
                                          <p:cBhvr>
                                            <p:cTn id="29" dur="1" fill="hold">
                                              <p:stCondLst>
                                                <p:cond delay="0"/>
                                              </p:stCondLst>
                                            </p:cTn>
                                            <p:tgtEl>
                                              <p:spTgt spid="35"/>
                                            </p:tgtEl>
                                            <p:attrNameLst>
                                              <p:attrName>style.visibility</p:attrName>
                                            </p:attrNameLst>
                                          </p:cBhvr>
                                          <p:to>
                                            <p:strVal val="visible"/>
                                          </p:to>
                                        </p:set>
                                        <p:anim calcmode="lin" valueType="num" p14:bounceEnd="54000">
                                          <p:cBhvr additive="base">
                                            <p:cTn id="30" dur="1200" fill="hold"/>
                                            <p:tgtEl>
                                              <p:spTgt spid="35"/>
                                            </p:tgtEl>
                                            <p:attrNameLst>
                                              <p:attrName>ppt_x</p:attrName>
                                            </p:attrNameLst>
                                          </p:cBhvr>
                                          <p:tavLst>
                                            <p:tav tm="0">
                                              <p:val>
                                                <p:strVal val="0-#ppt_w/2"/>
                                              </p:val>
                                            </p:tav>
                                            <p:tav tm="100000">
                                              <p:val>
                                                <p:strVal val="#ppt_x"/>
                                              </p:val>
                                            </p:tav>
                                          </p:tavLst>
                                        </p:anim>
                                        <p:anim calcmode="lin" valueType="num" p14:bounceEnd="54000">
                                          <p:cBhvr additive="base">
                                            <p:cTn id="31" dur="1200" fill="hold"/>
                                            <p:tgtEl>
                                              <p:spTgt spid="35"/>
                                            </p:tgtEl>
                                            <p:attrNameLst>
                                              <p:attrName>ppt_y</p:attrName>
                                            </p:attrNameLst>
                                          </p:cBhvr>
                                          <p:tavLst>
                                            <p:tav tm="0">
                                              <p:val>
                                                <p:strVal val="1+#ppt_h/2"/>
                                              </p:val>
                                            </p:tav>
                                            <p:tav tm="100000">
                                              <p:val>
                                                <p:strVal val="#ppt_y"/>
                                              </p:val>
                                            </p:tav>
                                          </p:tavLst>
                                        </p:anim>
                                      </p:childTnLst>
                                    </p:cTn>
                                  </p:par>
                                  <p:par>
                                    <p:cTn id="32" presetID="2" presetClass="entr" presetSubtype="3" accel="52000" fill="hold" nodeType="withEffect" p14:presetBounceEnd="54000">
                                      <p:stCondLst>
                                        <p:cond delay="400"/>
                                      </p:stCondLst>
                                      <p:childTnLst>
                                        <p:set>
                                          <p:cBhvr>
                                            <p:cTn id="33" dur="1" fill="hold">
                                              <p:stCondLst>
                                                <p:cond delay="0"/>
                                              </p:stCondLst>
                                            </p:cTn>
                                            <p:tgtEl>
                                              <p:spTgt spid="16"/>
                                            </p:tgtEl>
                                            <p:attrNameLst>
                                              <p:attrName>style.visibility</p:attrName>
                                            </p:attrNameLst>
                                          </p:cBhvr>
                                          <p:to>
                                            <p:strVal val="visible"/>
                                          </p:to>
                                        </p:set>
                                        <p:anim calcmode="lin" valueType="num" p14:bounceEnd="54000">
                                          <p:cBhvr additive="base">
                                            <p:cTn id="34" dur="1200" fill="hold"/>
                                            <p:tgtEl>
                                              <p:spTgt spid="16"/>
                                            </p:tgtEl>
                                            <p:attrNameLst>
                                              <p:attrName>ppt_x</p:attrName>
                                            </p:attrNameLst>
                                          </p:cBhvr>
                                          <p:tavLst>
                                            <p:tav tm="0">
                                              <p:val>
                                                <p:strVal val="1+#ppt_w/2"/>
                                              </p:val>
                                            </p:tav>
                                            <p:tav tm="100000">
                                              <p:val>
                                                <p:strVal val="#ppt_x"/>
                                              </p:val>
                                            </p:tav>
                                          </p:tavLst>
                                        </p:anim>
                                        <p:anim calcmode="lin" valueType="num" p14:bounceEnd="54000">
                                          <p:cBhvr additive="base">
                                            <p:cTn id="35" dur="1200" fill="hold"/>
                                            <p:tgtEl>
                                              <p:spTgt spid="16"/>
                                            </p:tgtEl>
                                            <p:attrNameLst>
                                              <p:attrName>ppt_y</p:attrName>
                                            </p:attrNameLst>
                                          </p:cBhvr>
                                          <p:tavLst>
                                            <p:tav tm="0">
                                              <p:val>
                                                <p:strVal val="0-#ppt_h/2"/>
                                              </p:val>
                                            </p:tav>
                                            <p:tav tm="100000">
                                              <p:val>
                                                <p:strVal val="#ppt_y"/>
                                              </p:val>
                                            </p:tav>
                                          </p:tavLst>
                                        </p:anim>
                                      </p:childTnLst>
                                    </p:cTn>
                                  </p:par>
                                  <p:par>
                                    <p:cTn id="36" presetID="2" presetClass="entr" presetSubtype="6" accel="52000" fill="hold" nodeType="withEffect" p14:presetBounceEnd="54000">
                                      <p:stCondLst>
                                        <p:cond delay="900"/>
                                      </p:stCondLst>
                                      <p:childTnLst>
                                        <p:set>
                                          <p:cBhvr>
                                            <p:cTn id="37" dur="1" fill="hold">
                                              <p:stCondLst>
                                                <p:cond delay="0"/>
                                              </p:stCondLst>
                                            </p:cTn>
                                            <p:tgtEl>
                                              <p:spTgt spid="32"/>
                                            </p:tgtEl>
                                            <p:attrNameLst>
                                              <p:attrName>style.visibility</p:attrName>
                                            </p:attrNameLst>
                                          </p:cBhvr>
                                          <p:to>
                                            <p:strVal val="visible"/>
                                          </p:to>
                                        </p:set>
                                        <p:anim calcmode="lin" valueType="num" p14:bounceEnd="54000">
                                          <p:cBhvr additive="base">
                                            <p:cTn id="38" dur="1200" fill="hold"/>
                                            <p:tgtEl>
                                              <p:spTgt spid="32"/>
                                            </p:tgtEl>
                                            <p:attrNameLst>
                                              <p:attrName>ppt_x</p:attrName>
                                            </p:attrNameLst>
                                          </p:cBhvr>
                                          <p:tavLst>
                                            <p:tav tm="0">
                                              <p:val>
                                                <p:strVal val="1+#ppt_w/2"/>
                                              </p:val>
                                            </p:tav>
                                            <p:tav tm="100000">
                                              <p:val>
                                                <p:strVal val="#ppt_x"/>
                                              </p:val>
                                            </p:tav>
                                          </p:tavLst>
                                        </p:anim>
                                        <p:anim calcmode="lin" valueType="num" p14:bounceEnd="54000">
                                          <p:cBhvr additive="base">
                                            <p:cTn id="39" dur="1200" fill="hold"/>
                                            <p:tgtEl>
                                              <p:spTgt spid="32"/>
                                            </p:tgtEl>
                                            <p:attrNameLst>
                                              <p:attrName>ppt_y</p:attrName>
                                            </p:attrNameLst>
                                          </p:cBhvr>
                                          <p:tavLst>
                                            <p:tav tm="0">
                                              <p:val>
                                                <p:strVal val="1+#ppt_h/2"/>
                                              </p:val>
                                            </p:tav>
                                            <p:tav tm="100000">
                                              <p:val>
                                                <p:strVal val="#ppt_y"/>
                                              </p:val>
                                            </p:tav>
                                          </p:tavLst>
                                        </p:anim>
                                      </p:childTnLst>
                                    </p:cTn>
                                  </p:par>
                                </p:childTnLst>
                              </p:cTn>
                            </p:par>
                            <p:par>
                              <p:cTn id="40" fill="hold">
                                <p:stCondLst>
                                  <p:cond delay="4700"/>
                                </p:stCondLst>
                                <p:childTnLst>
                                  <p:par>
                                    <p:cTn id="41" presetID="42"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1000"/>
                                            <p:tgtEl>
                                              <p:spTgt spid="22"/>
                                            </p:tgtEl>
                                          </p:cBhvr>
                                        </p:animEffect>
                                        <p:anim calcmode="lin" valueType="num">
                                          <p:cBhvr>
                                            <p:cTn id="44" dur="1000" fill="hold"/>
                                            <p:tgtEl>
                                              <p:spTgt spid="22"/>
                                            </p:tgtEl>
                                            <p:attrNameLst>
                                              <p:attrName>ppt_x</p:attrName>
                                            </p:attrNameLst>
                                          </p:cBhvr>
                                          <p:tavLst>
                                            <p:tav tm="0">
                                              <p:val>
                                                <p:strVal val="#ppt_x"/>
                                              </p:val>
                                            </p:tav>
                                            <p:tav tm="100000">
                                              <p:val>
                                                <p:strVal val="#ppt_x"/>
                                              </p:val>
                                            </p:tav>
                                          </p:tavLst>
                                        </p:anim>
                                        <p:anim calcmode="lin" valueType="num">
                                          <p:cBhvr>
                                            <p:cTn id="45" dur="1000" fill="hold"/>
                                            <p:tgtEl>
                                              <p:spTgt spid="22"/>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1000"/>
                                            <p:tgtEl>
                                              <p:spTgt spid="23"/>
                                            </p:tgtEl>
                                          </p:cBhvr>
                                        </p:animEffect>
                                        <p:anim calcmode="lin" valueType="num">
                                          <p:cBhvr>
                                            <p:cTn id="49" dur="1000" fill="hold"/>
                                            <p:tgtEl>
                                              <p:spTgt spid="23"/>
                                            </p:tgtEl>
                                            <p:attrNameLst>
                                              <p:attrName>ppt_x</p:attrName>
                                            </p:attrNameLst>
                                          </p:cBhvr>
                                          <p:tavLst>
                                            <p:tav tm="0">
                                              <p:val>
                                                <p:strVal val="#ppt_x"/>
                                              </p:val>
                                            </p:tav>
                                            <p:tav tm="100000">
                                              <p:val>
                                                <p:strVal val="#ppt_x"/>
                                              </p:val>
                                            </p:tav>
                                          </p:tavLst>
                                        </p:anim>
                                        <p:anim calcmode="lin" valueType="num">
                                          <p:cBhvr>
                                            <p:cTn id="50" dur="1000" fill="hold"/>
                                            <p:tgtEl>
                                              <p:spTgt spid="23"/>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1000"/>
                                            <p:tgtEl>
                                              <p:spTgt spid="19"/>
                                            </p:tgtEl>
                                          </p:cBhvr>
                                        </p:animEffect>
                                        <p:anim calcmode="lin" valueType="num">
                                          <p:cBhvr>
                                            <p:cTn id="54" dur="1000" fill="hold"/>
                                            <p:tgtEl>
                                              <p:spTgt spid="19"/>
                                            </p:tgtEl>
                                            <p:attrNameLst>
                                              <p:attrName>ppt_x</p:attrName>
                                            </p:attrNameLst>
                                          </p:cBhvr>
                                          <p:tavLst>
                                            <p:tav tm="0">
                                              <p:val>
                                                <p:strVal val="#ppt_x"/>
                                              </p:val>
                                            </p:tav>
                                            <p:tav tm="100000">
                                              <p:val>
                                                <p:strVal val="#ppt_x"/>
                                              </p:val>
                                            </p:tav>
                                          </p:tavLst>
                                        </p:anim>
                                        <p:anim calcmode="lin" valueType="num">
                                          <p:cBhvr>
                                            <p:cTn id="55" dur="1000" fill="hold"/>
                                            <p:tgtEl>
                                              <p:spTgt spid="19"/>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1000"/>
                                            <p:tgtEl>
                                              <p:spTgt spid="24"/>
                                            </p:tgtEl>
                                          </p:cBhvr>
                                        </p:animEffect>
                                        <p:anim calcmode="lin" valueType="num">
                                          <p:cBhvr>
                                            <p:cTn id="59" dur="1000" fill="hold"/>
                                            <p:tgtEl>
                                              <p:spTgt spid="24"/>
                                            </p:tgtEl>
                                            <p:attrNameLst>
                                              <p:attrName>ppt_x</p:attrName>
                                            </p:attrNameLst>
                                          </p:cBhvr>
                                          <p:tavLst>
                                            <p:tav tm="0">
                                              <p:val>
                                                <p:strVal val="#ppt_x"/>
                                              </p:val>
                                            </p:tav>
                                            <p:tav tm="100000">
                                              <p:val>
                                                <p:strVal val="#ppt_x"/>
                                              </p:val>
                                            </p:tav>
                                          </p:tavLst>
                                        </p:anim>
                                        <p:anim calcmode="lin" valueType="num">
                                          <p:cBhvr>
                                            <p:cTn id="60" dur="1000" fill="hold"/>
                                            <p:tgtEl>
                                              <p:spTgt spid="24"/>
                                            </p:tgtEl>
                                            <p:attrNameLst>
                                              <p:attrName>ppt_y</p:attrName>
                                            </p:attrNameLst>
                                          </p:cBhvr>
                                          <p:tavLst>
                                            <p:tav tm="0">
                                              <p:val>
                                                <p:strVal val="#ppt_y+.1"/>
                                              </p:val>
                                            </p:tav>
                                            <p:tav tm="100000">
                                              <p:val>
                                                <p:strVal val="#ppt_y"/>
                                              </p:val>
                                            </p:tav>
                                          </p:tavLst>
                                        </p:anim>
                                      </p:childTnLst>
                                    </p:cTn>
                                  </p:par>
                                </p:childTnLst>
                              </p:cTn>
                            </p:par>
                            <p:par>
                              <p:cTn id="61" fill="hold">
                                <p:stCondLst>
                                  <p:cond delay="5700"/>
                                </p:stCondLst>
                                <p:childTnLst>
                                  <p:par>
                                    <p:cTn id="62" presetID="14" presetClass="entr" presetSubtype="10" fill="hold" grpId="0" nodeType="after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randombar(horizontal)">
                                          <p:cBhvr>
                                            <p:cTn id="64" dur="500"/>
                                            <p:tgtEl>
                                              <p:spTgt spid="28"/>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randombar(horizontal)">
                                          <p:cBhvr>
                                            <p:cTn id="67" dur="500"/>
                                            <p:tgtEl>
                                              <p:spTgt spid="29"/>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randombar(horizontal)">
                                          <p:cBhvr>
                                            <p:cTn id="70" dur="500"/>
                                            <p:tgtEl>
                                              <p:spTgt spid="30"/>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31"/>
                                            </p:tgtEl>
                                            <p:attrNameLst>
                                              <p:attrName>style.visibility</p:attrName>
                                            </p:attrNameLst>
                                          </p:cBhvr>
                                          <p:to>
                                            <p:strVal val="visible"/>
                                          </p:to>
                                        </p:set>
                                        <p:animEffect transition="in" filter="randombar(horizontal)">
                                          <p:cBhvr>
                                            <p:cTn id="7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2" grpId="0" animBg="1"/>
          <p:bldP spid="23" grpId="0" animBg="1"/>
          <p:bldP spid="28" grpId="0"/>
          <p:bldP spid="29" grpId="0"/>
          <p:bldP spid="30" grpId="0"/>
          <p:bldP spid="31" grpId="0"/>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0" presetClass="path" presetSubtype="0" accel="50000" decel="50000" fill="hold" nodeType="withEffect">
                                      <p:stCondLst>
                                        <p:cond delay="0"/>
                                      </p:stCondLst>
                                      <p:childTnLst>
                                        <p:animMotion origin="layout" path="M -0.71129 -0.09537 C -0.71129 -0.09506 -0.56111 -0.16173 -0.47709 -0.14198 C -0.3724 -0.13272 -0.39549 -0.14753 -0.20712 0.02284 C -0.01875 0.19321 -0.04306 0.00463 3.05556E-6 8.64198E-7 " pathEditMode="relative" rAng="0" ptsTypes="assa">
                                          <p:cBhvr>
                                            <p:cTn id="9" dur="2000" fill="hold"/>
                                            <p:tgtEl>
                                              <p:spTgt spid="5"/>
                                            </p:tgtEl>
                                            <p:attrNameLst>
                                              <p:attrName>ppt_x</p:attrName>
                                              <p:attrName>ppt_y</p:attrName>
                                            </p:attrNameLst>
                                          </p:cBhvr>
                                          <p:rCtr x="35556" y="11111"/>
                                        </p:animMotion>
                                      </p:childTnLst>
                                    </p:cTn>
                                  </p:par>
                                  <p:par>
                                    <p:cTn id="10" presetID="22" presetClass="entr" presetSubtype="8"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2000"/>
                                            <p:tgtEl>
                                              <p:spTgt spid="4"/>
                                            </p:tgtEl>
                                          </p:cBhvr>
                                        </p:animEffect>
                                      </p:childTnLst>
                                    </p:cTn>
                                  </p:par>
                                  <p:par>
                                    <p:cTn id="13" presetID="53" presetClass="entr" presetSubtype="16" fill="hold" nodeType="withEffect">
                                      <p:stCondLst>
                                        <p:cond delay="1300"/>
                                      </p:stCondLst>
                                      <p:childTnLst>
                                        <p:set>
                                          <p:cBhvr>
                                            <p:cTn id="14" dur="1" fill="hold">
                                              <p:stCondLst>
                                                <p:cond delay="0"/>
                                              </p:stCondLst>
                                            </p:cTn>
                                            <p:tgtEl>
                                              <p:spTgt spid="38"/>
                                            </p:tgtEl>
                                            <p:attrNameLst>
                                              <p:attrName>style.visibility</p:attrName>
                                            </p:attrNameLst>
                                          </p:cBhvr>
                                          <p:to>
                                            <p:strVal val="visible"/>
                                          </p:to>
                                        </p:set>
                                        <p:anim calcmode="lin" valueType="num">
                                          <p:cBhvr>
                                            <p:cTn id="15" dur="500" fill="hold"/>
                                            <p:tgtEl>
                                              <p:spTgt spid="38"/>
                                            </p:tgtEl>
                                            <p:attrNameLst>
                                              <p:attrName>ppt_w</p:attrName>
                                            </p:attrNameLst>
                                          </p:cBhvr>
                                          <p:tavLst>
                                            <p:tav tm="0">
                                              <p:val>
                                                <p:fltVal val="0"/>
                                              </p:val>
                                            </p:tav>
                                            <p:tav tm="100000">
                                              <p:val>
                                                <p:strVal val="#ppt_w"/>
                                              </p:val>
                                            </p:tav>
                                          </p:tavLst>
                                        </p:anim>
                                        <p:anim calcmode="lin" valueType="num">
                                          <p:cBhvr>
                                            <p:cTn id="16" dur="500" fill="hold"/>
                                            <p:tgtEl>
                                              <p:spTgt spid="38"/>
                                            </p:tgtEl>
                                            <p:attrNameLst>
                                              <p:attrName>ppt_h</p:attrName>
                                            </p:attrNameLst>
                                          </p:cBhvr>
                                          <p:tavLst>
                                            <p:tav tm="0">
                                              <p:val>
                                                <p:fltVal val="0"/>
                                              </p:val>
                                            </p:tav>
                                            <p:tav tm="100000">
                                              <p:val>
                                                <p:strVal val="#ppt_h"/>
                                              </p:val>
                                            </p:tav>
                                          </p:tavLst>
                                        </p:anim>
                                        <p:animEffect transition="in" filter="fade">
                                          <p:cBhvr>
                                            <p:cTn id="17" dur="500"/>
                                            <p:tgtEl>
                                              <p:spTgt spid="38"/>
                                            </p:tgtEl>
                                          </p:cBhvr>
                                        </p:animEffect>
                                      </p:childTnLst>
                                    </p:cTn>
                                  </p:par>
                                  <p:par>
                                    <p:cTn id="18" presetID="42" presetClass="entr" presetSubtype="0" fill="hold" nodeType="withEffect">
                                      <p:stCondLst>
                                        <p:cond delay="1600"/>
                                      </p:stCondLst>
                                      <p:childTnLst>
                                        <p:set>
                                          <p:cBhvr>
                                            <p:cTn id="19" dur="1" fill="hold">
                                              <p:stCondLst>
                                                <p:cond delay="0"/>
                                              </p:stCondLst>
                                            </p:cTn>
                                            <p:tgtEl>
                                              <p:spTgt spid="39"/>
                                            </p:tgtEl>
                                            <p:attrNameLst>
                                              <p:attrName>style.visibility</p:attrName>
                                            </p:attrNameLst>
                                          </p:cBhvr>
                                          <p:to>
                                            <p:strVal val="visible"/>
                                          </p:to>
                                        </p:set>
                                        <p:animEffect transition="in" filter="fade">
                                          <p:cBhvr>
                                            <p:cTn id="20" dur="500"/>
                                            <p:tgtEl>
                                              <p:spTgt spid="39"/>
                                            </p:tgtEl>
                                          </p:cBhvr>
                                        </p:animEffect>
                                        <p:anim calcmode="lin" valueType="num">
                                          <p:cBhvr>
                                            <p:cTn id="21" dur="500" fill="hold"/>
                                            <p:tgtEl>
                                              <p:spTgt spid="39"/>
                                            </p:tgtEl>
                                            <p:attrNameLst>
                                              <p:attrName>ppt_x</p:attrName>
                                            </p:attrNameLst>
                                          </p:cBhvr>
                                          <p:tavLst>
                                            <p:tav tm="0">
                                              <p:val>
                                                <p:strVal val="#ppt_x"/>
                                              </p:val>
                                            </p:tav>
                                            <p:tav tm="100000">
                                              <p:val>
                                                <p:strVal val="#ppt_x"/>
                                              </p:val>
                                            </p:tav>
                                          </p:tavLst>
                                        </p:anim>
                                        <p:anim calcmode="lin" valueType="num">
                                          <p:cBhvr>
                                            <p:cTn id="22" dur="500" fill="hold"/>
                                            <p:tgtEl>
                                              <p:spTgt spid="39"/>
                                            </p:tgtEl>
                                            <p:attrNameLst>
                                              <p:attrName>ppt_y</p:attrName>
                                            </p:attrNameLst>
                                          </p:cBhvr>
                                          <p:tavLst>
                                            <p:tav tm="0">
                                              <p:val>
                                                <p:strVal val="#ppt_y+.1"/>
                                              </p:val>
                                            </p:tav>
                                            <p:tav tm="100000">
                                              <p:val>
                                                <p:strVal val="#ppt_y"/>
                                              </p:val>
                                            </p:tav>
                                          </p:tavLst>
                                        </p:anim>
                                      </p:childTnLst>
                                    </p:cTn>
                                  </p:par>
                                </p:childTnLst>
                              </p:cTn>
                            </p:par>
                            <p:par>
                              <p:cTn id="23" fill="hold">
                                <p:stCondLst>
                                  <p:cond delay="2100"/>
                                </p:stCondLst>
                                <p:childTnLst>
                                  <p:par>
                                    <p:cTn id="24" presetID="16" presetClass="entr" presetSubtype="21" fill="hold" grpId="0" nodeType="after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barn(inVertical)">
                                          <p:cBhvr>
                                            <p:cTn id="26" dur="500"/>
                                            <p:tgtEl>
                                              <p:spTgt spid="40"/>
                                            </p:tgtEl>
                                          </p:cBhvr>
                                        </p:animEffect>
                                      </p:childTnLst>
                                    </p:cTn>
                                  </p:par>
                                </p:childTnLst>
                              </p:cTn>
                            </p:par>
                            <p:par>
                              <p:cTn id="27" fill="hold">
                                <p:stCondLst>
                                  <p:cond delay="2600"/>
                                </p:stCondLst>
                                <p:childTnLst>
                                  <p:par>
                                    <p:cTn id="28" presetID="2" presetClass="entr" presetSubtype="12" accel="52000" fill="hold" nodeType="afterEffect">
                                      <p:stCondLst>
                                        <p:cond delay="0"/>
                                      </p:stCondLst>
                                      <p:childTnLst>
                                        <p:set>
                                          <p:cBhvr>
                                            <p:cTn id="29" dur="1" fill="hold">
                                              <p:stCondLst>
                                                <p:cond delay="0"/>
                                              </p:stCondLst>
                                            </p:cTn>
                                            <p:tgtEl>
                                              <p:spTgt spid="35"/>
                                            </p:tgtEl>
                                            <p:attrNameLst>
                                              <p:attrName>style.visibility</p:attrName>
                                            </p:attrNameLst>
                                          </p:cBhvr>
                                          <p:to>
                                            <p:strVal val="visible"/>
                                          </p:to>
                                        </p:set>
                                        <p:anim calcmode="lin" valueType="num">
                                          <p:cBhvr additive="base">
                                            <p:cTn id="30" dur="1200" fill="hold"/>
                                            <p:tgtEl>
                                              <p:spTgt spid="35"/>
                                            </p:tgtEl>
                                            <p:attrNameLst>
                                              <p:attrName>ppt_x</p:attrName>
                                            </p:attrNameLst>
                                          </p:cBhvr>
                                          <p:tavLst>
                                            <p:tav tm="0">
                                              <p:val>
                                                <p:strVal val="0-#ppt_w/2"/>
                                              </p:val>
                                            </p:tav>
                                            <p:tav tm="100000">
                                              <p:val>
                                                <p:strVal val="#ppt_x"/>
                                              </p:val>
                                            </p:tav>
                                          </p:tavLst>
                                        </p:anim>
                                        <p:anim calcmode="lin" valueType="num">
                                          <p:cBhvr additive="base">
                                            <p:cTn id="31" dur="1200" fill="hold"/>
                                            <p:tgtEl>
                                              <p:spTgt spid="35"/>
                                            </p:tgtEl>
                                            <p:attrNameLst>
                                              <p:attrName>ppt_y</p:attrName>
                                            </p:attrNameLst>
                                          </p:cBhvr>
                                          <p:tavLst>
                                            <p:tav tm="0">
                                              <p:val>
                                                <p:strVal val="1+#ppt_h/2"/>
                                              </p:val>
                                            </p:tav>
                                            <p:tav tm="100000">
                                              <p:val>
                                                <p:strVal val="#ppt_y"/>
                                              </p:val>
                                            </p:tav>
                                          </p:tavLst>
                                        </p:anim>
                                      </p:childTnLst>
                                    </p:cTn>
                                  </p:par>
                                  <p:par>
                                    <p:cTn id="32" presetID="2" presetClass="entr" presetSubtype="3" accel="52000" fill="hold" nodeType="withEffect">
                                      <p:stCondLst>
                                        <p:cond delay="40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1200" fill="hold"/>
                                            <p:tgtEl>
                                              <p:spTgt spid="16"/>
                                            </p:tgtEl>
                                            <p:attrNameLst>
                                              <p:attrName>ppt_x</p:attrName>
                                            </p:attrNameLst>
                                          </p:cBhvr>
                                          <p:tavLst>
                                            <p:tav tm="0">
                                              <p:val>
                                                <p:strVal val="1+#ppt_w/2"/>
                                              </p:val>
                                            </p:tav>
                                            <p:tav tm="100000">
                                              <p:val>
                                                <p:strVal val="#ppt_x"/>
                                              </p:val>
                                            </p:tav>
                                          </p:tavLst>
                                        </p:anim>
                                        <p:anim calcmode="lin" valueType="num">
                                          <p:cBhvr additive="base">
                                            <p:cTn id="35" dur="1200" fill="hold"/>
                                            <p:tgtEl>
                                              <p:spTgt spid="16"/>
                                            </p:tgtEl>
                                            <p:attrNameLst>
                                              <p:attrName>ppt_y</p:attrName>
                                            </p:attrNameLst>
                                          </p:cBhvr>
                                          <p:tavLst>
                                            <p:tav tm="0">
                                              <p:val>
                                                <p:strVal val="0-#ppt_h/2"/>
                                              </p:val>
                                            </p:tav>
                                            <p:tav tm="100000">
                                              <p:val>
                                                <p:strVal val="#ppt_y"/>
                                              </p:val>
                                            </p:tav>
                                          </p:tavLst>
                                        </p:anim>
                                      </p:childTnLst>
                                    </p:cTn>
                                  </p:par>
                                  <p:par>
                                    <p:cTn id="36" presetID="2" presetClass="entr" presetSubtype="6" accel="52000" fill="hold" nodeType="withEffect">
                                      <p:stCondLst>
                                        <p:cond delay="900"/>
                                      </p:stCondLst>
                                      <p:childTnLst>
                                        <p:set>
                                          <p:cBhvr>
                                            <p:cTn id="37" dur="1" fill="hold">
                                              <p:stCondLst>
                                                <p:cond delay="0"/>
                                              </p:stCondLst>
                                            </p:cTn>
                                            <p:tgtEl>
                                              <p:spTgt spid="32"/>
                                            </p:tgtEl>
                                            <p:attrNameLst>
                                              <p:attrName>style.visibility</p:attrName>
                                            </p:attrNameLst>
                                          </p:cBhvr>
                                          <p:to>
                                            <p:strVal val="visible"/>
                                          </p:to>
                                        </p:set>
                                        <p:anim calcmode="lin" valueType="num">
                                          <p:cBhvr additive="base">
                                            <p:cTn id="38" dur="1200" fill="hold"/>
                                            <p:tgtEl>
                                              <p:spTgt spid="32"/>
                                            </p:tgtEl>
                                            <p:attrNameLst>
                                              <p:attrName>ppt_x</p:attrName>
                                            </p:attrNameLst>
                                          </p:cBhvr>
                                          <p:tavLst>
                                            <p:tav tm="0">
                                              <p:val>
                                                <p:strVal val="1+#ppt_w/2"/>
                                              </p:val>
                                            </p:tav>
                                            <p:tav tm="100000">
                                              <p:val>
                                                <p:strVal val="#ppt_x"/>
                                              </p:val>
                                            </p:tav>
                                          </p:tavLst>
                                        </p:anim>
                                        <p:anim calcmode="lin" valueType="num">
                                          <p:cBhvr additive="base">
                                            <p:cTn id="39" dur="1200" fill="hold"/>
                                            <p:tgtEl>
                                              <p:spTgt spid="32"/>
                                            </p:tgtEl>
                                            <p:attrNameLst>
                                              <p:attrName>ppt_y</p:attrName>
                                            </p:attrNameLst>
                                          </p:cBhvr>
                                          <p:tavLst>
                                            <p:tav tm="0">
                                              <p:val>
                                                <p:strVal val="1+#ppt_h/2"/>
                                              </p:val>
                                            </p:tav>
                                            <p:tav tm="100000">
                                              <p:val>
                                                <p:strVal val="#ppt_y"/>
                                              </p:val>
                                            </p:tav>
                                          </p:tavLst>
                                        </p:anim>
                                      </p:childTnLst>
                                    </p:cTn>
                                  </p:par>
                                </p:childTnLst>
                              </p:cTn>
                            </p:par>
                            <p:par>
                              <p:cTn id="40" fill="hold">
                                <p:stCondLst>
                                  <p:cond delay="4700"/>
                                </p:stCondLst>
                                <p:childTnLst>
                                  <p:par>
                                    <p:cTn id="41" presetID="42"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1000"/>
                                            <p:tgtEl>
                                              <p:spTgt spid="22"/>
                                            </p:tgtEl>
                                          </p:cBhvr>
                                        </p:animEffect>
                                        <p:anim calcmode="lin" valueType="num">
                                          <p:cBhvr>
                                            <p:cTn id="44" dur="1000" fill="hold"/>
                                            <p:tgtEl>
                                              <p:spTgt spid="22"/>
                                            </p:tgtEl>
                                            <p:attrNameLst>
                                              <p:attrName>ppt_x</p:attrName>
                                            </p:attrNameLst>
                                          </p:cBhvr>
                                          <p:tavLst>
                                            <p:tav tm="0">
                                              <p:val>
                                                <p:strVal val="#ppt_x"/>
                                              </p:val>
                                            </p:tav>
                                            <p:tav tm="100000">
                                              <p:val>
                                                <p:strVal val="#ppt_x"/>
                                              </p:val>
                                            </p:tav>
                                          </p:tavLst>
                                        </p:anim>
                                        <p:anim calcmode="lin" valueType="num">
                                          <p:cBhvr>
                                            <p:cTn id="45" dur="1000" fill="hold"/>
                                            <p:tgtEl>
                                              <p:spTgt spid="22"/>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1000"/>
                                            <p:tgtEl>
                                              <p:spTgt spid="23"/>
                                            </p:tgtEl>
                                          </p:cBhvr>
                                        </p:animEffect>
                                        <p:anim calcmode="lin" valueType="num">
                                          <p:cBhvr>
                                            <p:cTn id="49" dur="1000" fill="hold"/>
                                            <p:tgtEl>
                                              <p:spTgt spid="23"/>
                                            </p:tgtEl>
                                            <p:attrNameLst>
                                              <p:attrName>ppt_x</p:attrName>
                                            </p:attrNameLst>
                                          </p:cBhvr>
                                          <p:tavLst>
                                            <p:tav tm="0">
                                              <p:val>
                                                <p:strVal val="#ppt_x"/>
                                              </p:val>
                                            </p:tav>
                                            <p:tav tm="100000">
                                              <p:val>
                                                <p:strVal val="#ppt_x"/>
                                              </p:val>
                                            </p:tav>
                                          </p:tavLst>
                                        </p:anim>
                                        <p:anim calcmode="lin" valueType="num">
                                          <p:cBhvr>
                                            <p:cTn id="50" dur="1000" fill="hold"/>
                                            <p:tgtEl>
                                              <p:spTgt spid="23"/>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1000"/>
                                            <p:tgtEl>
                                              <p:spTgt spid="19"/>
                                            </p:tgtEl>
                                          </p:cBhvr>
                                        </p:animEffect>
                                        <p:anim calcmode="lin" valueType="num">
                                          <p:cBhvr>
                                            <p:cTn id="54" dur="1000" fill="hold"/>
                                            <p:tgtEl>
                                              <p:spTgt spid="19"/>
                                            </p:tgtEl>
                                            <p:attrNameLst>
                                              <p:attrName>ppt_x</p:attrName>
                                            </p:attrNameLst>
                                          </p:cBhvr>
                                          <p:tavLst>
                                            <p:tav tm="0">
                                              <p:val>
                                                <p:strVal val="#ppt_x"/>
                                              </p:val>
                                            </p:tav>
                                            <p:tav tm="100000">
                                              <p:val>
                                                <p:strVal val="#ppt_x"/>
                                              </p:val>
                                            </p:tav>
                                          </p:tavLst>
                                        </p:anim>
                                        <p:anim calcmode="lin" valueType="num">
                                          <p:cBhvr>
                                            <p:cTn id="55" dur="1000" fill="hold"/>
                                            <p:tgtEl>
                                              <p:spTgt spid="19"/>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1000"/>
                                            <p:tgtEl>
                                              <p:spTgt spid="24"/>
                                            </p:tgtEl>
                                          </p:cBhvr>
                                        </p:animEffect>
                                        <p:anim calcmode="lin" valueType="num">
                                          <p:cBhvr>
                                            <p:cTn id="59" dur="1000" fill="hold"/>
                                            <p:tgtEl>
                                              <p:spTgt spid="24"/>
                                            </p:tgtEl>
                                            <p:attrNameLst>
                                              <p:attrName>ppt_x</p:attrName>
                                            </p:attrNameLst>
                                          </p:cBhvr>
                                          <p:tavLst>
                                            <p:tav tm="0">
                                              <p:val>
                                                <p:strVal val="#ppt_x"/>
                                              </p:val>
                                            </p:tav>
                                            <p:tav tm="100000">
                                              <p:val>
                                                <p:strVal val="#ppt_x"/>
                                              </p:val>
                                            </p:tav>
                                          </p:tavLst>
                                        </p:anim>
                                        <p:anim calcmode="lin" valueType="num">
                                          <p:cBhvr>
                                            <p:cTn id="60" dur="1000" fill="hold"/>
                                            <p:tgtEl>
                                              <p:spTgt spid="24"/>
                                            </p:tgtEl>
                                            <p:attrNameLst>
                                              <p:attrName>ppt_y</p:attrName>
                                            </p:attrNameLst>
                                          </p:cBhvr>
                                          <p:tavLst>
                                            <p:tav tm="0">
                                              <p:val>
                                                <p:strVal val="#ppt_y+.1"/>
                                              </p:val>
                                            </p:tav>
                                            <p:tav tm="100000">
                                              <p:val>
                                                <p:strVal val="#ppt_y"/>
                                              </p:val>
                                            </p:tav>
                                          </p:tavLst>
                                        </p:anim>
                                      </p:childTnLst>
                                    </p:cTn>
                                  </p:par>
                                </p:childTnLst>
                              </p:cTn>
                            </p:par>
                            <p:par>
                              <p:cTn id="61" fill="hold">
                                <p:stCondLst>
                                  <p:cond delay="5700"/>
                                </p:stCondLst>
                                <p:childTnLst>
                                  <p:par>
                                    <p:cTn id="62" presetID="14" presetClass="entr" presetSubtype="10" fill="hold" grpId="0" nodeType="after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randombar(horizontal)">
                                          <p:cBhvr>
                                            <p:cTn id="64" dur="500"/>
                                            <p:tgtEl>
                                              <p:spTgt spid="28"/>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randombar(horizontal)">
                                          <p:cBhvr>
                                            <p:cTn id="67" dur="500"/>
                                            <p:tgtEl>
                                              <p:spTgt spid="29"/>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randombar(horizontal)">
                                          <p:cBhvr>
                                            <p:cTn id="70" dur="500"/>
                                            <p:tgtEl>
                                              <p:spTgt spid="30"/>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31"/>
                                            </p:tgtEl>
                                            <p:attrNameLst>
                                              <p:attrName>style.visibility</p:attrName>
                                            </p:attrNameLst>
                                          </p:cBhvr>
                                          <p:to>
                                            <p:strVal val="visible"/>
                                          </p:to>
                                        </p:set>
                                        <p:animEffect transition="in" filter="randombar(horizontal)">
                                          <p:cBhvr>
                                            <p:cTn id="7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2" grpId="0" animBg="1"/>
          <p:bldP spid="23" grpId="0" animBg="1"/>
          <p:bldP spid="28" grpId="0"/>
          <p:bldP spid="29" grpId="0"/>
          <p:bldP spid="30" grpId="0"/>
          <p:bldP spid="31" grpId="0"/>
          <p:bldP spid="40"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a:off x="1430102" y="2090401"/>
            <a:ext cx="6260551" cy="1135924"/>
          </a:xfrm>
          <a:custGeom>
            <a:avLst/>
            <a:gdLst>
              <a:gd name="connsiteX0" fmla="*/ 0 w 5689600"/>
              <a:gd name="connsiteY0" fmla="*/ 1079512 h 1079512"/>
              <a:gd name="connsiteX1" fmla="*/ 1917700 w 5689600"/>
              <a:gd name="connsiteY1" fmla="*/ 12 h 1079512"/>
              <a:gd name="connsiteX2" fmla="*/ 3810000 w 5689600"/>
              <a:gd name="connsiteY2" fmla="*/ 1054112 h 1079512"/>
              <a:gd name="connsiteX3" fmla="*/ 5689600 w 5689600"/>
              <a:gd name="connsiteY3" fmla="*/ 12712 h 1079512"/>
              <a:gd name="connsiteX0" fmla="*/ 0 w 7762075"/>
              <a:gd name="connsiteY0" fmla="*/ 1079512 h 1079512"/>
              <a:gd name="connsiteX1" fmla="*/ 1917700 w 7762075"/>
              <a:gd name="connsiteY1" fmla="*/ 12 h 1079512"/>
              <a:gd name="connsiteX2" fmla="*/ 3810000 w 7762075"/>
              <a:gd name="connsiteY2" fmla="*/ 1054112 h 1079512"/>
              <a:gd name="connsiteX3" fmla="*/ 7762075 w 7762075"/>
              <a:gd name="connsiteY3" fmla="*/ 887355 h 1079512"/>
              <a:gd name="connsiteX0" fmla="*/ 0 w 7762075"/>
              <a:gd name="connsiteY0" fmla="*/ 1258016 h 1258016"/>
              <a:gd name="connsiteX1" fmla="*/ 1917700 w 7762075"/>
              <a:gd name="connsiteY1" fmla="*/ 178516 h 1258016"/>
              <a:gd name="connsiteX2" fmla="*/ 3810000 w 7762075"/>
              <a:gd name="connsiteY2" fmla="*/ 1232616 h 1258016"/>
              <a:gd name="connsiteX3" fmla="*/ 6120167 w 7762075"/>
              <a:gd name="connsiteY3" fmla="*/ 511 h 1258016"/>
              <a:gd name="connsiteX4" fmla="*/ 7762075 w 7762075"/>
              <a:gd name="connsiteY4" fmla="*/ 1065859 h 1258016"/>
              <a:gd name="connsiteX0" fmla="*/ 0 w 7872948"/>
              <a:gd name="connsiteY0" fmla="*/ 1257930 h 1296609"/>
              <a:gd name="connsiteX1" fmla="*/ 1917700 w 7872948"/>
              <a:gd name="connsiteY1" fmla="*/ 178430 h 1296609"/>
              <a:gd name="connsiteX2" fmla="*/ 3810000 w 7872948"/>
              <a:gd name="connsiteY2" fmla="*/ 1232530 h 1296609"/>
              <a:gd name="connsiteX3" fmla="*/ 6120167 w 7872948"/>
              <a:gd name="connsiteY3" fmla="*/ 425 h 1296609"/>
              <a:gd name="connsiteX4" fmla="*/ 7872948 w 7872948"/>
              <a:gd name="connsiteY4" fmla="*/ 1296361 h 1296609"/>
              <a:gd name="connsiteX0" fmla="*/ 0 w 7872948"/>
              <a:gd name="connsiteY0" fmla="*/ 1257930 h 1296609"/>
              <a:gd name="connsiteX1" fmla="*/ 1650430 w 7872948"/>
              <a:gd name="connsiteY1" fmla="*/ 263677 h 1296609"/>
              <a:gd name="connsiteX2" fmla="*/ 3810000 w 7872948"/>
              <a:gd name="connsiteY2" fmla="*/ 1232530 h 1296609"/>
              <a:gd name="connsiteX3" fmla="*/ 6120167 w 7872948"/>
              <a:gd name="connsiteY3" fmla="*/ 425 h 1296609"/>
              <a:gd name="connsiteX4" fmla="*/ 7872948 w 7872948"/>
              <a:gd name="connsiteY4" fmla="*/ 1296361 h 1296609"/>
              <a:gd name="connsiteX0" fmla="*/ 0 w 7872948"/>
              <a:gd name="connsiteY0" fmla="*/ 1257930 h 1296609"/>
              <a:gd name="connsiteX1" fmla="*/ 1650430 w 7872948"/>
              <a:gd name="connsiteY1" fmla="*/ 263677 h 1296609"/>
              <a:gd name="connsiteX2" fmla="*/ 3430071 w 7872948"/>
              <a:gd name="connsiteY2" fmla="*/ 1226591 h 1296609"/>
              <a:gd name="connsiteX3" fmla="*/ 6120167 w 7872948"/>
              <a:gd name="connsiteY3" fmla="*/ 425 h 1296609"/>
              <a:gd name="connsiteX4" fmla="*/ 7872948 w 7872948"/>
              <a:gd name="connsiteY4" fmla="*/ 1296361 h 1296609"/>
              <a:gd name="connsiteX0" fmla="*/ 0 w 7872948"/>
              <a:gd name="connsiteY0" fmla="*/ 1191562 h 1230254"/>
              <a:gd name="connsiteX1" fmla="*/ 1650430 w 7872948"/>
              <a:gd name="connsiteY1" fmla="*/ 197309 h 1230254"/>
              <a:gd name="connsiteX2" fmla="*/ 3430071 w 7872948"/>
              <a:gd name="connsiteY2" fmla="*/ 1160223 h 1230254"/>
              <a:gd name="connsiteX3" fmla="*/ 5639957 w 7872948"/>
              <a:gd name="connsiteY3" fmla="*/ 447 h 1230254"/>
              <a:gd name="connsiteX4" fmla="*/ 7872948 w 7872948"/>
              <a:gd name="connsiteY4" fmla="*/ 1229993 h 1230254"/>
              <a:gd name="connsiteX0" fmla="*/ 0 w 7681228"/>
              <a:gd name="connsiteY0" fmla="*/ 1191632 h 1191632"/>
              <a:gd name="connsiteX1" fmla="*/ 1650430 w 7681228"/>
              <a:gd name="connsiteY1" fmla="*/ 197379 h 1191632"/>
              <a:gd name="connsiteX2" fmla="*/ 3430071 w 7681228"/>
              <a:gd name="connsiteY2" fmla="*/ 1160293 h 1191632"/>
              <a:gd name="connsiteX3" fmla="*/ 5639957 w 7681228"/>
              <a:gd name="connsiteY3" fmla="*/ 517 h 1191632"/>
              <a:gd name="connsiteX4" fmla="*/ 7681228 w 7681228"/>
              <a:gd name="connsiteY4" fmla="*/ 1053214 h 1191632"/>
              <a:gd name="connsiteX0" fmla="*/ 0 w 7681228"/>
              <a:gd name="connsiteY0" fmla="*/ 1191576 h 1191576"/>
              <a:gd name="connsiteX1" fmla="*/ 1650430 w 7681228"/>
              <a:gd name="connsiteY1" fmla="*/ 197323 h 1191576"/>
              <a:gd name="connsiteX2" fmla="*/ 3430071 w 7681228"/>
              <a:gd name="connsiteY2" fmla="*/ 1160237 h 1191576"/>
              <a:gd name="connsiteX3" fmla="*/ 5639957 w 7681228"/>
              <a:gd name="connsiteY3" fmla="*/ 461 h 1191576"/>
              <a:gd name="connsiteX4" fmla="*/ 7681228 w 7681228"/>
              <a:gd name="connsiteY4" fmla="*/ 1053158 h 1191576"/>
              <a:gd name="connsiteX0" fmla="*/ 0 w 7826216"/>
              <a:gd name="connsiteY0" fmla="*/ 1191456 h 1508838"/>
              <a:gd name="connsiteX1" fmla="*/ 1650430 w 7826216"/>
              <a:gd name="connsiteY1" fmla="*/ 197203 h 1508838"/>
              <a:gd name="connsiteX2" fmla="*/ 3430071 w 7826216"/>
              <a:gd name="connsiteY2" fmla="*/ 1160117 h 1508838"/>
              <a:gd name="connsiteX3" fmla="*/ 5639957 w 7826216"/>
              <a:gd name="connsiteY3" fmla="*/ 341 h 1508838"/>
              <a:gd name="connsiteX4" fmla="*/ 7826216 w 7826216"/>
              <a:gd name="connsiteY4" fmla="*/ 1498311 h 1508838"/>
              <a:gd name="connsiteX0" fmla="*/ 0 w 7826216"/>
              <a:gd name="connsiteY0" fmla="*/ 1008617 h 1327197"/>
              <a:gd name="connsiteX1" fmla="*/ 1650430 w 7826216"/>
              <a:gd name="connsiteY1" fmla="*/ 14364 h 1327197"/>
              <a:gd name="connsiteX2" fmla="*/ 3430071 w 7826216"/>
              <a:gd name="connsiteY2" fmla="*/ 977278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994938 h 1314128"/>
              <a:gd name="connsiteX1" fmla="*/ 1650430 w 7826216"/>
              <a:gd name="connsiteY1" fmla="*/ 685 h 1314128"/>
              <a:gd name="connsiteX2" fmla="*/ 3737105 w 7826216"/>
              <a:gd name="connsiteY2" fmla="*/ 1122625 h 1314128"/>
              <a:gd name="connsiteX3" fmla="*/ 5946991 w 7826216"/>
              <a:gd name="connsiteY3" fmla="*/ 66216 h 1314128"/>
              <a:gd name="connsiteX4" fmla="*/ 7826216 w 7826216"/>
              <a:gd name="connsiteY4" fmla="*/ 1301793 h 1314128"/>
              <a:gd name="connsiteX0" fmla="*/ 0 w 7826216"/>
              <a:gd name="connsiteY0" fmla="*/ 929125 h 1248315"/>
              <a:gd name="connsiteX1" fmla="*/ 1641902 w 7826216"/>
              <a:gd name="connsiteY1" fmla="*/ 30287 h 1248315"/>
              <a:gd name="connsiteX2" fmla="*/ 3737105 w 7826216"/>
              <a:gd name="connsiteY2" fmla="*/ 1056812 h 1248315"/>
              <a:gd name="connsiteX3" fmla="*/ 5946991 w 7826216"/>
              <a:gd name="connsiteY3" fmla="*/ 403 h 1248315"/>
              <a:gd name="connsiteX4" fmla="*/ 7826216 w 7826216"/>
              <a:gd name="connsiteY4" fmla="*/ 1235980 h 1248315"/>
              <a:gd name="connsiteX0" fmla="*/ 0 w 7826216"/>
              <a:gd name="connsiteY0" fmla="*/ 929125 h 1248315"/>
              <a:gd name="connsiteX1" fmla="*/ 1641902 w 7826216"/>
              <a:gd name="connsiteY1" fmla="*/ 30287 h 1248315"/>
              <a:gd name="connsiteX2" fmla="*/ 3941795 w 7826216"/>
              <a:gd name="connsiteY2" fmla="*/ 1088617 h 1248315"/>
              <a:gd name="connsiteX3" fmla="*/ 5946991 w 7826216"/>
              <a:gd name="connsiteY3" fmla="*/ 403 h 1248315"/>
              <a:gd name="connsiteX4" fmla="*/ 7826216 w 7826216"/>
              <a:gd name="connsiteY4" fmla="*/ 1235980 h 1248315"/>
              <a:gd name="connsiteX0" fmla="*/ 0 w 7698285"/>
              <a:gd name="connsiteY0" fmla="*/ 929138 h 1201018"/>
              <a:gd name="connsiteX1" fmla="*/ 1641902 w 7698285"/>
              <a:gd name="connsiteY1" fmla="*/ 30300 h 1201018"/>
              <a:gd name="connsiteX2" fmla="*/ 3941795 w 7698285"/>
              <a:gd name="connsiteY2" fmla="*/ 1088630 h 1201018"/>
              <a:gd name="connsiteX3" fmla="*/ 5946991 w 7698285"/>
              <a:gd name="connsiteY3" fmla="*/ 416 h 1201018"/>
              <a:gd name="connsiteX4" fmla="*/ 7698285 w 7698285"/>
              <a:gd name="connsiteY4" fmla="*/ 1188285 h 1201018"/>
              <a:gd name="connsiteX0" fmla="*/ 0 w 7698285"/>
              <a:gd name="connsiteY0" fmla="*/ 929194 h 1188341"/>
              <a:gd name="connsiteX1" fmla="*/ 1641902 w 7698285"/>
              <a:gd name="connsiteY1" fmla="*/ 30356 h 1188341"/>
              <a:gd name="connsiteX2" fmla="*/ 3941795 w 7698285"/>
              <a:gd name="connsiteY2" fmla="*/ 1088686 h 1188341"/>
              <a:gd name="connsiteX3" fmla="*/ 5946991 w 7698285"/>
              <a:gd name="connsiteY3" fmla="*/ 472 h 1188341"/>
              <a:gd name="connsiteX4" fmla="*/ 7698285 w 7698285"/>
              <a:gd name="connsiteY4" fmla="*/ 1188341 h 1188341"/>
              <a:gd name="connsiteX0" fmla="*/ 0 w 7766515"/>
              <a:gd name="connsiteY0" fmla="*/ 1064367 h 1188341"/>
              <a:gd name="connsiteX1" fmla="*/ 1710132 w 7766515"/>
              <a:gd name="connsiteY1" fmla="*/ 30356 h 1188341"/>
              <a:gd name="connsiteX2" fmla="*/ 4010025 w 7766515"/>
              <a:gd name="connsiteY2" fmla="*/ 1088686 h 1188341"/>
              <a:gd name="connsiteX3" fmla="*/ 6015221 w 7766515"/>
              <a:gd name="connsiteY3" fmla="*/ 472 h 1188341"/>
              <a:gd name="connsiteX4" fmla="*/ 7766515 w 7766515"/>
              <a:gd name="connsiteY4" fmla="*/ 1188341 h 1188341"/>
              <a:gd name="connsiteX0" fmla="*/ 0 w 7809158"/>
              <a:gd name="connsiteY0" fmla="*/ 682705 h 1188341"/>
              <a:gd name="connsiteX1" fmla="*/ 1752775 w 7809158"/>
              <a:gd name="connsiteY1" fmla="*/ 30356 h 1188341"/>
              <a:gd name="connsiteX2" fmla="*/ 4052668 w 7809158"/>
              <a:gd name="connsiteY2" fmla="*/ 1088686 h 1188341"/>
              <a:gd name="connsiteX3" fmla="*/ 6057864 w 7809158"/>
              <a:gd name="connsiteY3" fmla="*/ 472 h 1188341"/>
              <a:gd name="connsiteX4" fmla="*/ 7809158 w 7809158"/>
              <a:gd name="connsiteY4" fmla="*/ 1188341 h 1188341"/>
              <a:gd name="connsiteX0" fmla="*/ 0 w 7809158"/>
              <a:gd name="connsiteY0" fmla="*/ 682705 h 1188341"/>
              <a:gd name="connsiteX1" fmla="*/ 1752775 w 7809158"/>
              <a:gd name="connsiteY1" fmla="*/ 30356 h 1188341"/>
              <a:gd name="connsiteX2" fmla="*/ 4052668 w 7809158"/>
              <a:gd name="connsiteY2" fmla="*/ 1088686 h 1188341"/>
              <a:gd name="connsiteX3" fmla="*/ 6057864 w 7809158"/>
              <a:gd name="connsiteY3" fmla="*/ 472 h 1188341"/>
              <a:gd name="connsiteX4" fmla="*/ 7809158 w 7809158"/>
              <a:gd name="connsiteY4" fmla="*/ 1188341 h 1188341"/>
              <a:gd name="connsiteX0" fmla="*/ 0 w 7800630"/>
              <a:gd name="connsiteY0" fmla="*/ 1104124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00630"/>
              <a:gd name="connsiteY0" fmla="*/ 1120027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00630"/>
              <a:gd name="connsiteY0" fmla="*/ 1120027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19555 h 1119555"/>
              <a:gd name="connsiteX1" fmla="*/ 1744247 w 7851801"/>
              <a:gd name="connsiteY1" fmla="*/ 29884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851801"/>
              <a:gd name="connsiteY0" fmla="*/ 1119555 h 1119555"/>
              <a:gd name="connsiteX1" fmla="*/ 1744247 w 7851801"/>
              <a:gd name="connsiteY1" fmla="*/ 29884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851801"/>
              <a:gd name="connsiteY0" fmla="*/ 1119555 h 1119555"/>
              <a:gd name="connsiteX1" fmla="*/ 2349784 w 7851801"/>
              <a:gd name="connsiteY1" fmla="*/ 13981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118332"/>
              <a:gd name="connsiteY0" fmla="*/ 1079799 h 1088237"/>
              <a:gd name="connsiteX1" fmla="*/ 1616315 w 7118332"/>
              <a:gd name="connsiteY1" fmla="*/ 13981 h 1088237"/>
              <a:gd name="connsiteX2" fmla="*/ 3310671 w 7118332"/>
              <a:gd name="connsiteY2" fmla="*/ 1088214 h 1088237"/>
              <a:gd name="connsiteX3" fmla="*/ 5315867 w 7118332"/>
              <a:gd name="connsiteY3" fmla="*/ 0 h 1088237"/>
              <a:gd name="connsiteX4" fmla="*/ 7118332 w 7118332"/>
              <a:gd name="connsiteY4" fmla="*/ 1060648 h 1088237"/>
              <a:gd name="connsiteX0" fmla="*/ 0 w 7118332"/>
              <a:gd name="connsiteY0" fmla="*/ 1079799 h 1088237"/>
              <a:gd name="connsiteX1" fmla="*/ 1616315 w 7118332"/>
              <a:gd name="connsiteY1" fmla="*/ 13981 h 1088237"/>
              <a:gd name="connsiteX2" fmla="*/ 3310671 w 7118332"/>
              <a:gd name="connsiteY2" fmla="*/ 1088214 h 1088237"/>
              <a:gd name="connsiteX3" fmla="*/ 5315867 w 7118332"/>
              <a:gd name="connsiteY3" fmla="*/ 0 h 1088237"/>
              <a:gd name="connsiteX4" fmla="*/ 7118332 w 7118332"/>
              <a:gd name="connsiteY4" fmla="*/ 1060648 h 1088237"/>
              <a:gd name="connsiteX0" fmla="*/ 0 w 7118332"/>
              <a:gd name="connsiteY0" fmla="*/ 1065820 h 1074258"/>
              <a:gd name="connsiteX1" fmla="*/ 1616315 w 7118332"/>
              <a:gd name="connsiteY1" fmla="*/ 2 h 1074258"/>
              <a:gd name="connsiteX2" fmla="*/ 3310671 w 7118332"/>
              <a:gd name="connsiteY2" fmla="*/ 1074235 h 1074258"/>
              <a:gd name="connsiteX3" fmla="*/ 4974720 w 7118332"/>
              <a:gd name="connsiteY3" fmla="*/ 1924 h 1074258"/>
              <a:gd name="connsiteX4" fmla="*/ 7118332 w 7118332"/>
              <a:gd name="connsiteY4" fmla="*/ 1046669 h 1074258"/>
              <a:gd name="connsiteX0" fmla="*/ 0 w 6623667"/>
              <a:gd name="connsiteY0" fmla="*/ 1065820 h 1074258"/>
              <a:gd name="connsiteX1" fmla="*/ 1616315 w 6623667"/>
              <a:gd name="connsiteY1" fmla="*/ 2 h 1074258"/>
              <a:gd name="connsiteX2" fmla="*/ 3310671 w 6623667"/>
              <a:gd name="connsiteY2" fmla="*/ 1074235 h 1074258"/>
              <a:gd name="connsiteX3" fmla="*/ 4974720 w 6623667"/>
              <a:gd name="connsiteY3" fmla="*/ 1924 h 1074258"/>
              <a:gd name="connsiteX4" fmla="*/ 6623667 w 6623667"/>
              <a:gd name="connsiteY4" fmla="*/ 1038718 h 1074258"/>
              <a:gd name="connsiteX0" fmla="*/ 0 w 6478679"/>
              <a:gd name="connsiteY0" fmla="*/ 1065820 h 1074258"/>
              <a:gd name="connsiteX1" fmla="*/ 1616315 w 6478679"/>
              <a:gd name="connsiteY1" fmla="*/ 2 h 1074258"/>
              <a:gd name="connsiteX2" fmla="*/ 3310671 w 6478679"/>
              <a:gd name="connsiteY2" fmla="*/ 1074235 h 1074258"/>
              <a:gd name="connsiteX3" fmla="*/ 4974720 w 6478679"/>
              <a:gd name="connsiteY3" fmla="*/ 1924 h 1074258"/>
              <a:gd name="connsiteX4" fmla="*/ 6478679 w 6478679"/>
              <a:gd name="connsiteY4" fmla="*/ 1070523 h 1074258"/>
              <a:gd name="connsiteX0" fmla="*/ 0 w 6700425"/>
              <a:gd name="connsiteY0" fmla="*/ 1065820 h 1074258"/>
              <a:gd name="connsiteX1" fmla="*/ 1616315 w 6700425"/>
              <a:gd name="connsiteY1" fmla="*/ 2 h 1074258"/>
              <a:gd name="connsiteX2" fmla="*/ 3310671 w 6700425"/>
              <a:gd name="connsiteY2" fmla="*/ 1074235 h 1074258"/>
              <a:gd name="connsiteX3" fmla="*/ 4974720 w 6700425"/>
              <a:gd name="connsiteY3" fmla="*/ 1924 h 1074258"/>
              <a:gd name="connsiteX4" fmla="*/ 6700425 w 6700425"/>
              <a:gd name="connsiteY4" fmla="*/ 1038717 h 1074258"/>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22"/>
              <a:gd name="connsiteX1" fmla="*/ 1616315 w 6700425"/>
              <a:gd name="connsiteY1" fmla="*/ 61689 h 1135922"/>
              <a:gd name="connsiteX2" fmla="*/ 3310671 w 6700425"/>
              <a:gd name="connsiteY2" fmla="*/ 1135922 h 1135922"/>
              <a:gd name="connsiteX3" fmla="*/ 5034421 w 6700425"/>
              <a:gd name="connsiteY3" fmla="*/ 0 h 1135922"/>
              <a:gd name="connsiteX4" fmla="*/ 6700425 w 6700425"/>
              <a:gd name="connsiteY4" fmla="*/ 1100404 h 1135922"/>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100406 h 1135924"/>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100406 h 1135924"/>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072905 h 1135924"/>
              <a:gd name="connsiteX0" fmla="*/ 0 w 6715173"/>
              <a:gd name="connsiteY0" fmla="*/ 1127509 h 1135924"/>
              <a:gd name="connsiteX1" fmla="*/ 1616315 w 6715173"/>
              <a:gd name="connsiteY1" fmla="*/ 61691 h 1135924"/>
              <a:gd name="connsiteX2" fmla="*/ 3310671 w 6715173"/>
              <a:gd name="connsiteY2" fmla="*/ 1135924 h 1135924"/>
              <a:gd name="connsiteX3" fmla="*/ 5034421 w 6715173"/>
              <a:gd name="connsiteY3" fmla="*/ 2 h 1135924"/>
              <a:gd name="connsiteX4" fmla="*/ 6715173 w 6715173"/>
              <a:gd name="connsiteY4" fmla="*/ 1059155 h 1135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15173" h="1135924">
                <a:moveTo>
                  <a:pt x="0" y="1127509"/>
                </a:moveTo>
                <a:cubicBezTo>
                  <a:pt x="507007" y="1133134"/>
                  <a:pt x="1064537" y="60289"/>
                  <a:pt x="1616315" y="61691"/>
                </a:cubicBezTo>
                <a:cubicBezTo>
                  <a:pt x="2168093" y="63093"/>
                  <a:pt x="2778719" y="1127987"/>
                  <a:pt x="3310671" y="1135924"/>
                </a:cubicBezTo>
                <a:cubicBezTo>
                  <a:pt x="3866607" y="1117437"/>
                  <a:pt x="4488155" y="10816"/>
                  <a:pt x="5034421" y="2"/>
                </a:cubicBezTo>
                <a:cubicBezTo>
                  <a:pt x="5562285" y="-1785"/>
                  <a:pt x="6713956" y="1071307"/>
                  <a:pt x="6715173" y="1059155"/>
                </a:cubicBezTo>
              </a:path>
            </a:pathLst>
          </a:custGeom>
          <a:ln w="762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nvGrpSpPr>
          <p:cNvPr id="5" name="组合 4"/>
          <p:cNvGrpSpPr/>
          <p:nvPr/>
        </p:nvGrpSpPr>
        <p:grpSpPr>
          <a:xfrm>
            <a:off x="7143181" y="2647917"/>
            <a:ext cx="1050303" cy="1050303"/>
            <a:chOff x="1979712" y="3723878"/>
            <a:chExt cx="1050303" cy="1050303"/>
          </a:xfrm>
        </p:grpSpPr>
        <p:grpSp>
          <p:nvGrpSpPr>
            <p:cNvPr id="6" name="组合 5"/>
            <p:cNvGrpSpPr/>
            <p:nvPr/>
          </p:nvGrpSpPr>
          <p:grpSpPr>
            <a:xfrm>
              <a:off x="1979712" y="3723878"/>
              <a:ext cx="1050303" cy="1050303"/>
              <a:chOff x="1695226" y="3321784"/>
              <a:chExt cx="1250759" cy="1250759"/>
            </a:xfrm>
          </p:grpSpPr>
          <p:sp>
            <p:nvSpPr>
              <p:cNvPr id="8" name="椭圆 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4BC1DC"/>
                  </a:solidFill>
                  <a:effectLst/>
                  <a:uLnTx/>
                  <a:uFillTx/>
                  <a:latin typeface="微软雅黑"/>
                  <a:ea typeface="微软雅黑"/>
                  <a:cs typeface="+mn-cs"/>
                </a:endParaRPr>
              </a:p>
            </p:txBody>
          </p:sp>
          <p:sp>
            <p:nvSpPr>
              <p:cNvPr id="9" name="椭圆 8"/>
              <p:cNvSpPr/>
              <p:nvPr/>
            </p:nvSpPr>
            <p:spPr>
              <a:xfrm>
                <a:off x="1826937" y="3453495"/>
                <a:ext cx="987336" cy="987336"/>
              </a:xfrm>
              <a:prstGeom prst="ellipse">
                <a:avLst/>
              </a:prstGeom>
              <a:solidFill>
                <a:schemeClr val="accent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7" name="TextBox 77"/>
            <p:cNvSpPr txBox="1"/>
            <p:nvPr/>
          </p:nvSpPr>
          <p:spPr>
            <a:xfrm>
              <a:off x="2249076" y="3910326"/>
              <a:ext cx="500458" cy="70788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4000" b="1" i="0" u="none" strike="noStrike" kern="1200" cap="none" spc="0" normalizeH="0" baseline="0" noProof="0" dirty="0" smtClean="0">
                  <a:ln>
                    <a:noFill/>
                  </a:ln>
                  <a:solidFill>
                    <a:srgbClr val="FFFFFF"/>
                  </a:solidFill>
                  <a:effectLst/>
                  <a:uLnTx/>
                  <a:uFillTx/>
                  <a:latin typeface="微软雅黑"/>
                  <a:ea typeface="微软雅黑"/>
                  <a:cs typeface="+mn-cs"/>
                </a:rPr>
                <a:t>5</a:t>
              </a:r>
              <a:endParaRPr kumimoji="0" lang="zh-CN" altLang="en-US" sz="4000" b="1" i="0" u="none" strike="noStrike" kern="1200" cap="none" spc="0" normalizeH="0" baseline="0" noProof="0" dirty="0">
                <a:ln>
                  <a:noFill/>
                </a:ln>
                <a:solidFill>
                  <a:srgbClr val="FFFFFF"/>
                </a:solidFill>
                <a:effectLst/>
                <a:uLnTx/>
                <a:uFillTx/>
                <a:latin typeface="微软雅黑"/>
                <a:ea typeface="微软雅黑"/>
                <a:cs typeface="+mn-cs"/>
              </a:endParaRPr>
            </a:p>
          </p:txBody>
        </p:sp>
      </p:grpSp>
      <p:grpSp>
        <p:nvGrpSpPr>
          <p:cNvPr id="10" name="组合 9"/>
          <p:cNvGrpSpPr/>
          <p:nvPr/>
        </p:nvGrpSpPr>
        <p:grpSpPr>
          <a:xfrm>
            <a:off x="5600856" y="1565249"/>
            <a:ext cx="1050303" cy="1050303"/>
            <a:chOff x="1979712" y="3723878"/>
            <a:chExt cx="1050303" cy="1050303"/>
          </a:xfrm>
        </p:grpSpPr>
        <p:grpSp>
          <p:nvGrpSpPr>
            <p:cNvPr id="11" name="组合 10"/>
            <p:cNvGrpSpPr/>
            <p:nvPr/>
          </p:nvGrpSpPr>
          <p:grpSpPr>
            <a:xfrm>
              <a:off x="1979712" y="3723878"/>
              <a:ext cx="1050303" cy="1050303"/>
              <a:chOff x="1695226" y="3321784"/>
              <a:chExt cx="1250759" cy="1250759"/>
            </a:xfrm>
          </p:grpSpPr>
          <p:sp>
            <p:nvSpPr>
              <p:cNvPr id="13" name="椭圆 12"/>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4BC1DC"/>
                  </a:solidFill>
                  <a:effectLst/>
                  <a:uLnTx/>
                  <a:uFillTx/>
                  <a:latin typeface="微软雅黑"/>
                  <a:ea typeface="微软雅黑"/>
                  <a:cs typeface="+mn-cs"/>
                </a:endParaRPr>
              </a:p>
            </p:txBody>
          </p:sp>
          <p:sp>
            <p:nvSpPr>
              <p:cNvPr id="14" name="椭圆 13"/>
              <p:cNvSpPr/>
              <p:nvPr/>
            </p:nvSpPr>
            <p:spPr>
              <a:xfrm>
                <a:off x="1826937" y="3453495"/>
                <a:ext cx="987336" cy="987336"/>
              </a:xfrm>
              <a:prstGeom prst="ellipse">
                <a:avLst/>
              </a:prstGeom>
              <a:solidFill>
                <a:schemeClr val="accent4"/>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12" name="TextBox 72"/>
            <p:cNvSpPr txBox="1"/>
            <p:nvPr/>
          </p:nvSpPr>
          <p:spPr>
            <a:xfrm>
              <a:off x="2249076" y="3910326"/>
              <a:ext cx="500458" cy="70788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4000" b="1" i="0" u="none" strike="noStrike" kern="1200" cap="none" spc="0" normalizeH="0" baseline="0" noProof="0" dirty="0" smtClean="0">
                  <a:ln>
                    <a:noFill/>
                  </a:ln>
                  <a:solidFill>
                    <a:srgbClr val="FFFFFF"/>
                  </a:solidFill>
                  <a:effectLst/>
                  <a:uLnTx/>
                  <a:uFillTx/>
                  <a:latin typeface="微软雅黑"/>
                  <a:ea typeface="微软雅黑"/>
                  <a:cs typeface="+mn-cs"/>
                </a:rPr>
                <a:t>4</a:t>
              </a:r>
              <a:endParaRPr kumimoji="0" lang="zh-CN" altLang="en-US" sz="4000" b="1" i="0" u="none" strike="noStrike" kern="1200" cap="none" spc="0" normalizeH="0" baseline="0" noProof="0" dirty="0">
                <a:ln>
                  <a:noFill/>
                </a:ln>
                <a:solidFill>
                  <a:srgbClr val="FFFFFF"/>
                </a:solidFill>
                <a:effectLst/>
                <a:uLnTx/>
                <a:uFillTx/>
                <a:latin typeface="微软雅黑"/>
                <a:ea typeface="微软雅黑"/>
                <a:cs typeface="+mn-cs"/>
              </a:endParaRPr>
            </a:p>
          </p:txBody>
        </p:sp>
      </p:grpSp>
      <p:grpSp>
        <p:nvGrpSpPr>
          <p:cNvPr id="15" name="组合 14"/>
          <p:cNvGrpSpPr/>
          <p:nvPr/>
        </p:nvGrpSpPr>
        <p:grpSpPr>
          <a:xfrm>
            <a:off x="4008788" y="2650771"/>
            <a:ext cx="1050303" cy="1050303"/>
            <a:chOff x="1979712" y="3723878"/>
            <a:chExt cx="1050303" cy="1050303"/>
          </a:xfrm>
        </p:grpSpPr>
        <p:grpSp>
          <p:nvGrpSpPr>
            <p:cNvPr id="16" name="组合 15"/>
            <p:cNvGrpSpPr/>
            <p:nvPr/>
          </p:nvGrpSpPr>
          <p:grpSpPr>
            <a:xfrm>
              <a:off x="1979712" y="3723878"/>
              <a:ext cx="1050303" cy="1050303"/>
              <a:chOff x="1695226" y="3321784"/>
              <a:chExt cx="1250759" cy="1250759"/>
            </a:xfrm>
          </p:grpSpPr>
          <p:sp>
            <p:nvSpPr>
              <p:cNvPr id="18" name="椭圆 1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4BC1DC"/>
                  </a:solidFill>
                  <a:effectLst/>
                  <a:uLnTx/>
                  <a:uFillTx/>
                  <a:latin typeface="微软雅黑"/>
                  <a:ea typeface="微软雅黑"/>
                  <a:cs typeface="+mn-cs"/>
                </a:endParaRPr>
              </a:p>
            </p:txBody>
          </p:sp>
          <p:sp>
            <p:nvSpPr>
              <p:cNvPr id="19" name="椭圆 18"/>
              <p:cNvSpPr/>
              <p:nvPr/>
            </p:nvSpPr>
            <p:spPr>
              <a:xfrm>
                <a:off x="1826937" y="3453495"/>
                <a:ext cx="987336" cy="987336"/>
              </a:xfrm>
              <a:prstGeom prst="ellipse">
                <a:avLst/>
              </a:prstGeom>
              <a:solidFill>
                <a:schemeClr val="accent3"/>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17" name="TextBox 67"/>
            <p:cNvSpPr txBox="1"/>
            <p:nvPr/>
          </p:nvSpPr>
          <p:spPr>
            <a:xfrm>
              <a:off x="2249076" y="3910326"/>
              <a:ext cx="500458" cy="70788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4000" b="1" i="0" u="none" strike="noStrike" kern="1200" cap="none" spc="0" normalizeH="0" baseline="0" noProof="0" dirty="0" smtClean="0">
                  <a:ln>
                    <a:noFill/>
                  </a:ln>
                  <a:solidFill>
                    <a:srgbClr val="FFFFFF"/>
                  </a:solidFill>
                  <a:effectLst/>
                  <a:uLnTx/>
                  <a:uFillTx/>
                  <a:latin typeface="微软雅黑"/>
                  <a:ea typeface="微软雅黑"/>
                  <a:cs typeface="+mn-cs"/>
                </a:rPr>
                <a:t>3</a:t>
              </a:r>
              <a:endParaRPr kumimoji="0" lang="zh-CN" altLang="en-US" sz="4000" b="1" i="0" u="none" strike="noStrike" kern="1200" cap="none" spc="0" normalizeH="0" baseline="0" noProof="0" dirty="0">
                <a:ln>
                  <a:noFill/>
                </a:ln>
                <a:solidFill>
                  <a:srgbClr val="FFFFFF"/>
                </a:solidFill>
                <a:effectLst/>
                <a:uLnTx/>
                <a:uFillTx/>
                <a:latin typeface="微软雅黑"/>
                <a:ea typeface="微软雅黑"/>
                <a:cs typeface="+mn-cs"/>
              </a:endParaRPr>
            </a:p>
          </p:txBody>
        </p:sp>
      </p:grpSp>
      <p:grpSp>
        <p:nvGrpSpPr>
          <p:cNvPr id="20" name="组合 19"/>
          <p:cNvGrpSpPr/>
          <p:nvPr/>
        </p:nvGrpSpPr>
        <p:grpSpPr>
          <a:xfrm>
            <a:off x="2395306" y="1630403"/>
            <a:ext cx="1050303" cy="1050303"/>
            <a:chOff x="1979712" y="3723878"/>
            <a:chExt cx="1050303" cy="1050303"/>
          </a:xfrm>
        </p:grpSpPr>
        <p:grpSp>
          <p:nvGrpSpPr>
            <p:cNvPr id="21" name="组合 20"/>
            <p:cNvGrpSpPr/>
            <p:nvPr/>
          </p:nvGrpSpPr>
          <p:grpSpPr>
            <a:xfrm>
              <a:off x="1979712" y="3723878"/>
              <a:ext cx="1050303" cy="1050303"/>
              <a:chOff x="1695226" y="3321784"/>
              <a:chExt cx="1250759" cy="1250759"/>
            </a:xfrm>
          </p:grpSpPr>
          <p:sp>
            <p:nvSpPr>
              <p:cNvPr id="23" name="椭圆 22"/>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4BC1DC"/>
                  </a:solidFill>
                  <a:effectLst/>
                  <a:uLnTx/>
                  <a:uFillTx/>
                  <a:latin typeface="微软雅黑"/>
                  <a:ea typeface="微软雅黑"/>
                  <a:cs typeface="+mn-cs"/>
                </a:endParaRPr>
              </a:p>
            </p:txBody>
          </p:sp>
          <p:sp>
            <p:nvSpPr>
              <p:cNvPr id="24" name="椭圆 23"/>
              <p:cNvSpPr/>
              <p:nvPr/>
            </p:nvSpPr>
            <p:spPr>
              <a:xfrm>
                <a:off x="1826937" y="3453495"/>
                <a:ext cx="987336" cy="987336"/>
              </a:xfrm>
              <a:prstGeom prst="ellipse">
                <a:avLst/>
              </a:prstGeom>
              <a:solidFill>
                <a:schemeClr val="accent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22" name="TextBox 62"/>
            <p:cNvSpPr txBox="1"/>
            <p:nvPr/>
          </p:nvSpPr>
          <p:spPr>
            <a:xfrm>
              <a:off x="2249076" y="3910326"/>
              <a:ext cx="500458" cy="70788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4000" b="1" i="0" u="none" strike="noStrike" kern="1200" cap="none" spc="0" normalizeH="0" baseline="0" noProof="0" dirty="0" smtClean="0">
                  <a:ln>
                    <a:noFill/>
                  </a:ln>
                  <a:solidFill>
                    <a:srgbClr val="FFFFFF"/>
                  </a:solidFill>
                  <a:effectLst/>
                  <a:uLnTx/>
                  <a:uFillTx/>
                  <a:latin typeface="微软雅黑"/>
                  <a:ea typeface="微软雅黑"/>
                  <a:cs typeface="+mn-cs"/>
                </a:rPr>
                <a:t>2</a:t>
              </a:r>
              <a:endParaRPr kumimoji="0" lang="zh-CN" altLang="en-US" sz="4000" b="1" i="0" u="none" strike="noStrike" kern="1200" cap="none" spc="0" normalizeH="0" baseline="0" noProof="0" dirty="0">
                <a:ln>
                  <a:noFill/>
                </a:ln>
                <a:solidFill>
                  <a:srgbClr val="FFFFFF"/>
                </a:solidFill>
                <a:effectLst/>
                <a:uLnTx/>
                <a:uFillTx/>
                <a:latin typeface="微软雅黑"/>
                <a:ea typeface="微软雅黑"/>
                <a:cs typeface="+mn-cs"/>
              </a:endParaRPr>
            </a:p>
          </p:txBody>
        </p:sp>
      </p:grpSp>
      <p:grpSp>
        <p:nvGrpSpPr>
          <p:cNvPr id="25" name="组合 24"/>
          <p:cNvGrpSpPr/>
          <p:nvPr/>
        </p:nvGrpSpPr>
        <p:grpSpPr>
          <a:xfrm>
            <a:off x="859332" y="2680706"/>
            <a:ext cx="1050303" cy="1050303"/>
            <a:chOff x="1979712" y="3723878"/>
            <a:chExt cx="1050303" cy="1050303"/>
          </a:xfrm>
        </p:grpSpPr>
        <p:grpSp>
          <p:nvGrpSpPr>
            <p:cNvPr id="26" name="组合 25"/>
            <p:cNvGrpSpPr/>
            <p:nvPr/>
          </p:nvGrpSpPr>
          <p:grpSpPr>
            <a:xfrm>
              <a:off x="1979712" y="3723878"/>
              <a:ext cx="1050303" cy="1050303"/>
              <a:chOff x="1695226" y="3321784"/>
              <a:chExt cx="1250759" cy="1250759"/>
            </a:xfrm>
          </p:grpSpPr>
          <p:sp>
            <p:nvSpPr>
              <p:cNvPr id="28" name="椭圆 2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4BC1DC"/>
                  </a:solidFill>
                  <a:effectLst/>
                  <a:uLnTx/>
                  <a:uFillTx/>
                  <a:latin typeface="微软雅黑"/>
                  <a:ea typeface="微软雅黑"/>
                  <a:cs typeface="+mn-cs"/>
                </a:endParaRPr>
              </a:p>
            </p:txBody>
          </p:sp>
          <p:sp>
            <p:nvSpPr>
              <p:cNvPr id="29" name="椭圆 28"/>
              <p:cNvSpPr/>
              <p:nvPr/>
            </p:nvSpPr>
            <p:spPr>
              <a:xfrm>
                <a:off x="1826937" y="3453495"/>
                <a:ext cx="987336" cy="987336"/>
              </a:xfrm>
              <a:prstGeom prst="ellipse">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27" name="TextBox 59"/>
            <p:cNvSpPr txBox="1"/>
            <p:nvPr/>
          </p:nvSpPr>
          <p:spPr>
            <a:xfrm>
              <a:off x="2249076" y="3910326"/>
              <a:ext cx="500458" cy="70788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4000" b="1" i="0" u="none" strike="noStrike" kern="1200" cap="none" spc="0" normalizeH="0" baseline="0" noProof="0" dirty="0" smtClean="0">
                  <a:ln>
                    <a:noFill/>
                  </a:ln>
                  <a:solidFill>
                    <a:srgbClr val="FFFFFF"/>
                  </a:solidFill>
                  <a:effectLst/>
                  <a:uLnTx/>
                  <a:uFillTx/>
                  <a:latin typeface="微软雅黑"/>
                  <a:ea typeface="微软雅黑"/>
                  <a:cs typeface="+mn-cs"/>
                </a:rPr>
                <a:t>1</a:t>
              </a:r>
              <a:endParaRPr kumimoji="0" lang="zh-CN" altLang="en-US" sz="4000" b="1" i="0" u="none" strike="noStrike" kern="1200" cap="none" spc="0" normalizeH="0" baseline="0" noProof="0" dirty="0">
                <a:ln>
                  <a:noFill/>
                </a:ln>
                <a:solidFill>
                  <a:srgbClr val="FFFFFF"/>
                </a:solidFill>
                <a:effectLst/>
                <a:uLnTx/>
                <a:uFillTx/>
                <a:latin typeface="微软雅黑"/>
                <a:ea typeface="微软雅黑"/>
                <a:cs typeface="+mn-cs"/>
              </a:endParaRPr>
            </a:p>
          </p:txBody>
        </p:sp>
      </p:grpSp>
      <p:sp>
        <p:nvSpPr>
          <p:cNvPr id="30" name="TextBox 6"/>
          <p:cNvSpPr txBox="1">
            <a:spLocks noChangeArrowheads="1"/>
          </p:cNvSpPr>
          <p:nvPr/>
        </p:nvSpPr>
        <p:spPr bwMode="auto">
          <a:xfrm>
            <a:off x="476362" y="1903967"/>
            <a:ext cx="1791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marR="0" lvl="1"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smtClean="0">
                <a:ln>
                  <a:noFill/>
                </a:ln>
                <a:solidFill>
                  <a:prstClr val="black"/>
                </a:solidFill>
                <a:effectLst/>
                <a:uLnTx/>
                <a:uFillTx/>
                <a:latin typeface="微软雅黑"/>
                <a:ea typeface="微软雅黑"/>
                <a:cs typeface="+mn-cs"/>
              </a:rPr>
              <a:t>标题内容</a:t>
            </a:r>
            <a:endParaRPr kumimoji="0" lang="zh-CN" altLang="en-US" sz="2000" b="1"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31" name="TextBox 6"/>
          <p:cNvSpPr txBox="1">
            <a:spLocks noChangeArrowheads="1"/>
          </p:cNvSpPr>
          <p:nvPr/>
        </p:nvSpPr>
        <p:spPr bwMode="auto">
          <a:xfrm>
            <a:off x="2060538" y="2904191"/>
            <a:ext cx="1791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marR="0" lvl="1"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a:ln>
                  <a:noFill/>
                </a:ln>
                <a:solidFill>
                  <a:prstClr val="black"/>
                </a:solidFill>
                <a:effectLst/>
                <a:uLnTx/>
                <a:uFillTx/>
                <a:latin typeface="微软雅黑"/>
                <a:ea typeface="微软雅黑"/>
                <a:cs typeface="+mn-cs"/>
              </a:rPr>
              <a:t>标题内容</a:t>
            </a:r>
          </a:p>
        </p:txBody>
      </p:sp>
      <p:sp>
        <p:nvSpPr>
          <p:cNvPr id="32" name="TextBox 6"/>
          <p:cNvSpPr txBox="1">
            <a:spLocks noChangeArrowheads="1"/>
          </p:cNvSpPr>
          <p:nvPr/>
        </p:nvSpPr>
        <p:spPr bwMode="auto">
          <a:xfrm>
            <a:off x="3658326" y="1901113"/>
            <a:ext cx="1791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marR="0" lvl="1"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a:ln>
                  <a:noFill/>
                </a:ln>
                <a:solidFill>
                  <a:prstClr val="black"/>
                </a:solidFill>
                <a:effectLst/>
                <a:uLnTx/>
                <a:uFillTx/>
                <a:latin typeface="微软雅黑"/>
                <a:ea typeface="微软雅黑"/>
                <a:cs typeface="+mn-cs"/>
              </a:rPr>
              <a:t>标题内容</a:t>
            </a:r>
          </a:p>
        </p:txBody>
      </p:sp>
      <p:sp>
        <p:nvSpPr>
          <p:cNvPr id="33" name="TextBox 6"/>
          <p:cNvSpPr txBox="1">
            <a:spLocks noChangeArrowheads="1"/>
          </p:cNvSpPr>
          <p:nvPr/>
        </p:nvSpPr>
        <p:spPr bwMode="auto">
          <a:xfrm>
            <a:off x="5220072" y="2918132"/>
            <a:ext cx="1791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marR="0" lvl="1"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a:ln>
                  <a:noFill/>
                </a:ln>
                <a:solidFill>
                  <a:prstClr val="black"/>
                </a:solidFill>
                <a:effectLst/>
                <a:uLnTx/>
                <a:uFillTx/>
                <a:latin typeface="微软雅黑"/>
                <a:ea typeface="微软雅黑"/>
                <a:cs typeface="+mn-cs"/>
              </a:rPr>
              <a:t>标题内容</a:t>
            </a:r>
          </a:p>
        </p:txBody>
      </p:sp>
      <p:sp>
        <p:nvSpPr>
          <p:cNvPr id="34" name="TextBox 40"/>
          <p:cNvSpPr txBox="1">
            <a:spLocks noChangeArrowheads="1"/>
          </p:cNvSpPr>
          <p:nvPr/>
        </p:nvSpPr>
        <p:spPr bwMode="auto">
          <a:xfrm>
            <a:off x="6732240" y="1883608"/>
            <a:ext cx="1791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marR="0" lvl="1"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a:ln>
                  <a:noFill/>
                </a:ln>
                <a:solidFill>
                  <a:prstClr val="black"/>
                </a:solidFill>
                <a:effectLst/>
                <a:uLnTx/>
                <a:uFillTx/>
                <a:latin typeface="微软雅黑"/>
                <a:ea typeface="微软雅黑"/>
                <a:cs typeface="+mn-cs"/>
              </a:rPr>
              <a:t>标题内容</a:t>
            </a:r>
          </a:p>
        </p:txBody>
      </p:sp>
    </p:spTree>
    <p:extLst>
      <p:ext uri="{BB962C8B-B14F-4D97-AF65-F5344CB8AC3E}">
        <p14:creationId xmlns:p14="http://schemas.microsoft.com/office/powerpoint/2010/main" val="1566967106"/>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2000"/>
                                        <p:tgtEl>
                                          <p:spTgt spid="4"/>
                                        </p:tgtEl>
                                      </p:cBhvr>
                                    </p:animEffect>
                                  </p:childTnLst>
                                </p:cTn>
                              </p:par>
                              <p:par>
                                <p:cTn id="14" presetID="53" presetClass="entr" presetSubtype="16"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p:cTn id="16" dur="500" fill="hold"/>
                                        <p:tgtEl>
                                          <p:spTgt spid="20"/>
                                        </p:tgtEl>
                                        <p:attrNameLst>
                                          <p:attrName>ppt_w</p:attrName>
                                        </p:attrNameLst>
                                      </p:cBhvr>
                                      <p:tavLst>
                                        <p:tav tm="0">
                                          <p:val>
                                            <p:fltVal val="0"/>
                                          </p:val>
                                        </p:tav>
                                        <p:tav tm="100000">
                                          <p:val>
                                            <p:strVal val="#ppt_w"/>
                                          </p:val>
                                        </p:tav>
                                      </p:tavLst>
                                    </p:anim>
                                    <p:anim calcmode="lin" valueType="num">
                                      <p:cBhvr>
                                        <p:cTn id="17" dur="500" fill="hold"/>
                                        <p:tgtEl>
                                          <p:spTgt spid="20"/>
                                        </p:tgtEl>
                                        <p:attrNameLst>
                                          <p:attrName>ppt_h</p:attrName>
                                        </p:attrNameLst>
                                      </p:cBhvr>
                                      <p:tavLst>
                                        <p:tav tm="0">
                                          <p:val>
                                            <p:fltVal val="0"/>
                                          </p:val>
                                        </p:tav>
                                        <p:tav tm="100000">
                                          <p:val>
                                            <p:strVal val="#ppt_h"/>
                                          </p:val>
                                        </p:tav>
                                      </p:tavLst>
                                    </p:anim>
                                    <p:animEffect transition="in" filter="fade">
                                      <p:cBhvr>
                                        <p:cTn id="18" dur="500"/>
                                        <p:tgtEl>
                                          <p:spTgt spid="20"/>
                                        </p:tgtEl>
                                      </p:cBhvr>
                                    </p:animEffect>
                                  </p:childTnLst>
                                </p:cTn>
                              </p:par>
                              <p:par>
                                <p:cTn id="19" presetID="53" presetClass="entr" presetSubtype="16"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p:cTn id="21" dur="500" fill="hold"/>
                                        <p:tgtEl>
                                          <p:spTgt spid="15"/>
                                        </p:tgtEl>
                                        <p:attrNameLst>
                                          <p:attrName>ppt_w</p:attrName>
                                        </p:attrNameLst>
                                      </p:cBhvr>
                                      <p:tavLst>
                                        <p:tav tm="0">
                                          <p:val>
                                            <p:fltVal val="0"/>
                                          </p:val>
                                        </p:tav>
                                        <p:tav tm="100000">
                                          <p:val>
                                            <p:strVal val="#ppt_w"/>
                                          </p:val>
                                        </p:tav>
                                      </p:tavLst>
                                    </p:anim>
                                    <p:anim calcmode="lin" valueType="num">
                                      <p:cBhvr>
                                        <p:cTn id="22" dur="500" fill="hold"/>
                                        <p:tgtEl>
                                          <p:spTgt spid="15"/>
                                        </p:tgtEl>
                                        <p:attrNameLst>
                                          <p:attrName>ppt_h</p:attrName>
                                        </p:attrNameLst>
                                      </p:cBhvr>
                                      <p:tavLst>
                                        <p:tav tm="0">
                                          <p:val>
                                            <p:fltVal val="0"/>
                                          </p:val>
                                        </p:tav>
                                        <p:tav tm="100000">
                                          <p:val>
                                            <p:strVal val="#ppt_h"/>
                                          </p:val>
                                        </p:tav>
                                      </p:tavLst>
                                    </p:anim>
                                    <p:animEffect transition="in" filter="fade">
                                      <p:cBhvr>
                                        <p:cTn id="23" dur="500"/>
                                        <p:tgtEl>
                                          <p:spTgt spid="15"/>
                                        </p:tgtEl>
                                      </p:cBhvr>
                                    </p:animEffect>
                                  </p:childTnLst>
                                </p:cTn>
                              </p:par>
                              <p:par>
                                <p:cTn id="24" presetID="53" presetClass="entr" presetSubtype="16" fill="hold" nodeType="with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p:cTn id="26" dur="500" fill="hold"/>
                                        <p:tgtEl>
                                          <p:spTgt spid="10"/>
                                        </p:tgtEl>
                                        <p:attrNameLst>
                                          <p:attrName>ppt_w</p:attrName>
                                        </p:attrNameLst>
                                      </p:cBhvr>
                                      <p:tavLst>
                                        <p:tav tm="0">
                                          <p:val>
                                            <p:fltVal val="0"/>
                                          </p:val>
                                        </p:tav>
                                        <p:tav tm="100000">
                                          <p:val>
                                            <p:strVal val="#ppt_w"/>
                                          </p:val>
                                        </p:tav>
                                      </p:tavLst>
                                    </p:anim>
                                    <p:anim calcmode="lin" valueType="num">
                                      <p:cBhvr>
                                        <p:cTn id="27" dur="500" fill="hold"/>
                                        <p:tgtEl>
                                          <p:spTgt spid="10"/>
                                        </p:tgtEl>
                                        <p:attrNameLst>
                                          <p:attrName>ppt_h</p:attrName>
                                        </p:attrNameLst>
                                      </p:cBhvr>
                                      <p:tavLst>
                                        <p:tav tm="0">
                                          <p:val>
                                            <p:fltVal val="0"/>
                                          </p:val>
                                        </p:tav>
                                        <p:tav tm="100000">
                                          <p:val>
                                            <p:strVal val="#ppt_h"/>
                                          </p:val>
                                        </p:tav>
                                      </p:tavLst>
                                    </p:anim>
                                    <p:animEffect transition="in" filter="fade">
                                      <p:cBhvr>
                                        <p:cTn id="28" dur="500"/>
                                        <p:tgtEl>
                                          <p:spTgt spid="10"/>
                                        </p:tgtEl>
                                      </p:cBhvr>
                                    </p:animEffect>
                                  </p:childTnLst>
                                </p:cTn>
                              </p:par>
                              <p:par>
                                <p:cTn id="29" presetID="42" presetClass="entr" presetSubtype="0"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1000"/>
                                        <p:tgtEl>
                                          <p:spTgt spid="30"/>
                                        </p:tgtEl>
                                      </p:cBhvr>
                                    </p:animEffect>
                                    <p:anim calcmode="lin" valueType="num">
                                      <p:cBhvr>
                                        <p:cTn id="32" dur="1000" fill="hold"/>
                                        <p:tgtEl>
                                          <p:spTgt spid="30"/>
                                        </p:tgtEl>
                                        <p:attrNameLst>
                                          <p:attrName>ppt_x</p:attrName>
                                        </p:attrNameLst>
                                      </p:cBhvr>
                                      <p:tavLst>
                                        <p:tav tm="0">
                                          <p:val>
                                            <p:strVal val="#ppt_x"/>
                                          </p:val>
                                        </p:tav>
                                        <p:tav tm="100000">
                                          <p:val>
                                            <p:strVal val="#ppt_x"/>
                                          </p:val>
                                        </p:tav>
                                      </p:tavLst>
                                    </p:anim>
                                    <p:anim calcmode="lin" valueType="num">
                                      <p:cBhvr>
                                        <p:cTn id="33" dur="1000" fill="hold"/>
                                        <p:tgtEl>
                                          <p:spTgt spid="30"/>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80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1000"/>
                                        <p:tgtEl>
                                          <p:spTgt spid="31"/>
                                        </p:tgtEl>
                                      </p:cBhvr>
                                    </p:animEffect>
                                    <p:anim calcmode="lin" valueType="num">
                                      <p:cBhvr>
                                        <p:cTn id="37" dur="1000" fill="hold"/>
                                        <p:tgtEl>
                                          <p:spTgt spid="31"/>
                                        </p:tgtEl>
                                        <p:attrNameLst>
                                          <p:attrName>ppt_x</p:attrName>
                                        </p:attrNameLst>
                                      </p:cBhvr>
                                      <p:tavLst>
                                        <p:tav tm="0">
                                          <p:val>
                                            <p:strVal val="#ppt_x"/>
                                          </p:val>
                                        </p:tav>
                                        <p:tav tm="100000">
                                          <p:val>
                                            <p:strVal val="#ppt_x"/>
                                          </p:val>
                                        </p:tav>
                                      </p:tavLst>
                                    </p:anim>
                                    <p:anim calcmode="lin" valueType="num">
                                      <p:cBhvr>
                                        <p:cTn id="38" dur="1000" fill="hold"/>
                                        <p:tgtEl>
                                          <p:spTgt spid="31"/>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1400"/>
                                  </p:stCondLst>
                                  <p:childTnLst>
                                    <p:set>
                                      <p:cBhvr>
                                        <p:cTn id="40" dur="1" fill="hold">
                                          <p:stCondLst>
                                            <p:cond delay="0"/>
                                          </p:stCondLst>
                                        </p:cTn>
                                        <p:tgtEl>
                                          <p:spTgt spid="32"/>
                                        </p:tgtEl>
                                        <p:attrNameLst>
                                          <p:attrName>style.visibility</p:attrName>
                                        </p:attrNameLst>
                                      </p:cBhvr>
                                      <p:to>
                                        <p:strVal val="visible"/>
                                      </p:to>
                                    </p:set>
                                    <p:animEffect transition="in" filter="fade">
                                      <p:cBhvr>
                                        <p:cTn id="41" dur="1000"/>
                                        <p:tgtEl>
                                          <p:spTgt spid="32"/>
                                        </p:tgtEl>
                                      </p:cBhvr>
                                    </p:animEffect>
                                    <p:anim calcmode="lin" valueType="num">
                                      <p:cBhvr>
                                        <p:cTn id="42" dur="1000" fill="hold"/>
                                        <p:tgtEl>
                                          <p:spTgt spid="32"/>
                                        </p:tgtEl>
                                        <p:attrNameLst>
                                          <p:attrName>ppt_x</p:attrName>
                                        </p:attrNameLst>
                                      </p:cBhvr>
                                      <p:tavLst>
                                        <p:tav tm="0">
                                          <p:val>
                                            <p:strVal val="#ppt_x"/>
                                          </p:val>
                                        </p:tav>
                                        <p:tav tm="100000">
                                          <p:val>
                                            <p:strVal val="#ppt_x"/>
                                          </p:val>
                                        </p:tav>
                                      </p:tavLst>
                                    </p:anim>
                                    <p:anim calcmode="lin" valueType="num">
                                      <p:cBhvr>
                                        <p:cTn id="43" dur="1000" fill="hold"/>
                                        <p:tgtEl>
                                          <p:spTgt spid="32"/>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1900"/>
                                  </p:stCondLst>
                                  <p:childTnLst>
                                    <p:set>
                                      <p:cBhvr>
                                        <p:cTn id="45" dur="1" fill="hold">
                                          <p:stCondLst>
                                            <p:cond delay="0"/>
                                          </p:stCondLst>
                                        </p:cTn>
                                        <p:tgtEl>
                                          <p:spTgt spid="33"/>
                                        </p:tgtEl>
                                        <p:attrNameLst>
                                          <p:attrName>style.visibility</p:attrName>
                                        </p:attrNameLst>
                                      </p:cBhvr>
                                      <p:to>
                                        <p:strVal val="visible"/>
                                      </p:to>
                                    </p:set>
                                    <p:animEffect transition="in" filter="fade">
                                      <p:cBhvr>
                                        <p:cTn id="46" dur="1000"/>
                                        <p:tgtEl>
                                          <p:spTgt spid="33"/>
                                        </p:tgtEl>
                                      </p:cBhvr>
                                    </p:animEffect>
                                    <p:anim calcmode="lin" valueType="num">
                                      <p:cBhvr>
                                        <p:cTn id="47" dur="1000" fill="hold"/>
                                        <p:tgtEl>
                                          <p:spTgt spid="33"/>
                                        </p:tgtEl>
                                        <p:attrNameLst>
                                          <p:attrName>ppt_x</p:attrName>
                                        </p:attrNameLst>
                                      </p:cBhvr>
                                      <p:tavLst>
                                        <p:tav tm="0">
                                          <p:val>
                                            <p:strVal val="#ppt_x"/>
                                          </p:val>
                                        </p:tav>
                                        <p:tav tm="100000">
                                          <p:val>
                                            <p:strVal val="#ppt_x"/>
                                          </p:val>
                                        </p:tav>
                                      </p:tavLst>
                                    </p:anim>
                                    <p:anim calcmode="lin" valueType="num">
                                      <p:cBhvr>
                                        <p:cTn id="48" dur="1000" fill="hold"/>
                                        <p:tgtEl>
                                          <p:spTgt spid="33"/>
                                        </p:tgtEl>
                                        <p:attrNameLst>
                                          <p:attrName>ppt_y</p:attrName>
                                        </p:attrNameLst>
                                      </p:cBhvr>
                                      <p:tavLst>
                                        <p:tav tm="0">
                                          <p:val>
                                            <p:strVal val="#ppt_y-.1"/>
                                          </p:val>
                                        </p:tav>
                                        <p:tav tm="100000">
                                          <p:val>
                                            <p:strVal val="#ppt_y"/>
                                          </p:val>
                                        </p:tav>
                                      </p:tavLst>
                                    </p:anim>
                                  </p:childTnLst>
                                </p:cTn>
                              </p:par>
                              <p:par>
                                <p:cTn id="49" presetID="47" presetClass="entr" presetSubtype="0" fill="hold" grpId="0" nodeType="withEffect">
                                  <p:stCondLst>
                                    <p:cond delay="1900"/>
                                  </p:stCondLst>
                                  <p:childTnLst>
                                    <p:set>
                                      <p:cBhvr>
                                        <p:cTn id="50" dur="1" fill="hold">
                                          <p:stCondLst>
                                            <p:cond delay="0"/>
                                          </p:stCondLst>
                                        </p:cTn>
                                        <p:tgtEl>
                                          <p:spTgt spid="34"/>
                                        </p:tgtEl>
                                        <p:attrNameLst>
                                          <p:attrName>style.visibility</p:attrName>
                                        </p:attrNameLst>
                                      </p:cBhvr>
                                      <p:to>
                                        <p:strVal val="visible"/>
                                      </p:to>
                                    </p:set>
                                    <p:animEffect transition="in" filter="fade">
                                      <p:cBhvr>
                                        <p:cTn id="51" dur="1000"/>
                                        <p:tgtEl>
                                          <p:spTgt spid="34"/>
                                        </p:tgtEl>
                                      </p:cBhvr>
                                    </p:animEffect>
                                    <p:anim calcmode="lin" valueType="num">
                                      <p:cBhvr>
                                        <p:cTn id="52" dur="1000" fill="hold"/>
                                        <p:tgtEl>
                                          <p:spTgt spid="34"/>
                                        </p:tgtEl>
                                        <p:attrNameLst>
                                          <p:attrName>ppt_x</p:attrName>
                                        </p:attrNameLst>
                                      </p:cBhvr>
                                      <p:tavLst>
                                        <p:tav tm="0">
                                          <p:val>
                                            <p:strVal val="#ppt_x"/>
                                          </p:val>
                                        </p:tav>
                                        <p:tav tm="100000">
                                          <p:val>
                                            <p:strVal val="#ppt_x"/>
                                          </p:val>
                                        </p:tav>
                                      </p:tavLst>
                                    </p:anim>
                                    <p:anim calcmode="lin" valueType="num">
                                      <p:cBhvr>
                                        <p:cTn id="53" dur="1000" fill="hold"/>
                                        <p:tgtEl>
                                          <p:spTgt spid="34"/>
                                        </p:tgtEl>
                                        <p:attrNameLst>
                                          <p:attrName>ppt_y</p:attrName>
                                        </p:attrNameLst>
                                      </p:cBhvr>
                                      <p:tavLst>
                                        <p:tav tm="0">
                                          <p:val>
                                            <p:strVal val="#ppt_y-.1"/>
                                          </p:val>
                                        </p:tav>
                                        <p:tav tm="100000">
                                          <p:val>
                                            <p:strVal val="#ppt_y"/>
                                          </p:val>
                                        </p:tav>
                                      </p:tavLst>
                                    </p:anim>
                                  </p:childTnLst>
                                </p:cTn>
                              </p:par>
                              <p:par>
                                <p:cTn id="54" presetID="53" presetClass="entr" presetSubtype="16" fill="hold" nodeType="withEffect">
                                  <p:stCondLst>
                                    <p:cond delay="1900"/>
                                  </p:stCondLst>
                                  <p:childTnLst>
                                    <p:set>
                                      <p:cBhvr>
                                        <p:cTn id="55" dur="1" fill="hold">
                                          <p:stCondLst>
                                            <p:cond delay="0"/>
                                          </p:stCondLst>
                                        </p:cTn>
                                        <p:tgtEl>
                                          <p:spTgt spid="5"/>
                                        </p:tgtEl>
                                        <p:attrNameLst>
                                          <p:attrName>style.visibility</p:attrName>
                                        </p:attrNameLst>
                                      </p:cBhvr>
                                      <p:to>
                                        <p:strVal val="visible"/>
                                      </p:to>
                                    </p:set>
                                    <p:anim calcmode="lin" valueType="num">
                                      <p:cBhvr>
                                        <p:cTn id="56" dur="500" fill="hold"/>
                                        <p:tgtEl>
                                          <p:spTgt spid="5"/>
                                        </p:tgtEl>
                                        <p:attrNameLst>
                                          <p:attrName>ppt_w</p:attrName>
                                        </p:attrNameLst>
                                      </p:cBhvr>
                                      <p:tavLst>
                                        <p:tav tm="0">
                                          <p:val>
                                            <p:fltVal val="0"/>
                                          </p:val>
                                        </p:tav>
                                        <p:tav tm="100000">
                                          <p:val>
                                            <p:strVal val="#ppt_w"/>
                                          </p:val>
                                        </p:tav>
                                      </p:tavLst>
                                    </p:anim>
                                    <p:anim calcmode="lin" valueType="num">
                                      <p:cBhvr>
                                        <p:cTn id="57" dur="500" fill="hold"/>
                                        <p:tgtEl>
                                          <p:spTgt spid="5"/>
                                        </p:tgtEl>
                                        <p:attrNameLst>
                                          <p:attrName>ppt_h</p:attrName>
                                        </p:attrNameLst>
                                      </p:cBhvr>
                                      <p:tavLst>
                                        <p:tav tm="0">
                                          <p:val>
                                            <p:fltVal val="0"/>
                                          </p:val>
                                        </p:tav>
                                        <p:tav tm="100000">
                                          <p:val>
                                            <p:strVal val="#ppt_h"/>
                                          </p:val>
                                        </p:tav>
                                      </p:tavLst>
                                    </p:anim>
                                    <p:animEffect transition="in" filter="fade">
                                      <p:cBhvr>
                                        <p:cTn id="5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0" grpId="0"/>
      <p:bldP spid="31" grpId="0"/>
      <p:bldP spid="32" grpId="0"/>
      <p:bldP spid="33" grpId="0"/>
      <p:bldP spid="3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Administrator\Desktop\787637.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84488" y="896144"/>
            <a:ext cx="2907506" cy="4093079"/>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5" name="组合 4"/>
          <p:cNvGrpSpPr/>
          <p:nvPr/>
        </p:nvGrpSpPr>
        <p:grpSpPr>
          <a:xfrm>
            <a:off x="3955844" y="4115594"/>
            <a:ext cx="764793" cy="764793"/>
            <a:chOff x="3832873" y="2297208"/>
            <a:chExt cx="1516550" cy="1516550"/>
          </a:xfrm>
        </p:grpSpPr>
        <p:grpSp>
          <p:nvGrpSpPr>
            <p:cNvPr id="6" name="组合 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sp>
            <p:nvSpPr>
              <p:cNvPr id="9" name="椭圆 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7" name="椭圆 6"/>
            <p:cNvSpPr/>
            <p:nvPr/>
          </p:nvSpPr>
          <p:spPr>
            <a:xfrm>
              <a:off x="3983164" y="2466913"/>
              <a:ext cx="1185736" cy="1185736"/>
            </a:xfrm>
            <a:prstGeom prst="ellipse">
              <a:avLst/>
            </a:prstGeom>
            <a:solidFill>
              <a:schemeClr val="accent2"/>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10" name="组合 9"/>
          <p:cNvGrpSpPr/>
          <p:nvPr/>
        </p:nvGrpSpPr>
        <p:grpSpPr>
          <a:xfrm>
            <a:off x="3198401" y="3299758"/>
            <a:ext cx="764793" cy="764793"/>
            <a:chOff x="3832873" y="2297208"/>
            <a:chExt cx="1516550" cy="1516550"/>
          </a:xfrm>
        </p:grpSpPr>
        <p:grpSp>
          <p:nvGrpSpPr>
            <p:cNvPr id="11" name="组合 1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sp>
            <p:nvSpPr>
              <p:cNvPr id="14" name="椭圆 1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12" name="椭圆 11"/>
            <p:cNvSpPr/>
            <p:nvPr/>
          </p:nvSpPr>
          <p:spPr>
            <a:xfrm>
              <a:off x="3983164" y="2466913"/>
              <a:ext cx="1185736" cy="1185736"/>
            </a:xfrm>
            <a:prstGeom prst="ellipse">
              <a:avLst/>
            </a:prstGeom>
            <a:solidFill>
              <a:schemeClr val="accent1"/>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15" name="组合 14"/>
          <p:cNvGrpSpPr/>
          <p:nvPr/>
        </p:nvGrpSpPr>
        <p:grpSpPr>
          <a:xfrm>
            <a:off x="4725194" y="2801144"/>
            <a:ext cx="764793" cy="764793"/>
            <a:chOff x="3832873" y="2297208"/>
            <a:chExt cx="1516550" cy="1516550"/>
          </a:xfrm>
        </p:grpSpPr>
        <p:grpSp>
          <p:nvGrpSpPr>
            <p:cNvPr id="16" name="组合 1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sp>
            <p:nvSpPr>
              <p:cNvPr id="19" name="椭圆 1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17" name="椭圆 16"/>
            <p:cNvSpPr/>
            <p:nvPr/>
          </p:nvSpPr>
          <p:spPr>
            <a:xfrm>
              <a:off x="3983164" y="2466913"/>
              <a:ext cx="1185736" cy="1185736"/>
            </a:xfrm>
            <a:prstGeom prst="ellipse">
              <a:avLst/>
            </a:prstGeom>
            <a:solidFill>
              <a:schemeClr val="accent4"/>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20" name="组合 19"/>
          <p:cNvGrpSpPr/>
          <p:nvPr/>
        </p:nvGrpSpPr>
        <p:grpSpPr>
          <a:xfrm>
            <a:off x="3198401" y="2328208"/>
            <a:ext cx="764793" cy="764793"/>
            <a:chOff x="3832873" y="2297208"/>
            <a:chExt cx="1516550" cy="1516550"/>
          </a:xfrm>
        </p:grpSpPr>
        <p:grpSp>
          <p:nvGrpSpPr>
            <p:cNvPr id="21" name="组合 2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sp>
            <p:nvSpPr>
              <p:cNvPr id="24" name="椭圆 2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22" name="椭圆 21"/>
            <p:cNvSpPr/>
            <p:nvPr/>
          </p:nvSpPr>
          <p:spPr>
            <a:xfrm>
              <a:off x="3983164" y="2466913"/>
              <a:ext cx="1185736" cy="1185736"/>
            </a:xfrm>
            <a:prstGeom prst="ellipse">
              <a:avLst/>
            </a:prstGeom>
            <a:solidFill>
              <a:schemeClr val="accent3"/>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25" name="组合 24"/>
          <p:cNvGrpSpPr/>
          <p:nvPr/>
        </p:nvGrpSpPr>
        <p:grpSpPr>
          <a:xfrm>
            <a:off x="4725194" y="1818164"/>
            <a:ext cx="764793" cy="764793"/>
            <a:chOff x="3832873" y="2297208"/>
            <a:chExt cx="1516550" cy="1516550"/>
          </a:xfrm>
        </p:grpSpPr>
        <p:grpSp>
          <p:nvGrpSpPr>
            <p:cNvPr id="26" name="组合 2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sp>
            <p:nvSpPr>
              <p:cNvPr id="29" name="椭圆 2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27" name="椭圆 26"/>
            <p:cNvSpPr/>
            <p:nvPr/>
          </p:nvSpPr>
          <p:spPr>
            <a:xfrm>
              <a:off x="3983164" y="2466913"/>
              <a:ext cx="1185736" cy="1185736"/>
            </a:xfrm>
            <a:prstGeom prst="ellipse">
              <a:avLst/>
            </a:prstGeom>
            <a:solidFill>
              <a:schemeClr val="accent2"/>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30" name="组合 29"/>
          <p:cNvGrpSpPr/>
          <p:nvPr/>
        </p:nvGrpSpPr>
        <p:grpSpPr>
          <a:xfrm>
            <a:off x="3955844" y="972344"/>
            <a:ext cx="764793" cy="764793"/>
            <a:chOff x="3832873" y="2297208"/>
            <a:chExt cx="1516550" cy="1516550"/>
          </a:xfrm>
        </p:grpSpPr>
        <p:grpSp>
          <p:nvGrpSpPr>
            <p:cNvPr id="31" name="组合 3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a:ea typeface="微软雅黑"/>
                  <a:cs typeface="+mn-cs"/>
                </a:endParaRPr>
              </a:p>
            </p:txBody>
          </p:sp>
          <p:sp>
            <p:nvSpPr>
              <p:cNvPr id="34" name="椭圆 3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32" name="椭圆 31"/>
            <p:cNvSpPr/>
            <p:nvPr/>
          </p:nvSpPr>
          <p:spPr>
            <a:xfrm>
              <a:off x="3983164" y="2466913"/>
              <a:ext cx="1185736" cy="1185736"/>
            </a:xfrm>
            <a:prstGeom prst="ellipse">
              <a:avLst/>
            </a:prstGeom>
            <a:solidFill>
              <a:schemeClr val="accent1"/>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35" name="Group 34"/>
          <p:cNvGrpSpPr/>
          <p:nvPr/>
        </p:nvGrpSpPr>
        <p:grpSpPr>
          <a:xfrm>
            <a:off x="4197100" y="1185095"/>
            <a:ext cx="299494" cy="243706"/>
            <a:chOff x="1550139" y="1314466"/>
            <a:chExt cx="509139" cy="414300"/>
          </a:xfrm>
          <a:solidFill>
            <a:schemeClr val="bg1"/>
          </a:solidFill>
        </p:grpSpPr>
        <p:sp>
          <p:nvSpPr>
            <p:cNvPr id="36"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7" name="Freeform 6"/>
            <p:cNvSpPr>
              <a:spLocks/>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8"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sp>
        <p:nvSpPr>
          <p:cNvPr id="39" name="矩形 3"/>
          <p:cNvSpPr>
            <a:spLocks noChangeArrowheads="1"/>
          </p:cNvSpPr>
          <p:nvPr/>
        </p:nvSpPr>
        <p:spPr bwMode="auto">
          <a:xfrm>
            <a:off x="4864801" y="1205658"/>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smtClean="0">
                <a:ln>
                  <a:noFill/>
                </a:ln>
                <a:solidFill>
                  <a:srgbClr val="C00002"/>
                </a:solidFill>
                <a:effectLst/>
                <a:uLnTx/>
                <a:uFillTx/>
                <a:latin typeface="微软雅黑"/>
                <a:ea typeface="微软雅黑"/>
                <a:cs typeface="+mn-cs"/>
                <a:sym typeface="Arial" pitchFamily="34" charset="0"/>
              </a:rPr>
              <a:t>阶段一</a:t>
            </a:r>
            <a:endParaRPr kumimoji="0" lang="zh-CN" altLang="en-US" sz="1500" b="0" i="0" u="none" strike="noStrike" kern="1200" cap="none" spc="0" normalizeH="0" baseline="0" noProof="0" dirty="0">
              <a:ln>
                <a:noFill/>
              </a:ln>
              <a:solidFill>
                <a:srgbClr val="C00002"/>
              </a:solidFill>
              <a:effectLst/>
              <a:uLnTx/>
              <a:uFillTx/>
              <a:latin typeface="微软雅黑"/>
              <a:ea typeface="微软雅黑"/>
              <a:cs typeface="+mn-cs"/>
              <a:sym typeface="Arial" pitchFamily="34" charset="0"/>
            </a:endParaRPr>
          </a:p>
        </p:txBody>
      </p:sp>
      <p:sp>
        <p:nvSpPr>
          <p:cNvPr id="40" name="文本框 13"/>
          <p:cNvSpPr txBox="1"/>
          <p:nvPr/>
        </p:nvSpPr>
        <p:spPr>
          <a:xfrm>
            <a:off x="5715795" y="1057926"/>
            <a:ext cx="2438400" cy="565063"/>
          </a:xfrm>
          <a:prstGeom prst="rect">
            <a:avLst/>
          </a:prstGeom>
          <a:noFill/>
        </p:spPr>
        <p:txBody>
          <a:bodyPr wrap="square" lIns="65824" tIns="32911" rIns="65824" bIns="32911" rtlCol="0">
            <a:spAutoFit/>
          </a:body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在此录入上述图表的综合描述说明，在此录入上述图表的综合描述说明，在此录入上述图表的综合描述</a:t>
            </a: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a:ea typeface="微软雅黑"/>
                <a:cs typeface="+mn-cs"/>
                <a:sym typeface="微软雅黑" pitchFamily="34" charset="-122"/>
              </a:rPr>
              <a:t>说明。</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endParaRPr>
          </a:p>
        </p:txBody>
      </p:sp>
      <p:sp>
        <p:nvSpPr>
          <p:cNvPr id="41" name="矩形 3"/>
          <p:cNvSpPr>
            <a:spLocks noChangeArrowheads="1"/>
          </p:cNvSpPr>
          <p:nvPr/>
        </p:nvSpPr>
        <p:spPr bwMode="auto">
          <a:xfrm>
            <a:off x="5722249" y="1810544"/>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smtClean="0">
                <a:ln>
                  <a:noFill/>
                </a:ln>
                <a:solidFill>
                  <a:srgbClr val="C00002"/>
                </a:solidFill>
                <a:effectLst/>
                <a:uLnTx/>
                <a:uFillTx/>
                <a:latin typeface="微软雅黑"/>
                <a:ea typeface="微软雅黑"/>
                <a:cs typeface="+mn-cs"/>
                <a:sym typeface="Arial" pitchFamily="34" charset="0"/>
              </a:rPr>
              <a:t>阶段二</a:t>
            </a:r>
            <a:endParaRPr kumimoji="0" lang="zh-CN" altLang="en-US" sz="1500" b="0" i="0" u="none" strike="noStrike" kern="1200" cap="none" spc="0" normalizeH="0" baseline="0" noProof="0" dirty="0">
              <a:ln>
                <a:noFill/>
              </a:ln>
              <a:solidFill>
                <a:srgbClr val="C00002"/>
              </a:solidFill>
              <a:effectLst/>
              <a:uLnTx/>
              <a:uFillTx/>
              <a:latin typeface="微软雅黑"/>
              <a:ea typeface="微软雅黑"/>
              <a:cs typeface="+mn-cs"/>
              <a:sym typeface="Arial" pitchFamily="34" charset="0"/>
            </a:endParaRPr>
          </a:p>
        </p:txBody>
      </p:sp>
      <p:sp>
        <p:nvSpPr>
          <p:cNvPr id="42" name="文本框 13"/>
          <p:cNvSpPr txBox="1"/>
          <p:nvPr/>
        </p:nvSpPr>
        <p:spPr>
          <a:xfrm>
            <a:off x="5715795" y="2115344"/>
            <a:ext cx="2438400" cy="565063"/>
          </a:xfrm>
          <a:prstGeom prst="rect">
            <a:avLst/>
          </a:prstGeom>
          <a:noFill/>
        </p:spPr>
        <p:txBody>
          <a:bodyPr wrap="square" lIns="65824" tIns="32911" rIns="65824" bIns="32911" rtlCol="0">
            <a:spAutoFit/>
          </a:body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在此录入上述图表的综合描述说明，在此录入上述图表的综合描述说明，在此录入上述图表的综合描述</a:t>
            </a: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a:ea typeface="微软雅黑"/>
                <a:cs typeface="+mn-cs"/>
                <a:sym typeface="微软雅黑" pitchFamily="34" charset="-122"/>
              </a:rPr>
              <a:t>说明。</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endParaRPr>
          </a:p>
        </p:txBody>
      </p:sp>
      <p:sp>
        <p:nvSpPr>
          <p:cNvPr id="43" name="Freeform 20"/>
          <p:cNvSpPr>
            <a:spLocks noEditPoints="1"/>
          </p:cNvSpPr>
          <p:nvPr/>
        </p:nvSpPr>
        <p:spPr bwMode="auto">
          <a:xfrm>
            <a:off x="4950770" y="2090159"/>
            <a:ext cx="298394" cy="202770"/>
          </a:xfrm>
          <a:custGeom>
            <a:avLst/>
            <a:gdLst>
              <a:gd name="T0" fmla="*/ 135 w 157"/>
              <a:gd name="T1" fmla="*/ 46 h 107"/>
              <a:gd name="T2" fmla="*/ 136 w 157"/>
              <a:gd name="T3" fmla="*/ 37 h 107"/>
              <a:gd name="T4" fmla="*/ 99 w 157"/>
              <a:gd name="T5" fmla="*/ 0 h 107"/>
              <a:gd name="T6" fmla="*/ 73 w 157"/>
              <a:gd name="T7" fmla="*/ 18 h 107"/>
              <a:gd name="T8" fmla="*/ 45 w 157"/>
              <a:gd name="T9" fmla="*/ 8 h 107"/>
              <a:gd name="T10" fmla="*/ 19 w 157"/>
              <a:gd name="T11" fmla="*/ 40 h 107"/>
              <a:gd name="T12" fmla="*/ 20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6 h 107"/>
              <a:gd name="T24" fmla="*/ 120 w 157"/>
              <a:gd name="T25" fmla="*/ 100 h 107"/>
              <a:gd name="T26" fmla="*/ 79 w 157"/>
              <a:gd name="T27" fmla="*/ 100 h 107"/>
              <a:gd name="T28" fmla="*/ 103 w 157"/>
              <a:gd name="T29" fmla="*/ 75 h 107"/>
              <a:gd name="T30" fmla="*/ 102 w 157"/>
              <a:gd name="T31" fmla="*/ 72 h 107"/>
              <a:gd name="T32" fmla="*/ 92 w 157"/>
              <a:gd name="T33" fmla="*/ 72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0 w 157"/>
              <a:gd name="T51" fmla="*/ 76 h 107"/>
              <a:gd name="T52" fmla="*/ 75 w 157"/>
              <a:gd name="T53" fmla="*/ 100 h 107"/>
              <a:gd name="T54" fmla="*/ 38 w 157"/>
              <a:gd name="T55" fmla="*/ 100 h 107"/>
              <a:gd name="T56" fmla="*/ 11 w 157"/>
              <a:gd name="T57" fmla="*/ 74 h 107"/>
              <a:gd name="T58" fmla="*/ 29 w 157"/>
              <a:gd name="T59" fmla="*/ 50 h 107"/>
              <a:gd name="T60" fmla="*/ 28 w 157"/>
              <a:gd name="T61" fmla="*/ 44 h 107"/>
              <a:gd name="T62" fmla="*/ 50 w 157"/>
              <a:gd name="T63" fmla="*/ 17 h 107"/>
              <a:gd name="T64" fmla="*/ 74 w 157"/>
              <a:gd name="T65" fmla="*/ 29 h 107"/>
              <a:gd name="T66" fmla="*/ 97 w 157"/>
              <a:gd name="T67" fmla="*/ 11 h 107"/>
              <a:gd name="T68" fmla="*/ 128 w 157"/>
              <a:gd name="T69" fmla="*/ 42 h 107"/>
              <a:gd name="T70" fmla="*/ 127 w 157"/>
              <a:gd name="T71" fmla="*/ 50 h 107"/>
              <a:gd name="T72" fmla="*/ 147 w 157"/>
              <a:gd name="T73" fmla="*/ 74 h 107"/>
              <a:gd name="T74" fmla="*/ 120 w 157"/>
              <a:gd name="T75" fmla="*/ 10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6"/>
                </a:moveTo>
                <a:cubicBezTo>
                  <a:pt x="136" y="43"/>
                  <a:pt x="136" y="40"/>
                  <a:pt x="136" y="37"/>
                </a:cubicBezTo>
                <a:cubicBezTo>
                  <a:pt x="136" y="17"/>
                  <a:pt x="120" y="0"/>
                  <a:pt x="99" y="0"/>
                </a:cubicBezTo>
                <a:cubicBezTo>
                  <a:pt x="76" y="0"/>
                  <a:pt x="73" y="18"/>
                  <a:pt x="73" y="18"/>
                </a:cubicBezTo>
                <a:cubicBezTo>
                  <a:pt x="73" y="18"/>
                  <a:pt x="63" y="6"/>
                  <a:pt x="45" y="8"/>
                </a:cubicBezTo>
                <a:cubicBezTo>
                  <a:pt x="30" y="11"/>
                  <a:pt x="19" y="25"/>
                  <a:pt x="19" y="40"/>
                </a:cubicBezTo>
                <a:cubicBezTo>
                  <a:pt x="19" y="42"/>
                  <a:pt x="20" y="45"/>
                  <a:pt x="20"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1"/>
                  <a:pt x="92" y="68"/>
                </a:cubicBezTo>
                <a:cubicBezTo>
                  <a:pt x="92" y="60"/>
                  <a:pt x="92" y="43"/>
                  <a:pt x="92" y="37"/>
                </a:cubicBezTo>
                <a:cubicBezTo>
                  <a:pt x="92" y="37"/>
                  <a:pt x="92" y="36"/>
                  <a:pt x="90" y="36"/>
                </a:cubicBezTo>
                <a:cubicBezTo>
                  <a:pt x="88" y="36"/>
                  <a:pt x="67" y="36"/>
                  <a:pt x="64" y="36"/>
                </a:cubicBezTo>
                <a:cubicBezTo>
                  <a:pt x="61" y="36"/>
                  <a:pt x="62" y="38"/>
                  <a:pt x="62" y="38"/>
                </a:cubicBezTo>
                <a:cubicBezTo>
                  <a:pt x="62" y="44"/>
                  <a:pt x="62" y="60"/>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9"/>
                  <a:pt x="11" y="74"/>
                </a:cubicBezTo>
                <a:cubicBezTo>
                  <a:pt x="11" y="63"/>
                  <a:pt x="18" y="54"/>
                  <a:pt x="29" y="50"/>
                </a:cubicBezTo>
                <a:cubicBezTo>
                  <a:pt x="28" y="48"/>
                  <a:pt x="28" y="46"/>
                  <a:pt x="28" y="44"/>
                </a:cubicBezTo>
                <a:cubicBezTo>
                  <a:pt x="28" y="32"/>
                  <a:pt x="37" y="20"/>
                  <a:pt x="50" y="17"/>
                </a:cubicBezTo>
                <a:cubicBezTo>
                  <a:pt x="65" y="15"/>
                  <a:pt x="74" y="29"/>
                  <a:pt x="74" y="29"/>
                </a:cubicBezTo>
                <a:cubicBezTo>
                  <a:pt x="74" y="29"/>
                  <a:pt x="77" y="11"/>
                  <a:pt x="97" y="11"/>
                </a:cubicBezTo>
                <a:cubicBezTo>
                  <a:pt x="115" y="11"/>
                  <a:pt x="128" y="25"/>
                  <a:pt x="128" y="42"/>
                </a:cubicBezTo>
                <a:cubicBezTo>
                  <a:pt x="128" y="45"/>
                  <a:pt x="127" y="47"/>
                  <a:pt x="127" y="50"/>
                </a:cubicBezTo>
                <a:cubicBezTo>
                  <a:pt x="138" y="53"/>
                  <a:pt x="147" y="63"/>
                  <a:pt x="147" y="74"/>
                </a:cubicBezTo>
                <a:cubicBezTo>
                  <a:pt x="147" y="89"/>
                  <a:pt x="135" y="100"/>
                  <a:pt x="120" y="10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44" name="矩形 3"/>
          <p:cNvSpPr>
            <a:spLocks noChangeArrowheads="1"/>
          </p:cNvSpPr>
          <p:nvPr/>
        </p:nvSpPr>
        <p:spPr bwMode="auto">
          <a:xfrm>
            <a:off x="2200231" y="2191544"/>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smtClean="0">
                <a:ln>
                  <a:noFill/>
                </a:ln>
                <a:solidFill>
                  <a:srgbClr val="C00002"/>
                </a:solidFill>
                <a:effectLst/>
                <a:uLnTx/>
                <a:uFillTx/>
                <a:latin typeface="微软雅黑"/>
                <a:ea typeface="微软雅黑"/>
                <a:cs typeface="+mn-cs"/>
                <a:sym typeface="Arial" pitchFamily="34" charset="0"/>
              </a:rPr>
              <a:t>阶段三</a:t>
            </a:r>
            <a:endParaRPr kumimoji="0" lang="zh-CN" altLang="en-US" sz="1500" b="0" i="0" u="none" strike="noStrike" kern="1200" cap="none" spc="0" normalizeH="0" baseline="0" noProof="0" dirty="0">
              <a:ln>
                <a:noFill/>
              </a:ln>
              <a:solidFill>
                <a:srgbClr val="C00002"/>
              </a:solidFill>
              <a:effectLst/>
              <a:uLnTx/>
              <a:uFillTx/>
              <a:latin typeface="微软雅黑"/>
              <a:ea typeface="微软雅黑"/>
              <a:cs typeface="+mn-cs"/>
              <a:sym typeface="Arial" pitchFamily="34" charset="0"/>
            </a:endParaRPr>
          </a:p>
        </p:txBody>
      </p:sp>
      <p:sp>
        <p:nvSpPr>
          <p:cNvPr id="45" name="文本框 13"/>
          <p:cNvSpPr txBox="1"/>
          <p:nvPr/>
        </p:nvSpPr>
        <p:spPr>
          <a:xfrm>
            <a:off x="686593" y="2485481"/>
            <a:ext cx="2333658" cy="565063"/>
          </a:xfrm>
          <a:prstGeom prst="rect">
            <a:avLst/>
          </a:prstGeom>
          <a:noFill/>
        </p:spPr>
        <p:txBody>
          <a:bodyPr wrap="square" lIns="65824" tIns="32911" rIns="65824" bIns="32911" rtlCol="0">
            <a:spAutoFit/>
          </a:bodyPr>
          <a:lstStyle/>
          <a:p>
            <a:pPr marL="0" marR="0" lvl="0" indent="0" algn="r" defTabSz="9144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在此录入上述图表的综合描述说明，在此录入上述图表的综合描述说明，在此录入上述图表的综合描述</a:t>
            </a: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a:ea typeface="微软雅黑"/>
                <a:cs typeface="+mn-cs"/>
                <a:sym typeface="微软雅黑" pitchFamily="34" charset="-122"/>
              </a:rPr>
              <a:t>说明。</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endParaRPr>
          </a:p>
        </p:txBody>
      </p:sp>
      <p:grpSp>
        <p:nvGrpSpPr>
          <p:cNvPr id="46" name="Group 20"/>
          <p:cNvGrpSpPr/>
          <p:nvPr/>
        </p:nvGrpSpPr>
        <p:grpSpPr>
          <a:xfrm>
            <a:off x="3418467" y="2587291"/>
            <a:ext cx="309413" cy="214312"/>
            <a:chOff x="7416800" y="1122363"/>
            <a:chExt cx="366713" cy="254000"/>
          </a:xfrm>
          <a:solidFill>
            <a:schemeClr val="bg1"/>
          </a:solidFill>
        </p:grpSpPr>
        <p:sp>
          <p:nvSpPr>
            <p:cNvPr id="47" name="Freeform 48"/>
            <p:cNvSpPr>
              <a:spLocks noEditPoints="1"/>
            </p:cNvSpPr>
            <p:nvPr/>
          </p:nvSpPr>
          <p:spPr bwMode="auto">
            <a:xfrm>
              <a:off x="7416800" y="1122363"/>
              <a:ext cx="260350" cy="254000"/>
            </a:xfrm>
            <a:custGeom>
              <a:avLst/>
              <a:gdLst>
                <a:gd name="T0" fmla="*/ 86 w 99"/>
                <a:gd name="T1" fmla="*/ 59 h 97"/>
                <a:gd name="T2" fmla="*/ 99 w 99"/>
                <a:gd name="T3" fmla="*/ 53 h 97"/>
                <a:gd name="T4" fmla="*/ 99 w 99"/>
                <a:gd name="T5" fmla="*/ 42 h 97"/>
                <a:gd name="T6" fmla="*/ 86 w 99"/>
                <a:gd name="T7" fmla="*/ 37 h 97"/>
                <a:gd name="T8" fmla="*/ 83 w 99"/>
                <a:gd name="T9" fmla="*/ 31 h 97"/>
                <a:gd name="T10" fmla="*/ 89 w 99"/>
                <a:gd name="T11" fmla="*/ 17 h 97"/>
                <a:gd name="T12" fmla="*/ 81 w 99"/>
                <a:gd name="T13" fmla="*/ 10 h 97"/>
                <a:gd name="T14" fmla="*/ 67 w 99"/>
                <a:gd name="T15" fmla="*/ 15 h 97"/>
                <a:gd name="T16" fmla="*/ 61 w 99"/>
                <a:gd name="T17" fmla="*/ 13 h 97"/>
                <a:gd name="T18" fmla="*/ 55 w 99"/>
                <a:gd name="T19" fmla="*/ 0 h 97"/>
                <a:gd name="T20" fmla="*/ 44 w 99"/>
                <a:gd name="T21" fmla="*/ 0 h 97"/>
                <a:gd name="T22" fmla="*/ 39 w 99"/>
                <a:gd name="T23" fmla="*/ 13 h 97"/>
                <a:gd name="T24" fmla="*/ 32 w 99"/>
                <a:gd name="T25" fmla="*/ 15 h 97"/>
                <a:gd name="T26" fmla="*/ 19 w 99"/>
                <a:gd name="T27" fmla="*/ 10 h 97"/>
                <a:gd name="T28" fmla="*/ 11 w 99"/>
                <a:gd name="T29" fmla="*/ 18 h 97"/>
                <a:gd name="T30" fmla="*/ 16 w 99"/>
                <a:gd name="T31" fmla="*/ 31 h 97"/>
                <a:gd name="T32" fmla="*/ 14 w 99"/>
                <a:gd name="T33" fmla="*/ 37 h 97"/>
                <a:gd name="T34" fmla="*/ 0 w 99"/>
                <a:gd name="T35" fmla="*/ 43 h 97"/>
                <a:gd name="T36" fmla="*/ 0 w 99"/>
                <a:gd name="T37" fmla="*/ 54 h 97"/>
                <a:gd name="T38" fmla="*/ 14 w 99"/>
                <a:gd name="T39" fmla="*/ 59 h 97"/>
                <a:gd name="T40" fmla="*/ 16 w 99"/>
                <a:gd name="T41" fmla="*/ 65 h 97"/>
                <a:gd name="T42" fmla="*/ 11 w 99"/>
                <a:gd name="T43" fmla="*/ 79 h 97"/>
                <a:gd name="T44" fmla="*/ 19 w 99"/>
                <a:gd name="T45" fmla="*/ 86 h 97"/>
                <a:gd name="T46" fmla="*/ 33 w 99"/>
                <a:gd name="T47" fmla="*/ 81 h 97"/>
                <a:gd name="T48" fmla="*/ 39 w 99"/>
                <a:gd name="T49" fmla="*/ 83 h 97"/>
                <a:gd name="T50" fmla="*/ 45 w 99"/>
                <a:gd name="T51" fmla="*/ 97 h 97"/>
                <a:gd name="T52" fmla="*/ 56 w 99"/>
                <a:gd name="T53" fmla="*/ 97 h 97"/>
                <a:gd name="T54" fmla="*/ 61 w 99"/>
                <a:gd name="T55" fmla="*/ 83 h 97"/>
                <a:gd name="T56" fmla="*/ 67 w 99"/>
                <a:gd name="T57" fmla="*/ 81 h 97"/>
                <a:gd name="T58" fmla="*/ 81 w 99"/>
                <a:gd name="T59" fmla="*/ 86 h 97"/>
                <a:gd name="T60" fmla="*/ 89 w 99"/>
                <a:gd name="T61" fmla="*/ 78 h 97"/>
                <a:gd name="T62" fmla="*/ 83 w 99"/>
                <a:gd name="T63" fmla="*/ 65 h 97"/>
                <a:gd name="T64" fmla="*/ 86 w 99"/>
                <a:gd name="T65" fmla="*/ 59 h 97"/>
                <a:gd name="T66" fmla="*/ 50 w 99"/>
                <a:gd name="T67" fmla="*/ 64 h 97"/>
                <a:gd name="T68" fmla="*/ 34 w 99"/>
                <a:gd name="T69" fmla="*/ 48 h 97"/>
                <a:gd name="T70" fmla="*/ 50 w 99"/>
                <a:gd name="T71" fmla="*/ 33 h 97"/>
                <a:gd name="T72" fmla="*/ 66 w 99"/>
                <a:gd name="T73" fmla="*/ 48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59"/>
                  </a:moveTo>
                  <a:cubicBezTo>
                    <a:pt x="86" y="59"/>
                    <a:pt x="99" y="54"/>
                    <a:pt x="99" y="53"/>
                  </a:cubicBezTo>
                  <a:cubicBezTo>
                    <a:pt x="99" y="42"/>
                    <a:pt x="99" y="42"/>
                    <a:pt x="99" y="42"/>
                  </a:cubicBezTo>
                  <a:cubicBezTo>
                    <a:pt x="99" y="42"/>
                    <a:pt x="86" y="37"/>
                    <a:pt x="86" y="37"/>
                  </a:cubicBezTo>
                  <a:cubicBezTo>
                    <a:pt x="83" y="31"/>
                    <a:pt x="83" y="31"/>
                    <a:pt x="83" y="31"/>
                  </a:cubicBezTo>
                  <a:cubicBezTo>
                    <a:pt x="83" y="31"/>
                    <a:pt x="89" y="18"/>
                    <a:pt x="89" y="17"/>
                  </a:cubicBezTo>
                  <a:cubicBezTo>
                    <a:pt x="81" y="10"/>
                    <a:pt x="81" y="10"/>
                    <a:pt x="81" y="10"/>
                  </a:cubicBezTo>
                  <a:cubicBezTo>
                    <a:pt x="80" y="9"/>
                    <a:pt x="67" y="15"/>
                    <a:pt x="67" y="15"/>
                  </a:cubicBezTo>
                  <a:cubicBezTo>
                    <a:pt x="61" y="13"/>
                    <a:pt x="61" y="13"/>
                    <a:pt x="61" y="13"/>
                  </a:cubicBezTo>
                  <a:cubicBezTo>
                    <a:pt x="61" y="13"/>
                    <a:pt x="56" y="0"/>
                    <a:pt x="55" y="0"/>
                  </a:cubicBezTo>
                  <a:cubicBezTo>
                    <a:pt x="44" y="0"/>
                    <a:pt x="44" y="0"/>
                    <a:pt x="44" y="0"/>
                  </a:cubicBezTo>
                  <a:cubicBezTo>
                    <a:pt x="43" y="0"/>
                    <a:pt x="39" y="13"/>
                    <a:pt x="39" y="13"/>
                  </a:cubicBezTo>
                  <a:cubicBezTo>
                    <a:pt x="32" y="15"/>
                    <a:pt x="32" y="15"/>
                    <a:pt x="32" y="15"/>
                  </a:cubicBezTo>
                  <a:cubicBezTo>
                    <a:pt x="32" y="15"/>
                    <a:pt x="19" y="10"/>
                    <a:pt x="19" y="10"/>
                  </a:cubicBezTo>
                  <a:cubicBezTo>
                    <a:pt x="11" y="18"/>
                    <a:pt x="11" y="18"/>
                    <a:pt x="11" y="18"/>
                  </a:cubicBezTo>
                  <a:cubicBezTo>
                    <a:pt x="10" y="18"/>
                    <a:pt x="16" y="31"/>
                    <a:pt x="16" y="31"/>
                  </a:cubicBezTo>
                  <a:cubicBezTo>
                    <a:pt x="14" y="37"/>
                    <a:pt x="14" y="37"/>
                    <a:pt x="14" y="37"/>
                  </a:cubicBezTo>
                  <a:cubicBezTo>
                    <a:pt x="14" y="37"/>
                    <a:pt x="0" y="42"/>
                    <a:pt x="0" y="43"/>
                  </a:cubicBezTo>
                  <a:cubicBezTo>
                    <a:pt x="0" y="54"/>
                    <a:pt x="0" y="54"/>
                    <a:pt x="0" y="54"/>
                  </a:cubicBezTo>
                  <a:cubicBezTo>
                    <a:pt x="0" y="54"/>
                    <a:pt x="14" y="59"/>
                    <a:pt x="14" y="59"/>
                  </a:cubicBezTo>
                  <a:cubicBezTo>
                    <a:pt x="16" y="65"/>
                    <a:pt x="16" y="65"/>
                    <a:pt x="16" y="65"/>
                  </a:cubicBezTo>
                  <a:cubicBezTo>
                    <a:pt x="16" y="65"/>
                    <a:pt x="11" y="78"/>
                    <a:pt x="11" y="79"/>
                  </a:cubicBezTo>
                  <a:cubicBezTo>
                    <a:pt x="19" y="86"/>
                    <a:pt x="19" y="86"/>
                    <a:pt x="19" y="86"/>
                  </a:cubicBezTo>
                  <a:cubicBezTo>
                    <a:pt x="19" y="87"/>
                    <a:pt x="33" y="81"/>
                    <a:pt x="33" y="81"/>
                  </a:cubicBezTo>
                  <a:cubicBezTo>
                    <a:pt x="39" y="83"/>
                    <a:pt x="39" y="83"/>
                    <a:pt x="39" y="83"/>
                  </a:cubicBezTo>
                  <a:cubicBezTo>
                    <a:pt x="39" y="83"/>
                    <a:pt x="44" y="97"/>
                    <a:pt x="45" y="97"/>
                  </a:cubicBezTo>
                  <a:cubicBezTo>
                    <a:pt x="56" y="97"/>
                    <a:pt x="56" y="97"/>
                    <a:pt x="56" y="97"/>
                  </a:cubicBezTo>
                  <a:cubicBezTo>
                    <a:pt x="56" y="97"/>
                    <a:pt x="61" y="83"/>
                    <a:pt x="61" y="83"/>
                  </a:cubicBezTo>
                  <a:cubicBezTo>
                    <a:pt x="67" y="81"/>
                    <a:pt x="67" y="81"/>
                    <a:pt x="67" y="81"/>
                  </a:cubicBezTo>
                  <a:cubicBezTo>
                    <a:pt x="67" y="81"/>
                    <a:pt x="81" y="86"/>
                    <a:pt x="81" y="86"/>
                  </a:cubicBezTo>
                  <a:cubicBezTo>
                    <a:pt x="89" y="78"/>
                    <a:pt x="89" y="78"/>
                    <a:pt x="89" y="78"/>
                  </a:cubicBezTo>
                  <a:cubicBezTo>
                    <a:pt x="89" y="78"/>
                    <a:pt x="83" y="65"/>
                    <a:pt x="83" y="65"/>
                  </a:cubicBezTo>
                  <a:lnTo>
                    <a:pt x="86" y="59"/>
                  </a:lnTo>
                  <a:close/>
                  <a:moveTo>
                    <a:pt x="50" y="64"/>
                  </a:moveTo>
                  <a:cubicBezTo>
                    <a:pt x="41" y="64"/>
                    <a:pt x="34" y="57"/>
                    <a:pt x="34" y="48"/>
                  </a:cubicBezTo>
                  <a:cubicBezTo>
                    <a:pt x="34" y="39"/>
                    <a:pt x="41" y="33"/>
                    <a:pt x="50" y="33"/>
                  </a:cubicBezTo>
                  <a:cubicBezTo>
                    <a:pt x="59" y="33"/>
                    <a:pt x="66" y="39"/>
                    <a:pt x="66" y="48"/>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48" name="Freeform 49"/>
            <p:cNvSpPr>
              <a:spLocks noEditPoints="1"/>
            </p:cNvSpPr>
            <p:nvPr/>
          </p:nvSpPr>
          <p:spPr bwMode="auto">
            <a:xfrm>
              <a:off x="7661275" y="1247775"/>
              <a:ext cx="122238" cy="123825"/>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2 w 47"/>
                <a:gd name="T17" fmla="*/ 6 h 47"/>
                <a:gd name="T18" fmla="*/ 19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0 w 47"/>
                <a:gd name="T31" fmla="*/ 21 h 47"/>
                <a:gd name="T32" fmla="*/ 6 w 47"/>
                <a:gd name="T33" fmla="*/ 25 h 47"/>
                <a:gd name="T34" fmla="*/ 6 w 47"/>
                <a:gd name="T35" fmla="*/ 28 h 47"/>
                <a:gd name="T36" fmla="*/ 2 w 47"/>
                <a:gd name="T37" fmla="*/ 34 h 47"/>
                <a:gd name="T38" fmla="*/ 5 w 47"/>
                <a:gd name="T39" fmla="*/ 38 h 47"/>
                <a:gd name="T40" fmla="*/ 12 w 47"/>
                <a:gd name="T41" fmla="*/ 37 h 47"/>
                <a:gd name="T42" fmla="*/ 14 w 47"/>
                <a:gd name="T43" fmla="*/ 39 h 47"/>
                <a:gd name="T44" fmla="*/ 16 w 47"/>
                <a:gd name="T45" fmla="*/ 46 h 47"/>
                <a:gd name="T46" fmla="*/ 20 w 47"/>
                <a:gd name="T47" fmla="*/ 47 h 47"/>
                <a:gd name="T48" fmla="*/ 25 w 47"/>
                <a:gd name="T49" fmla="*/ 42 h 47"/>
                <a:gd name="T50" fmla="*/ 28 w 47"/>
                <a:gd name="T51" fmla="*/ 41 h 47"/>
                <a:gd name="T52" fmla="*/ 33 w 47"/>
                <a:gd name="T53" fmla="*/ 45 h 47"/>
                <a:gd name="T54" fmla="*/ 38 w 47"/>
                <a:gd name="T55" fmla="*/ 42 h 47"/>
                <a:gd name="T56" fmla="*/ 37 w 47"/>
                <a:gd name="T57" fmla="*/ 35 h 47"/>
                <a:gd name="T58" fmla="*/ 39 w 47"/>
                <a:gd name="T59" fmla="*/ 33 h 47"/>
                <a:gd name="T60" fmla="*/ 45 w 47"/>
                <a:gd name="T61" fmla="*/ 32 h 47"/>
                <a:gd name="T62" fmla="*/ 47 w 47"/>
                <a:gd name="T63" fmla="*/ 27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2" y="6"/>
                    <a:pt x="22" y="6"/>
                  </a:cubicBezTo>
                  <a:cubicBezTo>
                    <a:pt x="19" y="6"/>
                    <a:pt x="19" y="6"/>
                    <a:pt x="19" y="6"/>
                  </a:cubicBezTo>
                  <a:cubicBezTo>
                    <a:pt x="19"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0" y="21"/>
                    <a:pt x="0" y="21"/>
                    <a:pt x="0" y="21"/>
                  </a:cubicBezTo>
                  <a:cubicBezTo>
                    <a:pt x="0" y="21"/>
                    <a:pt x="6" y="25"/>
                    <a:pt x="6" y="25"/>
                  </a:cubicBezTo>
                  <a:cubicBezTo>
                    <a:pt x="6" y="28"/>
                    <a:pt x="6" y="28"/>
                    <a:pt x="6" y="28"/>
                  </a:cubicBezTo>
                  <a:cubicBezTo>
                    <a:pt x="6" y="28"/>
                    <a:pt x="2" y="34"/>
                    <a:pt x="2" y="34"/>
                  </a:cubicBezTo>
                  <a:cubicBezTo>
                    <a:pt x="5" y="38"/>
                    <a:pt x="5" y="38"/>
                    <a:pt x="5" y="38"/>
                  </a:cubicBezTo>
                  <a:cubicBezTo>
                    <a:pt x="5" y="39"/>
                    <a:pt x="12" y="37"/>
                    <a:pt x="12" y="37"/>
                  </a:cubicBezTo>
                  <a:cubicBezTo>
                    <a:pt x="14" y="39"/>
                    <a:pt x="14" y="39"/>
                    <a:pt x="14" y="39"/>
                  </a:cubicBezTo>
                  <a:cubicBezTo>
                    <a:pt x="14" y="39"/>
                    <a:pt x="15" y="46"/>
                    <a:pt x="16" y="46"/>
                  </a:cubicBezTo>
                  <a:cubicBezTo>
                    <a:pt x="20" y="47"/>
                    <a:pt x="20" y="47"/>
                    <a:pt x="20" y="47"/>
                  </a:cubicBezTo>
                  <a:cubicBezTo>
                    <a:pt x="21" y="47"/>
                    <a:pt x="25" y="42"/>
                    <a:pt x="25" y="42"/>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5" y="32"/>
                  </a:cubicBezTo>
                  <a:cubicBezTo>
                    <a:pt x="47" y="27"/>
                    <a:pt x="47" y="27"/>
                    <a:pt x="47" y="27"/>
                  </a:cubicBezTo>
                  <a:cubicBezTo>
                    <a:pt x="47" y="26"/>
                    <a:pt x="41" y="22"/>
                    <a:pt x="41" y="22"/>
                  </a:cubicBezTo>
                  <a:close/>
                  <a:moveTo>
                    <a:pt x="31" y="25"/>
                  </a:moveTo>
                  <a:cubicBezTo>
                    <a:pt x="30" y="29"/>
                    <a:pt x="26" y="32"/>
                    <a:pt x="22" y="31"/>
                  </a:cubicBezTo>
                  <a:cubicBezTo>
                    <a:pt x="18" y="30"/>
                    <a:pt x="15" y="26"/>
                    <a:pt x="16" y="22"/>
                  </a:cubicBezTo>
                  <a:cubicBezTo>
                    <a:pt x="17" y="18"/>
                    <a:pt x="21"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sp>
        <p:nvSpPr>
          <p:cNvPr id="49" name="矩形 3"/>
          <p:cNvSpPr>
            <a:spLocks noChangeArrowheads="1"/>
          </p:cNvSpPr>
          <p:nvPr/>
        </p:nvSpPr>
        <p:spPr bwMode="auto">
          <a:xfrm>
            <a:off x="5715794" y="2801144"/>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smtClean="0">
                <a:ln>
                  <a:noFill/>
                </a:ln>
                <a:solidFill>
                  <a:srgbClr val="C00002"/>
                </a:solidFill>
                <a:effectLst/>
                <a:uLnTx/>
                <a:uFillTx/>
                <a:latin typeface="微软雅黑"/>
                <a:ea typeface="微软雅黑"/>
                <a:cs typeface="+mn-cs"/>
                <a:sym typeface="Arial" pitchFamily="34" charset="0"/>
              </a:rPr>
              <a:t>阶段四</a:t>
            </a:r>
            <a:endParaRPr kumimoji="0" lang="zh-CN" altLang="en-US" sz="1500" b="0" i="0" u="none" strike="noStrike" kern="1200" cap="none" spc="0" normalizeH="0" baseline="0" noProof="0" dirty="0">
              <a:ln>
                <a:noFill/>
              </a:ln>
              <a:solidFill>
                <a:srgbClr val="C00002"/>
              </a:solidFill>
              <a:effectLst/>
              <a:uLnTx/>
              <a:uFillTx/>
              <a:latin typeface="微软雅黑"/>
              <a:ea typeface="微软雅黑"/>
              <a:cs typeface="+mn-cs"/>
              <a:sym typeface="Arial" pitchFamily="34" charset="0"/>
            </a:endParaRPr>
          </a:p>
        </p:txBody>
      </p:sp>
      <p:sp>
        <p:nvSpPr>
          <p:cNvPr id="50" name="文本框 13"/>
          <p:cNvSpPr txBox="1"/>
          <p:nvPr/>
        </p:nvSpPr>
        <p:spPr>
          <a:xfrm>
            <a:off x="5715795" y="3093244"/>
            <a:ext cx="2438400" cy="565063"/>
          </a:xfrm>
          <a:prstGeom prst="rect">
            <a:avLst/>
          </a:prstGeom>
          <a:noFill/>
        </p:spPr>
        <p:txBody>
          <a:bodyPr wrap="square" lIns="65824" tIns="32911" rIns="65824" bIns="32911" rtlCol="0">
            <a:spAutoFit/>
          </a:body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在此录入上述图表的综合描述说明，在此录入上述图表的综合描述说明，在此录入上述图表的综合描述</a:t>
            </a: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a:ea typeface="微软雅黑"/>
                <a:cs typeface="+mn-cs"/>
                <a:sym typeface="微软雅黑" pitchFamily="34" charset="-122"/>
              </a:rPr>
              <a:t>说明。</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endParaRPr>
          </a:p>
        </p:txBody>
      </p:sp>
      <p:grpSp>
        <p:nvGrpSpPr>
          <p:cNvPr id="51" name="组合 50"/>
          <p:cNvGrpSpPr/>
          <p:nvPr/>
        </p:nvGrpSpPr>
        <p:grpSpPr>
          <a:xfrm>
            <a:off x="4952251" y="2999765"/>
            <a:ext cx="316718" cy="302754"/>
            <a:chOff x="3294063" y="754063"/>
            <a:chExt cx="5600701" cy="5353051"/>
          </a:xfrm>
          <a:solidFill>
            <a:schemeClr val="bg1"/>
          </a:solidFill>
        </p:grpSpPr>
        <p:sp>
          <p:nvSpPr>
            <p:cNvPr id="52" name="Freeform 458"/>
            <p:cNvSpPr>
              <a:spLocks/>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53" name="Freeform 459"/>
            <p:cNvSpPr>
              <a:spLocks/>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54"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55" name="Freeform 461"/>
            <p:cNvSpPr>
              <a:spLocks/>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56" name="Freeform 462"/>
            <p:cNvSpPr>
              <a:spLocks/>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57" name="Freeform 463"/>
            <p:cNvSpPr>
              <a:spLocks/>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58" name="Freeform 464"/>
            <p:cNvSpPr>
              <a:spLocks/>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59" name="Freeform 465"/>
            <p:cNvSpPr>
              <a:spLocks/>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60" name="Freeform 466"/>
            <p:cNvSpPr>
              <a:spLocks/>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61" name="Freeform 467"/>
            <p:cNvSpPr>
              <a:spLocks/>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62" name="Freeform 468"/>
            <p:cNvSpPr>
              <a:spLocks/>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4851"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微软雅黑"/>
                <a:ea typeface="微软雅黑"/>
                <a:cs typeface="+mn-cs"/>
              </a:endParaRPr>
            </a:p>
          </p:txBody>
        </p:sp>
      </p:grpSp>
      <p:sp>
        <p:nvSpPr>
          <p:cNvPr id="63" name="矩形 3"/>
          <p:cNvSpPr>
            <a:spLocks noChangeArrowheads="1"/>
          </p:cNvSpPr>
          <p:nvPr/>
        </p:nvSpPr>
        <p:spPr bwMode="auto">
          <a:xfrm>
            <a:off x="2200231" y="3353594"/>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smtClean="0">
                <a:ln>
                  <a:noFill/>
                </a:ln>
                <a:solidFill>
                  <a:srgbClr val="C00002"/>
                </a:solidFill>
                <a:effectLst/>
                <a:uLnTx/>
                <a:uFillTx/>
                <a:latin typeface="微软雅黑"/>
                <a:ea typeface="微软雅黑"/>
                <a:cs typeface="+mn-cs"/>
                <a:sym typeface="Arial" pitchFamily="34" charset="0"/>
              </a:rPr>
              <a:t>阶段五</a:t>
            </a:r>
            <a:endParaRPr kumimoji="0" lang="zh-CN" altLang="en-US" sz="1500" b="0" i="0" u="none" strike="noStrike" kern="1200" cap="none" spc="0" normalizeH="0" baseline="0" noProof="0" dirty="0">
              <a:ln>
                <a:noFill/>
              </a:ln>
              <a:solidFill>
                <a:srgbClr val="C00002"/>
              </a:solidFill>
              <a:effectLst/>
              <a:uLnTx/>
              <a:uFillTx/>
              <a:latin typeface="微软雅黑"/>
              <a:ea typeface="微软雅黑"/>
              <a:cs typeface="+mn-cs"/>
              <a:sym typeface="Arial" pitchFamily="34" charset="0"/>
            </a:endParaRPr>
          </a:p>
        </p:txBody>
      </p:sp>
      <p:sp>
        <p:nvSpPr>
          <p:cNvPr id="64" name="文本框 13"/>
          <p:cNvSpPr txBox="1"/>
          <p:nvPr/>
        </p:nvSpPr>
        <p:spPr>
          <a:xfrm>
            <a:off x="686593" y="3618956"/>
            <a:ext cx="2333658" cy="565063"/>
          </a:xfrm>
          <a:prstGeom prst="rect">
            <a:avLst/>
          </a:prstGeom>
          <a:noFill/>
        </p:spPr>
        <p:txBody>
          <a:bodyPr wrap="square" lIns="65824" tIns="32911" rIns="65824" bIns="32911" rtlCol="0">
            <a:spAutoFit/>
          </a:bodyPr>
          <a:lstStyle/>
          <a:p>
            <a:pPr marL="0" marR="0" lvl="0" indent="0" algn="r" defTabSz="9144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在此录入上述图表的综合描述说明，在此录入上述图表的综合描述说明，在此录入上述图表的综合描述</a:t>
            </a: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a:ea typeface="微软雅黑"/>
                <a:cs typeface="+mn-cs"/>
                <a:sym typeface="微软雅黑" pitchFamily="34" charset="-122"/>
              </a:rPr>
              <a:t>说明。</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endParaRPr>
          </a:p>
        </p:txBody>
      </p:sp>
      <p:grpSp>
        <p:nvGrpSpPr>
          <p:cNvPr id="65" name="Group 23"/>
          <p:cNvGrpSpPr/>
          <p:nvPr/>
        </p:nvGrpSpPr>
        <p:grpSpPr>
          <a:xfrm>
            <a:off x="3477649" y="3563144"/>
            <a:ext cx="256945" cy="224003"/>
            <a:chOff x="7540014" y="4306907"/>
            <a:chExt cx="389342" cy="339426"/>
          </a:xfrm>
          <a:solidFill>
            <a:schemeClr val="bg1"/>
          </a:solidFill>
        </p:grpSpPr>
        <p:sp>
          <p:nvSpPr>
            <p:cNvPr id="66"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67"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68"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69"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70"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71"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72"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73"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74"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75"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76"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sp>
        <p:nvSpPr>
          <p:cNvPr id="77" name="矩形 3"/>
          <p:cNvSpPr>
            <a:spLocks noChangeArrowheads="1"/>
          </p:cNvSpPr>
          <p:nvPr/>
        </p:nvSpPr>
        <p:spPr bwMode="auto">
          <a:xfrm>
            <a:off x="4864801" y="4322345"/>
            <a:ext cx="71558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smtClean="0">
                <a:ln>
                  <a:noFill/>
                </a:ln>
                <a:solidFill>
                  <a:srgbClr val="C00002"/>
                </a:solidFill>
                <a:effectLst/>
                <a:uLnTx/>
                <a:uFillTx/>
                <a:latin typeface="微软雅黑"/>
                <a:ea typeface="微软雅黑"/>
                <a:cs typeface="+mn-cs"/>
                <a:sym typeface="Arial" pitchFamily="34" charset="0"/>
              </a:rPr>
              <a:t>阶段六</a:t>
            </a:r>
            <a:endParaRPr kumimoji="0" lang="zh-CN" altLang="en-US" sz="1500" b="0" i="0" u="none" strike="noStrike" kern="1200" cap="none" spc="0" normalizeH="0" baseline="0" noProof="0" dirty="0">
              <a:ln>
                <a:noFill/>
              </a:ln>
              <a:solidFill>
                <a:srgbClr val="C00002"/>
              </a:solidFill>
              <a:effectLst/>
              <a:uLnTx/>
              <a:uFillTx/>
              <a:latin typeface="微软雅黑"/>
              <a:ea typeface="微软雅黑"/>
              <a:cs typeface="+mn-cs"/>
              <a:sym typeface="Arial" pitchFamily="34" charset="0"/>
            </a:endParaRPr>
          </a:p>
        </p:txBody>
      </p:sp>
      <p:sp>
        <p:nvSpPr>
          <p:cNvPr id="78" name="文本框 13"/>
          <p:cNvSpPr txBox="1"/>
          <p:nvPr/>
        </p:nvSpPr>
        <p:spPr>
          <a:xfrm>
            <a:off x="5715795" y="4174613"/>
            <a:ext cx="2438400" cy="565063"/>
          </a:xfrm>
          <a:prstGeom prst="rect">
            <a:avLst/>
          </a:prstGeom>
          <a:noFill/>
        </p:spPr>
        <p:txBody>
          <a:bodyPr wrap="square" lIns="65824" tIns="32911" rIns="65824" bIns="32911" rtlCol="0">
            <a:spAutoFit/>
          </a:body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rPr>
              <a:t>在此录入上述图表的综合描述说明，在此录入上述图表的综合描述说明，在此录入上述图表的综合描述</a:t>
            </a: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a:ea typeface="微软雅黑"/>
                <a:cs typeface="+mn-cs"/>
                <a:sym typeface="微软雅黑" pitchFamily="34" charset="-122"/>
              </a:rPr>
              <a:t>说明。</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sym typeface="微软雅黑" pitchFamily="34" charset="-122"/>
            </a:endParaRPr>
          </a:p>
        </p:txBody>
      </p:sp>
      <p:grpSp>
        <p:nvGrpSpPr>
          <p:cNvPr id="79" name="Group 9"/>
          <p:cNvGrpSpPr/>
          <p:nvPr/>
        </p:nvGrpSpPr>
        <p:grpSpPr>
          <a:xfrm>
            <a:off x="4193937" y="4408421"/>
            <a:ext cx="288608" cy="214010"/>
            <a:chOff x="4572000" y="3414713"/>
            <a:chExt cx="374651" cy="277813"/>
          </a:xfrm>
          <a:solidFill>
            <a:schemeClr val="bg1"/>
          </a:solidFill>
        </p:grpSpPr>
        <p:sp>
          <p:nvSpPr>
            <p:cNvPr id="80"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81"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spTree>
    <p:extLst>
      <p:ext uri="{BB962C8B-B14F-4D97-AF65-F5344CB8AC3E}">
        <p14:creationId xmlns:p14="http://schemas.microsoft.com/office/powerpoint/2010/main" val="2600124726"/>
      </p:ext>
    </p:extLst>
  </p:cSld>
  <p:clrMapOvr>
    <a:masterClrMapping/>
  </p:clrMapOvr>
  <mc:AlternateContent xmlns:mc="http://schemas.openxmlformats.org/markup-compatibility/2006" xmlns:p14="http://schemas.microsoft.com/office/powerpoint/2010/main">
    <mc:Choice Requires="p14">
      <p:transition spd="slow" p14:dur="1600" advClick="0" advTm="0">
        <p14:conveyor dir="l"/>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 presetClass="entr" presetSubtype="12" accel="61000" fill="hold" nodeType="afterEffect" p14:presetBounceEnd="58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58000">
                                          <p:cBhvr additive="base">
                                            <p:cTn id="11" dur="1400" fill="hold"/>
                                            <p:tgtEl>
                                              <p:spTgt spid="5"/>
                                            </p:tgtEl>
                                            <p:attrNameLst>
                                              <p:attrName>ppt_x</p:attrName>
                                            </p:attrNameLst>
                                          </p:cBhvr>
                                          <p:tavLst>
                                            <p:tav tm="0">
                                              <p:val>
                                                <p:strVal val="0-#ppt_w/2"/>
                                              </p:val>
                                            </p:tav>
                                            <p:tav tm="100000">
                                              <p:val>
                                                <p:strVal val="#ppt_x"/>
                                              </p:val>
                                            </p:tav>
                                          </p:tavLst>
                                        </p:anim>
                                        <p:anim calcmode="lin" valueType="num" p14:bounceEnd="58000">
                                          <p:cBhvr additive="base">
                                            <p:cTn id="12" dur="14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3" accel="61000" fill="hold" nodeType="withEffect" p14:presetBounceEnd="58000">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14:bounceEnd="58000">
                                          <p:cBhvr additive="base">
                                            <p:cTn id="15" dur="1400" fill="hold"/>
                                            <p:tgtEl>
                                              <p:spTgt spid="10"/>
                                            </p:tgtEl>
                                            <p:attrNameLst>
                                              <p:attrName>ppt_x</p:attrName>
                                            </p:attrNameLst>
                                          </p:cBhvr>
                                          <p:tavLst>
                                            <p:tav tm="0">
                                              <p:val>
                                                <p:strVal val="1+#ppt_w/2"/>
                                              </p:val>
                                            </p:tav>
                                            <p:tav tm="100000">
                                              <p:val>
                                                <p:strVal val="#ppt_x"/>
                                              </p:val>
                                            </p:tav>
                                          </p:tavLst>
                                        </p:anim>
                                        <p:anim calcmode="lin" valueType="num" p14:bounceEnd="58000">
                                          <p:cBhvr additive="base">
                                            <p:cTn id="16" dur="14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3" accel="61000" fill="hold" nodeType="withEffect" p14:presetBounceEnd="58000">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14:bounceEnd="58000">
                                          <p:cBhvr additive="base">
                                            <p:cTn id="19" dur="1400" fill="hold"/>
                                            <p:tgtEl>
                                              <p:spTgt spid="20"/>
                                            </p:tgtEl>
                                            <p:attrNameLst>
                                              <p:attrName>ppt_x</p:attrName>
                                            </p:attrNameLst>
                                          </p:cBhvr>
                                          <p:tavLst>
                                            <p:tav tm="0">
                                              <p:val>
                                                <p:strVal val="1+#ppt_w/2"/>
                                              </p:val>
                                            </p:tav>
                                            <p:tav tm="100000">
                                              <p:val>
                                                <p:strVal val="#ppt_x"/>
                                              </p:val>
                                            </p:tav>
                                          </p:tavLst>
                                        </p:anim>
                                        <p:anim calcmode="lin" valueType="num" p14:bounceEnd="58000">
                                          <p:cBhvr additive="base">
                                            <p:cTn id="20" dur="1400" fill="hold"/>
                                            <p:tgtEl>
                                              <p:spTgt spid="20"/>
                                            </p:tgtEl>
                                            <p:attrNameLst>
                                              <p:attrName>ppt_y</p:attrName>
                                            </p:attrNameLst>
                                          </p:cBhvr>
                                          <p:tavLst>
                                            <p:tav tm="0">
                                              <p:val>
                                                <p:strVal val="0-#ppt_h/2"/>
                                              </p:val>
                                            </p:tav>
                                            <p:tav tm="100000">
                                              <p:val>
                                                <p:strVal val="#ppt_y"/>
                                              </p:val>
                                            </p:tav>
                                          </p:tavLst>
                                        </p:anim>
                                      </p:childTnLst>
                                    </p:cTn>
                                  </p:par>
                                  <p:par>
                                    <p:cTn id="21" presetID="2" presetClass="entr" presetSubtype="12" accel="61000" fill="hold" nodeType="withEffect" p14:presetBounceEnd="58000">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14:bounceEnd="58000">
                                          <p:cBhvr additive="base">
                                            <p:cTn id="23" dur="1400" fill="hold"/>
                                            <p:tgtEl>
                                              <p:spTgt spid="25"/>
                                            </p:tgtEl>
                                            <p:attrNameLst>
                                              <p:attrName>ppt_x</p:attrName>
                                            </p:attrNameLst>
                                          </p:cBhvr>
                                          <p:tavLst>
                                            <p:tav tm="0">
                                              <p:val>
                                                <p:strVal val="0-#ppt_w/2"/>
                                              </p:val>
                                            </p:tav>
                                            <p:tav tm="100000">
                                              <p:val>
                                                <p:strVal val="#ppt_x"/>
                                              </p:val>
                                            </p:tav>
                                          </p:tavLst>
                                        </p:anim>
                                        <p:anim calcmode="lin" valueType="num" p14:bounceEnd="58000">
                                          <p:cBhvr additive="base">
                                            <p:cTn id="24" dur="1400" fill="hold"/>
                                            <p:tgtEl>
                                              <p:spTgt spid="25"/>
                                            </p:tgtEl>
                                            <p:attrNameLst>
                                              <p:attrName>ppt_y</p:attrName>
                                            </p:attrNameLst>
                                          </p:cBhvr>
                                          <p:tavLst>
                                            <p:tav tm="0">
                                              <p:val>
                                                <p:strVal val="1+#ppt_h/2"/>
                                              </p:val>
                                            </p:tav>
                                            <p:tav tm="100000">
                                              <p:val>
                                                <p:strVal val="#ppt_y"/>
                                              </p:val>
                                            </p:tav>
                                          </p:tavLst>
                                        </p:anim>
                                      </p:childTnLst>
                                    </p:cTn>
                                  </p:par>
                                  <p:par>
                                    <p:cTn id="25" presetID="2" presetClass="entr" presetSubtype="3" accel="61000" fill="hold" nodeType="withEffect" p14:presetBounceEnd="58000">
                                      <p:stCondLst>
                                        <p:cond delay="0"/>
                                      </p:stCondLst>
                                      <p:childTnLst>
                                        <p:set>
                                          <p:cBhvr>
                                            <p:cTn id="26" dur="1" fill="hold">
                                              <p:stCondLst>
                                                <p:cond delay="0"/>
                                              </p:stCondLst>
                                            </p:cTn>
                                            <p:tgtEl>
                                              <p:spTgt spid="30"/>
                                            </p:tgtEl>
                                            <p:attrNameLst>
                                              <p:attrName>style.visibility</p:attrName>
                                            </p:attrNameLst>
                                          </p:cBhvr>
                                          <p:to>
                                            <p:strVal val="visible"/>
                                          </p:to>
                                        </p:set>
                                        <p:anim calcmode="lin" valueType="num" p14:bounceEnd="58000">
                                          <p:cBhvr additive="base">
                                            <p:cTn id="27" dur="1400" fill="hold"/>
                                            <p:tgtEl>
                                              <p:spTgt spid="30"/>
                                            </p:tgtEl>
                                            <p:attrNameLst>
                                              <p:attrName>ppt_x</p:attrName>
                                            </p:attrNameLst>
                                          </p:cBhvr>
                                          <p:tavLst>
                                            <p:tav tm="0">
                                              <p:val>
                                                <p:strVal val="1+#ppt_w/2"/>
                                              </p:val>
                                            </p:tav>
                                            <p:tav tm="100000">
                                              <p:val>
                                                <p:strVal val="#ppt_x"/>
                                              </p:val>
                                            </p:tav>
                                          </p:tavLst>
                                        </p:anim>
                                        <p:anim calcmode="lin" valueType="num" p14:bounceEnd="58000">
                                          <p:cBhvr additive="base">
                                            <p:cTn id="28" dur="1400" fill="hold"/>
                                            <p:tgtEl>
                                              <p:spTgt spid="30"/>
                                            </p:tgtEl>
                                            <p:attrNameLst>
                                              <p:attrName>ppt_y</p:attrName>
                                            </p:attrNameLst>
                                          </p:cBhvr>
                                          <p:tavLst>
                                            <p:tav tm="0">
                                              <p:val>
                                                <p:strVal val="0-#ppt_h/2"/>
                                              </p:val>
                                            </p:tav>
                                            <p:tav tm="100000">
                                              <p:val>
                                                <p:strVal val="#ppt_y"/>
                                              </p:val>
                                            </p:tav>
                                          </p:tavLst>
                                        </p:anim>
                                      </p:childTnLst>
                                    </p:cTn>
                                  </p:par>
                                  <p:par>
                                    <p:cTn id="29" presetID="2" presetClass="entr" presetSubtype="12" accel="61000" fill="hold" nodeType="withEffect" p14:presetBounceEnd="58000">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14:bounceEnd="58000">
                                          <p:cBhvr additive="base">
                                            <p:cTn id="31" dur="1400" fill="hold"/>
                                            <p:tgtEl>
                                              <p:spTgt spid="15"/>
                                            </p:tgtEl>
                                            <p:attrNameLst>
                                              <p:attrName>ppt_x</p:attrName>
                                            </p:attrNameLst>
                                          </p:cBhvr>
                                          <p:tavLst>
                                            <p:tav tm="0">
                                              <p:val>
                                                <p:strVal val="0-#ppt_w/2"/>
                                              </p:val>
                                            </p:tav>
                                            <p:tav tm="100000">
                                              <p:val>
                                                <p:strVal val="#ppt_x"/>
                                              </p:val>
                                            </p:tav>
                                          </p:tavLst>
                                        </p:anim>
                                        <p:anim calcmode="lin" valueType="num" p14:bounceEnd="58000">
                                          <p:cBhvr additive="base">
                                            <p:cTn id="32" dur="1400" fill="hold"/>
                                            <p:tgtEl>
                                              <p:spTgt spid="15"/>
                                            </p:tgtEl>
                                            <p:attrNameLst>
                                              <p:attrName>ppt_y</p:attrName>
                                            </p:attrNameLst>
                                          </p:cBhvr>
                                          <p:tavLst>
                                            <p:tav tm="0">
                                              <p:val>
                                                <p:strVal val="1+#ppt_h/2"/>
                                              </p:val>
                                            </p:tav>
                                            <p:tav tm="100000">
                                              <p:val>
                                                <p:strVal val="#ppt_y"/>
                                              </p:val>
                                            </p:tav>
                                          </p:tavLst>
                                        </p:anim>
                                      </p:childTnLst>
                                    </p:cTn>
                                  </p:par>
                                </p:childTnLst>
                              </p:cTn>
                            </p:par>
                            <p:par>
                              <p:cTn id="33" fill="hold">
                                <p:stCondLst>
                                  <p:cond delay="1900"/>
                                </p:stCondLst>
                                <p:childTnLst>
                                  <p:par>
                                    <p:cTn id="34" presetID="31" presetClass="entr" presetSubtype="0" fill="hold" nodeType="afterEffect">
                                      <p:stCondLst>
                                        <p:cond delay="0"/>
                                      </p:stCondLst>
                                      <p:childTnLst>
                                        <p:set>
                                          <p:cBhvr>
                                            <p:cTn id="35" dur="1" fill="hold">
                                              <p:stCondLst>
                                                <p:cond delay="0"/>
                                              </p:stCondLst>
                                            </p:cTn>
                                            <p:tgtEl>
                                              <p:spTgt spid="35"/>
                                            </p:tgtEl>
                                            <p:attrNameLst>
                                              <p:attrName>style.visibility</p:attrName>
                                            </p:attrNameLst>
                                          </p:cBhvr>
                                          <p:to>
                                            <p:strVal val="visible"/>
                                          </p:to>
                                        </p:set>
                                        <p:anim calcmode="lin" valueType="num">
                                          <p:cBhvr>
                                            <p:cTn id="36" dur="500" fill="hold"/>
                                            <p:tgtEl>
                                              <p:spTgt spid="35"/>
                                            </p:tgtEl>
                                            <p:attrNameLst>
                                              <p:attrName>ppt_w</p:attrName>
                                            </p:attrNameLst>
                                          </p:cBhvr>
                                          <p:tavLst>
                                            <p:tav tm="0">
                                              <p:val>
                                                <p:fltVal val="0"/>
                                              </p:val>
                                            </p:tav>
                                            <p:tav tm="100000">
                                              <p:val>
                                                <p:strVal val="#ppt_w"/>
                                              </p:val>
                                            </p:tav>
                                          </p:tavLst>
                                        </p:anim>
                                        <p:anim calcmode="lin" valueType="num">
                                          <p:cBhvr>
                                            <p:cTn id="37" dur="500" fill="hold"/>
                                            <p:tgtEl>
                                              <p:spTgt spid="35"/>
                                            </p:tgtEl>
                                            <p:attrNameLst>
                                              <p:attrName>ppt_h</p:attrName>
                                            </p:attrNameLst>
                                          </p:cBhvr>
                                          <p:tavLst>
                                            <p:tav tm="0">
                                              <p:val>
                                                <p:fltVal val="0"/>
                                              </p:val>
                                            </p:tav>
                                            <p:tav tm="100000">
                                              <p:val>
                                                <p:strVal val="#ppt_h"/>
                                              </p:val>
                                            </p:tav>
                                          </p:tavLst>
                                        </p:anim>
                                        <p:anim calcmode="lin" valueType="num">
                                          <p:cBhvr>
                                            <p:cTn id="38" dur="500" fill="hold"/>
                                            <p:tgtEl>
                                              <p:spTgt spid="35"/>
                                            </p:tgtEl>
                                            <p:attrNameLst>
                                              <p:attrName>style.rotation</p:attrName>
                                            </p:attrNameLst>
                                          </p:cBhvr>
                                          <p:tavLst>
                                            <p:tav tm="0">
                                              <p:val>
                                                <p:fltVal val="90"/>
                                              </p:val>
                                            </p:tav>
                                            <p:tav tm="100000">
                                              <p:val>
                                                <p:fltVal val="0"/>
                                              </p:val>
                                            </p:tav>
                                          </p:tavLst>
                                        </p:anim>
                                        <p:animEffect transition="in" filter="fade">
                                          <p:cBhvr>
                                            <p:cTn id="39" dur="500"/>
                                            <p:tgtEl>
                                              <p:spTgt spid="35"/>
                                            </p:tgtEl>
                                          </p:cBhvr>
                                        </p:animEffect>
                                      </p:childTnLst>
                                    </p:cTn>
                                  </p:par>
                                </p:childTnLst>
                              </p:cTn>
                            </p:par>
                            <p:par>
                              <p:cTn id="40" fill="hold">
                                <p:stCondLst>
                                  <p:cond delay="2400"/>
                                </p:stCondLst>
                                <p:childTnLst>
                                  <p:par>
                                    <p:cTn id="41" presetID="22" presetClass="entr" presetSubtype="8" fill="hold" grpId="0" nodeType="after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wipe(left)">
                                          <p:cBhvr>
                                            <p:cTn id="43" dur="500"/>
                                            <p:tgtEl>
                                              <p:spTgt spid="39"/>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40"/>
                                            </p:tgtEl>
                                            <p:attrNameLst>
                                              <p:attrName>style.visibility</p:attrName>
                                            </p:attrNameLst>
                                          </p:cBhvr>
                                          <p:to>
                                            <p:strVal val="visible"/>
                                          </p:to>
                                        </p:set>
                                        <p:animEffect transition="in" filter="wipe(right)">
                                          <p:cBhvr>
                                            <p:cTn id="46" dur="750"/>
                                            <p:tgtEl>
                                              <p:spTgt spid="40"/>
                                            </p:tgtEl>
                                          </p:cBhvr>
                                        </p:animEffect>
                                      </p:childTnLst>
                                    </p:cTn>
                                  </p:par>
                                </p:childTnLst>
                              </p:cTn>
                            </p:par>
                            <p:par>
                              <p:cTn id="47" fill="hold">
                                <p:stCondLst>
                                  <p:cond delay="3150"/>
                                </p:stCondLst>
                                <p:childTnLst>
                                  <p:par>
                                    <p:cTn id="48" presetID="31" presetClass="entr" presetSubtype="0" fill="hold" grpId="0" nodeType="afterEffect">
                                      <p:stCondLst>
                                        <p:cond delay="0"/>
                                      </p:stCondLst>
                                      <p:childTnLst>
                                        <p:set>
                                          <p:cBhvr>
                                            <p:cTn id="49" dur="1" fill="hold">
                                              <p:stCondLst>
                                                <p:cond delay="0"/>
                                              </p:stCondLst>
                                            </p:cTn>
                                            <p:tgtEl>
                                              <p:spTgt spid="43"/>
                                            </p:tgtEl>
                                            <p:attrNameLst>
                                              <p:attrName>style.visibility</p:attrName>
                                            </p:attrNameLst>
                                          </p:cBhvr>
                                          <p:to>
                                            <p:strVal val="visible"/>
                                          </p:to>
                                        </p:set>
                                        <p:anim calcmode="lin" valueType="num">
                                          <p:cBhvr>
                                            <p:cTn id="50" dur="500" fill="hold"/>
                                            <p:tgtEl>
                                              <p:spTgt spid="43"/>
                                            </p:tgtEl>
                                            <p:attrNameLst>
                                              <p:attrName>ppt_w</p:attrName>
                                            </p:attrNameLst>
                                          </p:cBhvr>
                                          <p:tavLst>
                                            <p:tav tm="0">
                                              <p:val>
                                                <p:fltVal val="0"/>
                                              </p:val>
                                            </p:tav>
                                            <p:tav tm="100000">
                                              <p:val>
                                                <p:strVal val="#ppt_w"/>
                                              </p:val>
                                            </p:tav>
                                          </p:tavLst>
                                        </p:anim>
                                        <p:anim calcmode="lin" valueType="num">
                                          <p:cBhvr>
                                            <p:cTn id="51" dur="500" fill="hold"/>
                                            <p:tgtEl>
                                              <p:spTgt spid="43"/>
                                            </p:tgtEl>
                                            <p:attrNameLst>
                                              <p:attrName>ppt_h</p:attrName>
                                            </p:attrNameLst>
                                          </p:cBhvr>
                                          <p:tavLst>
                                            <p:tav tm="0">
                                              <p:val>
                                                <p:fltVal val="0"/>
                                              </p:val>
                                            </p:tav>
                                            <p:tav tm="100000">
                                              <p:val>
                                                <p:strVal val="#ppt_h"/>
                                              </p:val>
                                            </p:tav>
                                          </p:tavLst>
                                        </p:anim>
                                        <p:anim calcmode="lin" valueType="num">
                                          <p:cBhvr>
                                            <p:cTn id="52" dur="500" fill="hold"/>
                                            <p:tgtEl>
                                              <p:spTgt spid="43"/>
                                            </p:tgtEl>
                                            <p:attrNameLst>
                                              <p:attrName>style.rotation</p:attrName>
                                            </p:attrNameLst>
                                          </p:cBhvr>
                                          <p:tavLst>
                                            <p:tav tm="0">
                                              <p:val>
                                                <p:fltVal val="90"/>
                                              </p:val>
                                            </p:tav>
                                            <p:tav tm="100000">
                                              <p:val>
                                                <p:fltVal val="0"/>
                                              </p:val>
                                            </p:tav>
                                          </p:tavLst>
                                        </p:anim>
                                        <p:animEffect transition="in" filter="fade">
                                          <p:cBhvr>
                                            <p:cTn id="53" dur="500"/>
                                            <p:tgtEl>
                                              <p:spTgt spid="43"/>
                                            </p:tgtEl>
                                          </p:cBhvr>
                                        </p:animEffect>
                                      </p:childTnLst>
                                    </p:cTn>
                                  </p:par>
                                </p:childTnLst>
                              </p:cTn>
                            </p:par>
                            <p:par>
                              <p:cTn id="54" fill="hold">
                                <p:stCondLst>
                                  <p:cond delay="3650"/>
                                </p:stCondLst>
                                <p:childTnLst>
                                  <p:par>
                                    <p:cTn id="55" presetID="22" presetClass="entr" presetSubtype="8" fill="hold" grpId="0" nodeType="afterEffect">
                                      <p:stCondLst>
                                        <p:cond delay="0"/>
                                      </p:stCondLst>
                                      <p:childTnLst>
                                        <p:set>
                                          <p:cBhvr>
                                            <p:cTn id="56" dur="1" fill="hold">
                                              <p:stCondLst>
                                                <p:cond delay="0"/>
                                              </p:stCondLst>
                                            </p:cTn>
                                            <p:tgtEl>
                                              <p:spTgt spid="41"/>
                                            </p:tgtEl>
                                            <p:attrNameLst>
                                              <p:attrName>style.visibility</p:attrName>
                                            </p:attrNameLst>
                                          </p:cBhvr>
                                          <p:to>
                                            <p:strVal val="visible"/>
                                          </p:to>
                                        </p:set>
                                        <p:animEffect transition="in" filter="wipe(left)">
                                          <p:cBhvr>
                                            <p:cTn id="57" dur="500"/>
                                            <p:tgtEl>
                                              <p:spTgt spid="41"/>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42"/>
                                            </p:tgtEl>
                                            <p:attrNameLst>
                                              <p:attrName>style.visibility</p:attrName>
                                            </p:attrNameLst>
                                          </p:cBhvr>
                                          <p:to>
                                            <p:strVal val="visible"/>
                                          </p:to>
                                        </p:set>
                                        <p:animEffect transition="in" filter="wipe(right)">
                                          <p:cBhvr>
                                            <p:cTn id="60" dur="750"/>
                                            <p:tgtEl>
                                              <p:spTgt spid="42"/>
                                            </p:tgtEl>
                                          </p:cBhvr>
                                        </p:animEffect>
                                      </p:childTnLst>
                                    </p:cTn>
                                  </p:par>
                                </p:childTnLst>
                              </p:cTn>
                            </p:par>
                            <p:par>
                              <p:cTn id="61" fill="hold">
                                <p:stCondLst>
                                  <p:cond delay="4400"/>
                                </p:stCondLst>
                                <p:childTnLst>
                                  <p:par>
                                    <p:cTn id="62" presetID="31" presetClass="entr" presetSubtype="0" fill="hold" nodeType="afterEffect">
                                      <p:stCondLst>
                                        <p:cond delay="0"/>
                                      </p:stCondLst>
                                      <p:childTnLst>
                                        <p:set>
                                          <p:cBhvr>
                                            <p:cTn id="63" dur="1" fill="hold">
                                              <p:stCondLst>
                                                <p:cond delay="0"/>
                                              </p:stCondLst>
                                            </p:cTn>
                                            <p:tgtEl>
                                              <p:spTgt spid="46"/>
                                            </p:tgtEl>
                                            <p:attrNameLst>
                                              <p:attrName>style.visibility</p:attrName>
                                            </p:attrNameLst>
                                          </p:cBhvr>
                                          <p:to>
                                            <p:strVal val="visible"/>
                                          </p:to>
                                        </p:set>
                                        <p:anim calcmode="lin" valueType="num">
                                          <p:cBhvr>
                                            <p:cTn id="64" dur="500" fill="hold"/>
                                            <p:tgtEl>
                                              <p:spTgt spid="46"/>
                                            </p:tgtEl>
                                            <p:attrNameLst>
                                              <p:attrName>ppt_w</p:attrName>
                                            </p:attrNameLst>
                                          </p:cBhvr>
                                          <p:tavLst>
                                            <p:tav tm="0">
                                              <p:val>
                                                <p:fltVal val="0"/>
                                              </p:val>
                                            </p:tav>
                                            <p:tav tm="100000">
                                              <p:val>
                                                <p:strVal val="#ppt_w"/>
                                              </p:val>
                                            </p:tav>
                                          </p:tavLst>
                                        </p:anim>
                                        <p:anim calcmode="lin" valueType="num">
                                          <p:cBhvr>
                                            <p:cTn id="65" dur="500" fill="hold"/>
                                            <p:tgtEl>
                                              <p:spTgt spid="46"/>
                                            </p:tgtEl>
                                            <p:attrNameLst>
                                              <p:attrName>ppt_h</p:attrName>
                                            </p:attrNameLst>
                                          </p:cBhvr>
                                          <p:tavLst>
                                            <p:tav tm="0">
                                              <p:val>
                                                <p:fltVal val="0"/>
                                              </p:val>
                                            </p:tav>
                                            <p:tav tm="100000">
                                              <p:val>
                                                <p:strVal val="#ppt_h"/>
                                              </p:val>
                                            </p:tav>
                                          </p:tavLst>
                                        </p:anim>
                                        <p:anim calcmode="lin" valueType="num">
                                          <p:cBhvr>
                                            <p:cTn id="66" dur="500" fill="hold"/>
                                            <p:tgtEl>
                                              <p:spTgt spid="46"/>
                                            </p:tgtEl>
                                            <p:attrNameLst>
                                              <p:attrName>style.rotation</p:attrName>
                                            </p:attrNameLst>
                                          </p:cBhvr>
                                          <p:tavLst>
                                            <p:tav tm="0">
                                              <p:val>
                                                <p:fltVal val="90"/>
                                              </p:val>
                                            </p:tav>
                                            <p:tav tm="100000">
                                              <p:val>
                                                <p:fltVal val="0"/>
                                              </p:val>
                                            </p:tav>
                                          </p:tavLst>
                                        </p:anim>
                                        <p:animEffect transition="in" filter="fade">
                                          <p:cBhvr>
                                            <p:cTn id="67" dur="500"/>
                                            <p:tgtEl>
                                              <p:spTgt spid="46"/>
                                            </p:tgtEl>
                                          </p:cBhvr>
                                        </p:animEffect>
                                      </p:childTnLst>
                                    </p:cTn>
                                  </p:par>
                                </p:childTnLst>
                              </p:cTn>
                            </p:par>
                            <p:par>
                              <p:cTn id="68" fill="hold">
                                <p:stCondLst>
                                  <p:cond delay="4900"/>
                                </p:stCondLst>
                                <p:childTnLst>
                                  <p:par>
                                    <p:cTn id="69" presetID="22" presetClass="entr" presetSubtype="8" fill="hold" grpId="0" nodeType="afterEffect">
                                      <p:stCondLst>
                                        <p:cond delay="0"/>
                                      </p:stCondLst>
                                      <p:childTnLst>
                                        <p:set>
                                          <p:cBhvr>
                                            <p:cTn id="70" dur="1" fill="hold">
                                              <p:stCondLst>
                                                <p:cond delay="0"/>
                                              </p:stCondLst>
                                            </p:cTn>
                                            <p:tgtEl>
                                              <p:spTgt spid="44"/>
                                            </p:tgtEl>
                                            <p:attrNameLst>
                                              <p:attrName>style.visibility</p:attrName>
                                            </p:attrNameLst>
                                          </p:cBhvr>
                                          <p:to>
                                            <p:strVal val="visible"/>
                                          </p:to>
                                        </p:set>
                                        <p:animEffect transition="in" filter="wipe(left)">
                                          <p:cBhvr>
                                            <p:cTn id="71" dur="500"/>
                                            <p:tgtEl>
                                              <p:spTgt spid="44"/>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45"/>
                                            </p:tgtEl>
                                            <p:attrNameLst>
                                              <p:attrName>style.visibility</p:attrName>
                                            </p:attrNameLst>
                                          </p:cBhvr>
                                          <p:to>
                                            <p:strVal val="visible"/>
                                          </p:to>
                                        </p:set>
                                        <p:animEffect transition="in" filter="wipe(right)">
                                          <p:cBhvr>
                                            <p:cTn id="74" dur="750"/>
                                            <p:tgtEl>
                                              <p:spTgt spid="45"/>
                                            </p:tgtEl>
                                          </p:cBhvr>
                                        </p:animEffect>
                                      </p:childTnLst>
                                    </p:cTn>
                                  </p:par>
                                </p:childTnLst>
                              </p:cTn>
                            </p:par>
                            <p:par>
                              <p:cTn id="75" fill="hold">
                                <p:stCondLst>
                                  <p:cond delay="5650"/>
                                </p:stCondLst>
                                <p:childTnLst>
                                  <p:par>
                                    <p:cTn id="76" presetID="31" presetClass="entr" presetSubtype="0" fill="hold" nodeType="afterEffect">
                                      <p:stCondLst>
                                        <p:cond delay="0"/>
                                      </p:stCondLst>
                                      <p:childTnLst>
                                        <p:set>
                                          <p:cBhvr>
                                            <p:cTn id="77" dur="1" fill="hold">
                                              <p:stCondLst>
                                                <p:cond delay="0"/>
                                              </p:stCondLst>
                                            </p:cTn>
                                            <p:tgtEl>
                                              <p:spTgt spid="51"/>
                                            </p:tgtEl>
                                            <p:attrNameLst>
                                              <p:attrName>style.visibility</p:attrName>
                                            </p:attrNameLst>
                                          </p:cBhvr>
                                          <p:to>
                                            <p:strVal val="visible"/>
                                          </p:to>
                                        </p:set>
                                        <p:anim calcmode="lin" valueType="num">
                                          <p:cBhvr>
                                            <p:cTn id="78" dur="500" fill="hold"/>
                                            <p:tgtEl>
                                              <p:spTgt spid="51"/>
                                            </p:tgtEl>
                                            <p:attrNameLst>
                                              <p:attrName>ppt_w</p:attrName>
                                            </p:attrNameLst>
                                          </p:cBhvr>
                                          <p:tavLst>
                                            <p:tav tm="0">
                                              <p:val>
                                                <p:fltVal val="0"/>
                                              </p:val>
                                            </p:tav>
                                            <p:tav tm="100000">
                                              <p:val>
                                                <p:strVal val="#ppt_w"/>
                                              </p:val>
                                            </p:tav>
                                          </p:tavLst>
                                        </p:anim>
                                        <p:anim calcmode="lin" valueType="num">
                                          <p:cBhvr>
                                            <p:cTn id="79" dur="500" fill="hold"/>
                                            <p:tgtEl>
                                              <p:spTgt spid="51"/>
                                            </p:tgtEl>
                                            <p:attrNameLst>
                                              <p:attrName>ppt_h</p:attrName>
                                            </p:attrNameLst>
                                          </p:cBhvr>
                                          <p:tavLst>
                                            <p:tav tm="0">
                                              <p:val>
                                                <p:fltVal val="0"/>
                                              </p:val>
                                            </p:tav>
                                            <p:tav tm="100000">
                                              <p:val>
                                                <p:strVal val="#ppt_h"/>
                                              </p:val>
                                            </p:tav>
                                          </p:tavLst>
                                        </p:anim>
                                        <p:anim calcmode="lin" valueType="num">
                                          <p:cBhvr>
                                            <p:cTn id="80" dur="500" fill="hold"/>
                                            <p:tgtEl>
                                              <p:spTgt spid="51"/>
                                            </p:tgtEl>
                                            <p:attrNameLst>
                                              <p:attrName>style.rotation</p:attrName>
                                            </p:attrNameLst>
                                          </p:cBhvr>
                                          <p:tavLst>
                                            <p:tav tm="0">
                                              <p:val>
                                                <p:fltVal val="90"/>
                                              </p:val>
                                            </p:tav>
                                            <p:tav tm="100000">
                                              <p:val>
                                                <p:fltVal val="0"/>
                                              </p:val>
                                            </p:tav>
                                          </p:tavLst>
                                        </p:anim>
                                        <p:animEffect transition="in" filter="fade">
                                          <p:cBhvr>
                                            <p:cTn id="81" dur="500"/>
                                            <p:tgtEl>
                                              <p:spTgt spid="51"/>
                                            </p:tgtEl>
                                          </p:cBhvr>
                                        </p:animEffect>
                                      </p:childTnLst>
                                    </p:cTn>
                                  </p:par>
                                </p:childTnLst>
                              </p:cTn>
                            </p:par>
                            <p:par>
                              <p:cTn id="82" fill="hold">
                                <p:stCondLst>
                                  <p:cond delay="6150"/>
                                </p:stCondLst>
                                <p:childTnLst>
                                  <p:par>
                                    <p:cTn id="83" presetID="22" presetClass="entr" presetSubtype="8" fill="hold" grpId="0" nodeType="afterEffect">
                                      <p:stCondLst>
                                        <p:cond delay="0"/>
                                      </p:stCondLst>
                                      <p:childTnLst>
                                        <p:set>
                                          <p:cBhvr>
                                            <p:cTn id="84" dur="1" fill="hold">
                                              <p:stCondLst>
                                                <p:cond delay="0"/>
                                              </p:stCondLst>
                                            </p:cTn>
                                            <p:tgtEl>
                                              <p:spTgt spid="49"/>
                                            </p:tgtEl>
                                            <p:attrNameLst>
                                              <p:attrName>style.visibility</p:attrName>
                                            </p:attrNameLst>
                                          </p:cBhvr>
                                          <p:to>
                                            <p:strVal val="visible"/>
                                          </p:to>
                                        </p:set>
                                        <p:animEffect transition="in" filter="wipe(left)">
                                          <p:cBhvr>
                                            <p:cTn id="85" dur="500"/>
                                            <p:tgtEl>
                                              <p:spTgt spid="49"/>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50"/>
                                            </p:tgtEl>
                                            <p:attrNameLst>
                                              <p:attrName>style.visibility</p:attrName>
                                            </p:attrNameLst>
                                          </p:cBhvr>
                                          <p:to>
                                            <p:strVal val="visible"/>
                                          </p:to>
                                        </p:set>
                                        <p:animEffect transition="in" filter="wipe(right)">
                                          <p:cBhvr>
                                            <p:cTn id="88" dur="750"/>
                                            <p:tgtEl>
                                              <p:spTgt spid="50"/>
                                            </p:tgtEl>
                                          </p:cBhvr>
                                        </p:animEffect>
                                      </p:childTnLst>
                                    </p:cTn>
                                  </p:par>
                                </p:childTnLst>
                              </p:cTn>
                            </p:par>
                            <p:par>
                              <p:cTn id="89" fill="hold">
                                <p:stCondLst>
                                  <p:cond delay="6900"/>
                                </p:stCondLst>
                                <p:childTnLst>
                                  <p:par>
                                    <p:cTn id="90" presetID="31" presetClass="entr" presetSubtype="0" fill="hold" nodeType="afterEffect">
                                      <p:stCondLst>
                                        <p:cond delay="0"/>
                                      </p:stCondLst>
                                      <p:childTnLst>
                                        <p:set>
                                          <p:cBhvr>
                                            <p:cTn id="91" dur="1" fill="hold">
                                              <p:stCondLst>
                                                <p:cond delay="0"/>
                                              </p:stCondLst>
                                            </p:cTn>
                                            <p:tgtEl>
                                              <p:spTgt spid="65"/>
                                            </p:tgtEl>
                                            <p:attrNameLst>
                                              <p:attrName>style.visibility</p:attrName>
                                            </p:attrNameLst>
                                          </p:cBhvr>
                                          <p:to>
                                            <p:strVal val="visible"/>
                                          </p:to>
                                        </p:set>
                                        <p:anim calcmode="lin" valueType="num">
                                          <p:cBhvr>
                                            <p:cTn id="92" dur="500" fill="hold"/>
                                            <p:tgtEl>
                                              <p:spTgt spid="65"/>
                                            </p:tgtEl>
                                            <p:attrNameLst>
                                              <p:attrName>ppt_w</p:attrName>
                                            </p:attrNameLst>
                                          </p:cBhvr>
                                          <p:tavLst>
                                            <p:tav tm="0">
                                              <p:val>
                                                <p:fltVal val="0"/>
                                              </p:val>
                                            </p:tav>
                                            <p:tav tm="100000">
                                              <p:val>
                                                <p:strVal val="#ppt_w"/>
                                              </p:val>
                                            </p:tav>
                                          </p:tavLst>
                                        </p:anim>
                                        <p:anim calcmode="lin" valueType="num">
                                          <p:cBhvr>
                                            <p:cTn id="93" dur="500" fill="hold"/>
                                            <p:tgtEl>
                                              <p:spTgt spid="65"/>
                                            </p:tgtEl>
                                            <p:attrNameLst>
                                              <p:attrName>ppt_h</p:attrName>
                                            </p:attrNameLst>
                                          </p:cBhvr>
                                          <p:tavLst>
                                            <p:tav tm="0">
                                              <p:val>
                                                <p:fltVal val="0"/>
                                              </p:val>
                                            </p:tav>
                                            <p:tav tm="100000">
                                              <p:val>
                                                <p:strVal val="#ppt_h"/>
                                              </p:val>
                                            </p:tav>
                                          </p:tavLst>
                                        </p:anim>
                                        <p:anim calcmode="lin" valueType="num">
                                          <p:cBhvr>
                                            <p:cTn id="94" dur="500" fill="hold"/>
                                            <p:tgtEl>
                                              <p:spTgt spid="65"/>
                                            </p:tgtEl>
                                            <p:attrNameLst>
                                              <p:attrName>style.rotation</p:attrName>
                                            </p:attrNameLst>
                                          </p:cBhvr>
                                          <p:tavLst>
                                            <p:tav tm="0">
                                              <p:val>
                                                <p:fltVal val="90"/>
                                              </p:val>
                                            </p:tav>
                                            <p:tav tm="100000">
                                              <p:val>
                                                <p:fltVal val="0"/>
                                              </p:val>
                                            </p:tav>
                                          </p:tavLst>
                                        </p:anim>
                                        <p:animEffect transition="in" filter="fade">
                                          <p:cBhvr>
                                            <p:cTn id="95" dur="500"/>
                                            <p:tgtEl>
                                              <p:spTgt spid="65"/>
                                            </p:tgtEl>
                                          </p:cBhvr>
                                        </p:animEffect>
                                      </p:childTnLst>
                                    </p:cTn>
                                  </p:par>
                                </p:childTnLst>
                              </p:cTn>
                            </p:par>
                            <p:par>
                              <p:cTn id="96" fill="hold">
                                <p:stCondLst>
                                  <p:cond delay="7400"/>
                                </p:stCondLst>
                                <p:childTnLst>
                                  <p:par>
                                    <p:cTn id="97" presetID="22" presetClass="entr" presetSubtype="8" fill="hold" grpId="0" nodeType="afterEffect">
                                      <p:stCondLst>
                                        <p:cond delay="0"/>
                                      </p:stCondLst>
                                      <p:childTnLst>
                                        <p:set>
                                          <p:cBhvr>
                                            <p:cTn id="98" dur="1" fill="hold">
                                              <p:stCondLst>
                                                <p:cond delay="0"/>
                                              </p:stCondLst>
                                            </p:cTn>
                                            <p:tgtEl>
                                              <p:spTgt spid="63"/>
                                            </p:tgtEl>
                                            <p:attrNameLst>
                                              <p:attrName>style.visibility</p:attrName>
                                            </p:attrNameLst>
                                          </p:cBhvr>
                                          <p:to>
                                            <p:strVal val="visible"/>
                                          </p:to>
                                        </p:set>
                                        <p:animEffect transition="in" filter="wipe(left)">
                                          <p:cBhvr>
                                            <p:cTn id="99" dur="500"/>
                                            <p:tgtEl>
                                              <p:spTgt spid="63"/>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64"/>
                                            </p:tgtEl>
                                            <p:attrNameLst>
                                              <p:attrName>style.visibility</p:attrName>
                                            </p:attrNameLst>
                                          </p:cBhvr>
                                          <p:to>
                                            <p:strVal val="visible"/>
                                          </p:to>
                                        </p:set>
                                        <p:animEffect transition="in" filter="wipe(right)">
                                          <p:cBhvr>
                                            <p:cTn id="102" dur="750"/>
                                            <p:tgtEl>
                                              <p:spTgt spid="64"/>
                                            </p:tgtEl>
                                          </p:cBhvr>
                                        </p:animEffect>
                                      </p:childTnLst>
                                    </p:cTn>
                                  </p:par>
                                </p:childTnLst>
                              </p:cTn>
                            </p:par>
                            <p:par>
                              <p:cTn id="103" fill="hold">
                                <p:stCondLst>
                                  <p:cond delay="8150"/>
                                </p:stCondLst>
                                <p:childTnLst>
                                  <p:par>
                                    <p:cTn id="104" presetID="31" presetClass="entr" presetSubtype="0" fill="hold" nodeType="afterEffect">
                                      <p:stCondLst>
                                        <p:cond delay="0"/>
                                      </p:stCondLst>
                                      <p:childTnLst>
                                        <p:set>
                                          <p:cBhvr>
                                            <p:cTn id="105" dur="1" fill="hold">
                                              <p:stCondLst>
                                                <p:cond delay="0"/>
                                              </p:stCondLst>
                                            </p:cTn>
                                            <p:tgtEl>
                                              <p:spTgt spid="79"/>
                                            </p:tgtEl>
                                            <p:attrNameLst>
                                              <p:attrName>style.visibility</p:attrName>
                                            </p:attrNameLst>
                                          </p:cBhvr>
                                          <p:to>
                                            <p:strVal val="visible"/>
                                          </p:to>
                                        </p:set>
                                        <p:anim calcmode="lin" valueType="num">
                                          <p:cBhvr>
                                            <p:cTn id="106" dur="500" fill="hold"/>
                                            <p:tgtEl>
                                              <p:spTgt spid="79"/>
                                            </p:tgtEl>
                                            <p:attrNameLst>
                                              <p:attrName>ppt_w</p:attrName>
                                            </p:attrNameLst>
                                          </p:cBhvr>
                                          <p:tavLst>
                                            <p:tav tm="0">
                                              <p:val>
                                                <p:fltVal val="0"/>
                                              </p:val>
                                            </p:tav>
                                            <p:tav tm="100000">
                                              <p:val>
                                                <p:strVal val="#ppt_w"/>
                                              </p:val>
                                            </p:tav>
                                          </p:tavLst>
                                        </p:anim>
                                        <p:anim calcmode="lin" valueType="num">
                                          <p:cBhvr>
                                            <p:cTn id="107" dur="500" fill="hold"/>
                                            <p:tgtEl>
                                              <p:spTgt spid="79"/>
                                            </p:tgtEl>
                                            <p:attrNameLst>
                                              <p:attrName>ppt_h</p:attrName>
                                            </p:attrNameLst>
                                          </p:cBhvr>
                                          <p:tavLst>
                                            <p:tav tm="0">
                                              <p:val>
                                                <p:fltVal val="0"/>
                                              </p:val>
                                            </p:tav>
                                            <p:tav tm="100000">
                                              <p:val>
                                                <p:strVal val="#ppt_h"/>
                                              </p:val>
                                            </p:tav>
                                          </p:tavLst>
                                        </p:anim>
                                        <p:anim calcmode="lin" valueType="num">
                                          <p:cBhvr>
                                            <p:cTn id="108" dur="500" fill="hold"/>
                                            <p:tgtEl>
                                              <p:spTgt spid="79"/>
                                            </p:tgtEl>
                                            <p:attrNameLst>
                                              <p:attrName>style.rotation</p:attrName>
                                            </p:attrNameLst>
                                          </p:cBhvr>
                                          <p:tavLst>
                                            <p:tav tm="0">
                                              <p:val>
                                                <p:fltVal val="90"/>
                                              </p:val>
                                            </p:tav>
                                            <p:tav tm="100000">
                                              <p:val>
                                                <p:fltVal val="0"/>
                                              </p:val>
                                            </p:tav>
                                          </p:tavLst>
                                        </p:anim>
                                        <p:animEffect transition="in" filter="fade">
                                          <p:cBhvr>
                                            <p:cTn id="109" dur="500"/>
                                            <p:tgtEl>
                                              <p:spTgt spid="79"/>
                                            </p:tgtEl>
                                          </p:cBhvr>
                                        </p:animEffect>
                                      </p:childTnLst>
                                    </p:cTn>
                                  </p:par>
                                </p:childTnLst>
                              </p:cTn>
                            </p:par>
                            <p:par>
                              <p:cTn id="110" fill="hold">
                                <p:stCondLst>
                                  <p:cond delay="8650"/>
                                </p:stCondLst>
                                <p:childTnLst>
                                  <p:par>
                                    <p:cTn id="111" presetID="22" presetClass="entr" presetSubtype="8" fill="hold" grpId="0" nodeType="afterEffect">
                                      <p:stCondLst>
                                        <p:cond delay="0"/>
                                      </p:stCondLst>
                                      <p:childTnLst>
                                        <p:set>
                                          <p:cBhvr>
                                            <p:cTn id="112" dur="1" fill="hold">
                                              <p:stCondLst>
                                                <p:cond delay="0"/>
                                              </p:stCondLst>
                                            </p:cTn>
                                            <p:tgtEl>
                                              <p:spTgt spid="77"/>
                                            </p:tgtEl>
                                            <p:attrNameLst>
                                              <p:attrName>style.visibility</p:attrName>
                                            </p:attrNameLst>
                                          </p:cBhvr>
                                          <p:to>
                                            <p:strVal val="visible"/>
                                          </p:to>
                                        </p:set>
                                        <p:animEffect transition="in" filter="wipe(left)">
                                          <p:cBhvr>
                                            <p:cTn id="113" dur="500"/>
                                            <p:tgtEl>
                                              <p:spTgt spid="77"/>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78"/>
                                            </p:tgtEl>
                                            <p:attrNameLst>
                                              <p:attrName>style.visibility</p:attrName>
                                            </p:attrNameLst>
                                          </p:cBhvr>
                                          <p:to>
                                            <p:strVal val="visible"/>
                                          </p:to>
                                        </p:set>
                                        <p:animEffect transition="in" filter="wipe(right)">
                                          <p:cBhvr>
                                            <p:cTn id="116" dur="75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P spid="43" grpId="0" animBg="1"/>
          <p:bldP spid="44" grpId="0"/>
          <p:bldP spid="45" grpId="0"/>
          <p:bldP spid="49" grpId="0"/>
          <p:bldP spid="50" grpId="0"/>
          <p:bldP spid="63" grpId="0"/>
          <p:bldP spid="64" grpId="0"/>
          <p:bldP spid="77" grpId="0"/>
          <p:bldP spid="7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 presetClass="entr" presetSubtype="12" accel="6100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400" fill="hold"/>
                                            <p:tgtEl>
                                              <p:spTgt spid="5"/>
                                            </p:tgtEl>
                                            <p:attrNameLst>
                                              <p:attrName>ppt_x</p:attrName>
                                            </p:attrNameLst>
                                          </p:cBhvr>
                                          <p:tavLst>
                                            <p:tav tm="0">
                                              <p:val>
                                                <p:strVal val="0-#ppt_w/2"/>
                                              </p:val>
                                            </p:tav>
                                            <p:tav tm="100000">
                                              <p:val>
                                                <p:strVal val="#ppt_x"/>
                                              </p:val>
                                            </p:tav>
                                          </p:tavLst>
                                        </p:anim>
                                        <p:anim calcmode="lin" valueType="num">
                                          <p:cBhvr additive="base">
                                            <p:cTn id="12" dur="14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3" accel="6100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1400" fill="hold"/>
                                            <p:tgtEl>
                                              <p:spTgt spid="10"/>
                                            </p:tgtEl>
                                            <p:attrNameLst>
                                              <p:attrName>ppt_x</p:attrName>
                                            </p:attrNameLst>
                                          </p:cBhvr>
                                          <p:tavLst>
                                            <p:tav tm="0">
                                              <p:val>
                                                <p:strVal val="1+#ppt_w/2"/>
                                              </p:val>
                                            </p:tav>
                                            <p:tav tm="100000">
                                              <p:val>
                                                <p:strVal val="#ppt_x"/>
                                              </p:val>
                                            </p:tav>
                                          </p:tavLst>
                                        </p:anim>
                                        <p:anim calcmode="lin" valueType="num">
                                          <p:cBhvr additive="base">
                                            <p:cTn id="16" dur="14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3" accel="61000"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400" fill="hold"/>
                                            <p:tgtEl>
                                              <p:spTgt spid="20"/>
                                            </p:tgtEl>
                                            <p:attrNameLst>
                                              <p:attrName>ppt_x</p:attrName>
                                            </p:attrNameLst>
                                          </p:cBhvr>
                                          <p:tavLst>
                                            <p:tav tm="0">
                                              <p:val>
                                                <p:strVal val="1+#ppt_w/2"/>
                                              </p:val>
                                            </p:tav>
                                            <p:tav tm="100000">
                                              <p:val>
                                                <p:strVal val="#ppt_x"/>
                                              </p:val>
                                            </p:tav>
                                          </p:tavLst>
                                        </p:anim>
                                        <p:anim calcmode="lin" valueType="num">
                                          <p:cBhvr additive="base">
                                            <p:cTn id="20" dur="1400" fill="hold"/>
                                            <p:tgtEl>
                                              <p:spTgt spid="20"/>
                                            </p:tgtEl>
                                            <p:attrNameLst>
                                              <p:attrName>ppt_y</p:attrName>
                                            </p:attrNameLst>
                                          </p:cBhvr>
                                          <p:tavLst>
                                            <p:tav tm="0">
                                              <p:val>
                                                <p:strVal val="0-#ppt_h/2"/>
                                              </p:val>
                                            </p:tav>
                                            <p:tav tm="100000">
                                              <p:val>
                                                <p:strVal val="#ppt_y"/>
                                              </p:val>
                                            </p:tav>
                                          </p:tavLst>
                                        </p:anim>
                                      </p:childTnLst>
                                    </p:cTn>
                                  </p:par>
                                  <p:par>
                                    <p:cTn id="21" presetID="2" presetClass="entr" presetSubtype="12" accel="61000" fill="hold" nodeType="with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1400" fill="hold"/>
                                            <p:tgtEl>
                                              <p:spTgt spid="25"/>
                                            </p:tgtEl>
                                            <p:attrNameLst>
                                              <p:attrName>ppt_x</p:attrName>
                                            </p:attrNameLst>
                                          </p:cBhvr>
                                          <p:tavLst>
                                            <p:tav tm="0">
                                              <p:val>
                                                <p:strVal val="0-#ppt_w/2"/>
                                              </p:val>
                                            </p:tav>
                                            <p:tav tm="100000">
                                              <p:val>
                                                <p:strVal val="#ppt_x"/>
                                              </p:val>
                                            </p:tav>
                                          </p:tavLst>
                                        </p:anim>
                                        <p:anim calcmode="lin" valueType="num">
                                          <p:cBhvr additive="base">
                                            <p:cTn id="24" dur="1400" fill="hold"/>
                                            <p:tgtEl>
                                              <p:spTgt spid="25"/>
                                            </p:tgtEl>
                                            <p:attrNameLst>
                                              <p:attrName>ppt_y</p:attrName>
                                            </p:attrNameLst>
                                          </p:cBhvr>
                                          <p:tavLst>
                                            <p:tav tm="0">
                                              <p:val>
                                                <p:strVal val="1+#ppt_h/2"/>
                                              </p:val>
                                            </p:tav>
                                            <p:tav tm="100000">
                                              <p:val>
                                                <p:strVal val="#ppt_y"/>
                                              </p:val>
                                            </p:tav>
                                          </p:tavLst>
                                        </p:anim>
                                      </p:childTnLst>
                                    </p:cTn>
                                  </p:par>
                                  <p:par>
                                    <p:cTn id="25" presetID="2" presetClass="entr" presetSubtype="3" accel="61000" fill="hold" nodeType="withEffect">
                                      <p:stCondLst>
                                        <p:cond delay="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1400" fill="hold"/>
                                            <p:tgtEl>
                                              <p:spTgt spid="30"/>
                                            </p:tgtEl>
                                            <p:attrNameLst>
                                              <p:attrName>ppt_x</p:attrName>
                                            </p:attrNameLst>
                                          </p:cBhvr>
                                          <p:tavLst>
                                            <p:tav tm="0">
                                              <p:val>
                                                <p:strVal val="1+#ppt_w/2"/>
                                              </p:val>
                                            </p:tav>
                                            <p:tav tm="100000">
                                              <p:val>
                                                <p:strVal val="#ppt_x"/>
                                              </p:val>
                                            </p:tav>
                                          </p:tavLst>
                                        </p:anim>
                                        <p:anim calcmode="lin" valueType="num">
                                          <p:cBhvr additive="base">
                                            <p:cTn id="28" dur="1400" fill="hold"/>
                                            <p:tgtEl>
                                              <p:spTgt spid="30"/>
                                            </p:tgtEl>
                                            <p:attrNameLst>
                                              <p:attrName>ppt_y</p:attrName>
                                            </p:attrNameLst>
                                          </p:cBhvr>
                                          <p:tavLst>
                                            <p:tav tm="0">
                                              <p:val>
                                                <p:strVal val="0-#ppt_h/2"/>
                                              </p:val>
                                            </p:tav>
                                            <p:tav tm="100000">
                                              <p:val>
                                                <p:strVal val="#ppt_y"/>
                                              </p:val>
                                            </p:tav>
                                          </p:tavLst>
                                        </p:anim>
                                      </p:childTnLst>
                                    </p:cTn>
                                  </p:par>
                                  <p:par>
                                    <p:cTn id="29" presetID="2" presetClass="entr" presetSubtype="12" accel="61000"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1400" fill="hold"/>
                                            <p:tgtEl>
                                              <p:spTgt spid="15"/>
                                            </p:tgtEl>
                                            <p:attrNameLst>
                                              <p:attrName>ppt_x</p:attrName>
                                            </p:attrNameLst>
                                          </p:cBhvr>
                                          <p:tavLst>
                                            <p:tav tm="0">
                                              <p:val>
                                                <p:strVal val="0-#ppt_w/2"/>
                                              </p:val>
                                            </p:tav>
                                            <p:tav tm="100000">
                                              <p:val>
                                                <p:strVal val="#ppt_x"/>
                                              </p:val>
                                            </p:tav>
                                          </p:tavLst>
                                        </p:anim>
                                        <p:anim calcmode="lin" valueType="num">
                                          <p:cBhvr additive="base">
                                            <p:cTn id="32" dur="1400" fill="hold"/>
                                            <p:tgtEl>
                                              <p:spTgt spid="15"/>
                                            </p:tgtEl>
                                            <p:attrNameLst>
                                              <p:attrName>ppt_y</p:attrName>
                                            </p:attrNameLst>
                                          </p:cBhvr>
                                          <p:tavLst>
                                            <p:tav tm="0">
                                              <p:val>
                                                <p:strVal val="1+#ppt_h/2"/>
                                              </p:val>
                                            </p:tav>
                                            <p:tav tm="100000">
                                              <p:val>
                                                <p:strVal val="#ppt_y"/>
                                              </p:val>
                                            </p:tav>
                                          </p:tavLst>
                                        </p:anim>
                                      </p:childTnLst>
                                    </p:cTn>
                                  </p:par>
                                </p:childTnLst>
                              </p:cTn>
                            </p:par>
                            <p:par>
                              <p:cTn id="33" fill="hold">
                                <p:stCondLst>
                                  <p:cond delay="1900"/>
                                </p:stCondLst>
                                <p:childTnLst>
                                  <p:par>
                                    <p:cTn id="34" presetID="31" presetClass="entr" presetSubtype="0" fill="hold" nodeType="afterEffect">
                                      <p:stCondLst>
                                        <p:cond delay="0"/>
                                      </p:stCondLst>
                                      <p:childTnLst>
                                        <p:set>
                                          <p:cBhvr>
                                            <p:cTn id="35" dur="1" fill="hold">
                                              <p:stCondLst>
                                                <p:cond delay="0"/>
                                              </p:stCondLst>
                                            </p:cTn>
                                            <p:tgtEl>
                                              <p:spTgt spid="35"/>
                                            </p:tgtEl>
                                            <p:attrNameLst>
                                              <p:attrName>style.visibility</p:attrName>
                                            </p:attrNameLst>
                                          </p:cBhvr>
                                          <p:to>
                                            <p:strVal val="visible"/>
                                          </p:to>
                                        </p:set>
                                        <p:anim calcmode="lin" valueType="num">
                                          <p:cBhvr>
                                            <p:cTn id="36" dur="500" fill="hold"/>
                                            <p:tgtEl>
                                              <p:spTgt spid="35"/>
                                            </p:tgtEl>
                                            <p:attrNameLst>
                                              <p:attrName>ppt_w</p:attrName>
                                            </p:attrNameLst>
                                          </p:cBhvr>
                                          <p:tavLst>
                                            <p:tav tm="0">
                                              <p:val>
                                                <p:fltVal val="0"/>
                                              </p:val>
                                            </p:tav>
                                            <p:tav tm="100000">
                                              <p:val>
                                                <p:strVal val="#ppt_w"/>
                                              </p:val>
                                            </p:tav>
                                          </p:tavLst>
                                        </p:anim>
                                        <p:anim calcmode="lin" valueType="num">
                                          <p:cBhvr>
                                            <p:cTn id="37" dur="500" fill="hold"/>
                                            <p:tgtEl>
                                              <p:spTgt spid="35"/>
                                            </p:tgtEl>
                                            <p:attrNameLst>
                                              <p:attrName>ppt_h</p:attrName>
                                            </p:attrNameLst>
                                          </p:cBhvr>
                                          <p:tavLst>
                                            <p:tav tm="0">
                                              <p:val>
                                                <p:fltVal val="0"/>
                                              </p:val>
                                            </p:tav>
                                            <p:tav tm="100000">
                                              <p:val>
                                                <p:strVal val="#ppt_h"/>
                                              </p:val>
                                            </p:tav>
                                          </p:tavLst>
                                        </p:anim>
                                        <p:anim calcmode="lin" valueType="num">
                                          <p:cBhvr>
                                            <p:cTn id="38" dur="500" fill="hold"/>
                                            <p:tgtEl>
                                              <p:spTgt spid="35"/>
                                            </p:tgtEl>
                                            <p:attrNameLst>
                                              <p:attrName>style.rotation</p:attrName>
                                            </p:attrNameLst>
                                          </p:cBhvr>
                                          <p:tavLst>
                                            <p:tav tm="0">
                                              <p:val>
                                                <p:fltVal val="90"/>
                                              </p:val>
                                            </p:tav>
                                            <p:tav tm="100000">
                                              <p:val>
                                                <p:fltVal val="0"/>
                                              </p:val>
                                            </p:tav>
                                          </p:tavLst>
                                        </p:anim>
                                        <p:animEffect transition="in" filter="fade">
                                          <p:cBhvr>
                                            <p:cTn id="39" dur="500"/>
                                            <p:tgtEl>
                                              <p:spTgt spid="35"/>
                                            </p:tgtEl>
                                          </p:cBhvr>
                                        </p:animEffect>
                                      </p:childTnLst>
                                    </p:cTn>
                                  </p:par>
                                </p:childTnLst>
                              </p:cTn>
                            </p:par>
                            <p:par>
                              <p:cTn id="40" fill="hold">
                                <p:stCondLst>
                                  <p:cond delay="2400"/>
                                </p:stCondLst>
                                <p:childTnLst>
                                  <p:par>
                                    <p:cTn id="41" presetID="22" presetClass="entr" presetSubtype="8" fill="hold" grpId="0" nodeType="after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wipe(left)">
                                          <p:cBhvr>
                                            <p:cTn id="43" dur="500"/>
                                            <p:tgtEl>
                                              <p:spTgt spid="39"/>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40"/>
                                            </p:tgtEl>
                                            <p:attrNameLst>
                                              <p:attrName>style.visibility</p:attrName>
                                            </p:attrNameLst>
                                          </p:cBhvr>
                                          <p:to>
                                            <p:strVal val="visible"/>
                                          </p:to>
                                        </p:set>
                                        <p:animEffect transition="in" filter="wipe(right)">
                                          <p:cBhvr>
                                            <p:cTn id="46" dur="750"/>
                                            <p:tgtEl>
                                              <p:spTgt spid="40"/>
                                            </p:tgtEl>
                                          </p:cBhvr>
                                        </p:animEffect>
                                      </p:childTnLst>
                                    </p:cTn>
                                  </p:par>
                                </p:childTnLst>
                              </p:cTn>
                            </p:par>
                            <p:par>
                              <p:cTn id="47" fill="hold">
                                <p:stCondLst>
                                  <p:cond delay="3150"/>
                                </p:stCondLst>
                                <p:childTnLst>
                                  <p:par>
                                    <p:cTn id="48" presetID="31" presetClass="entr" presetSubtype="0" fill="hold" grpId="0" nodeType="afterEffect">
                                      <p:stCondLst>
                                        <p:cond delay="0"/>
                                      </p:stCondLst>
                                      <p:childTnLst>
                                        <p:set>
                                          <p:cBhvr>
                                            <p:cTn id="49" dur="1" fill="hold">
                                              <p:stCondLst>
                                                <p:cond delay="0"/>
                                              </p:stCondLst>
                                            </p:cTn>
                                            <p:tgtEl>
                                              <p:spTgt spid="43"/>
                                            </p:tgtEl>
                                            <p:attrNameLst>
                                              <p:attrName>style.visibility</p:attrName>
                                            </p:attrNameLst>
                                          </p:cBhvr>
                                          <p:to>
                                            <p:strVal val="visible"/>
                                          </p:to>
                                        </p:set>
                                        <p:anim calcmode="lin" valueType="num">
                                          <p:cBhvr>
                                            <p:cTn id="50" dur="500" fill="hold"/>
                                            <p:tgtEl>
                                              <p:spTgt spid="43"/>
                                            </p:tgtEl>
                                            <p:attrNameLst>
                                              <p:attrName>ppt_w</p:attrName>
                                            </p:attrNameLst>
                                          </p:cBhvr>
                                          <p:tavLst>
                                            <p:tav tm="0">
                                              <p:val>
                                                <p:fltVal val="0"/>
                                              </p:val>
                                            </p:tav>
                                            <p:tav tm="100000">
                                              <p:val>
                                                <p:strVal val="#ppt_w"/>
                                              </p:val>
                                            </p:tav>
                                          </p:tavLst>
                                        </p:anim>
                                        <p:anim calcmode="lin" valueType="num">
                                          <p:cBhvr>
                                            <p:cTn id="51" dur="500" fill="hold"/>
                                            <p:tgtEl>
                                              <p:spTgt spid="43"/>
                                            </p:tgtEl>
                                            <p:attrNameLst>
                                              <p:attrName>ppt_h</p:attrName>
                                            </p:attrNameLst>
                                          </p:cBhvr>
                                          <p:tavLst>
                                            <p:tav tm="0">
                                              <p:val>
                                                <p:fltVal val="0"/>
                                              </p:val>
                                            </p:tav>
                                            <p:tav tm="100000">
                                              <p:val>
                                                <p:strVal val="#ppt_h"/>
                                              </p:val>
                                            </p:tav>
                                          </p:tavLst>
                                        </p:anim>
                                        <p:anim calcmode="lin" valueType="num">
                                          <p:cBhvr>
                                            <p:cTn id="52" dur="500" fill="hold"/>
                                            <p:tgtEl>
                                              <p:spTgt spid="43"/>
                                            </p:tgtEl>
                                            <p:attrNameLst>
                                              <p:attrName>style.rotation</p:attrName>
                                            </p:attrNameLst>
                                          </p:cBhvr>
                                          <p:tavLst>
                                            <p:tav tm="0">
                                              <p:val>
                                                <p:fltVal val="90"/>
                                              </p:val>
                                            </p:tav>
                                            <p:tav tm="100000">
                                              <p:val>
                                                <p:fltVal val="0"/>
                                              </p:val>
                                            </p:tav>
                                          </p:tavLst>
                                        </p:anim>
                                        <p:animEffect transition="in" filter="fade">
                                          <p:cBhvr>
                                            <p:cTn id="53" dur="500"/>
                                            <p:tgtEl>
                                              <p:spTgt spid="43"/>
                                            </p:tgtEl>
                                          </p:cBhvr>
                                        </p:animEffect>
                                      </p:childTnLst>
                                    </p:cTn>
                                  </p:par>
                                </p:childTnLst>
                              </p:cTn>
                            </p:par>
                            <p:par>
                              <p:cTn id="54" fill="hold">
                                <p:stCondLst>
                                  <p:cond delay="3650"/>
                                </p:stCondLst>
                                <p:childTnLst>
                                  <p:par>
                                    <p:cTn id="55" presetID="22" presetClass="entr" presetSubtype="8" fill="hold" grpId="0" nodeType="afterEffect">
                                      <p:stCondLst>
                                        <p:cond delay="0"/>
                                      </p:stCondLst>
                                      <p:childTnLst>
                                        <p:set>
                                          <p:cBhvr>
                                            <p:cTn id="56" dur="1" fill="hold">
                                              <p:stCondLst>
                                                <p:cond delay="0"/>
                                              </p:stCondLst>
                                            </p:cTn>
                                            <p:tgtEl>
                                              <p:spTgt spid="41"/>
                                            </p:tgtEl>
                                            <p:attrNameLst>
                                              <p:attrName>style.visibility</p:attrName>
                                            </p:attrNameLst>
                                          </p:cBhvr>
                                          <p:to>
                                            <p:strVal val="visible"/>
                                          </p:to>
                                        </p:set>
                                        <p:animEffect transition="in" filter="wipe(left)">
                                          <p:cBhvr>
                                            <p:cTn id="57" dur="500"/>
                                            <p:tgtEl>
                                              <p:spTgt spid="41"/>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42"/>
                                            </p:tgtEl>
                                            <p:attrNameLst>
                                              <p:attrName>style.visibility</p:attrName>
                                            </p:attrNameLst>
                                          </p:cBhvr>
                                          <p:to>
                                            <p:strVal val="visible"/>
                                          </p:to>
                                        </p:set>
                                        <p:animEffect transition="in" filter="wipe(right)">
                                          <p:cBhvr>
                                            <p:cTn id="60" dur="750"/>
                                            <p:tgtEl>
                                              <p:spTgt spid="42"/>
                                            </p:tgtEl>
                                          </p:cBhvr>
                                        </p:animEffect>
                                      </p:childTnLst>
                                    </p:cTn>
                                  </p:par>
                                </p:childTnLst>
                              </p:cTn>
                            </p:par>
                            <p:par>
                              <p:cTn id="61" fill="hold">
                                <p:stCondLst>
                                  <p:cond delay="4400"/>
                                </p:stCondLst>
                                <p:childTnLst>
                                  <p:par>
                                    <p:cTn id="62" presetID="31" presetClass="entr" presetSubtype="0" fill="hold" nodeType="afterEffect">
                                      <p:stCondLst>
                                        <p:cond delay="0"/>
                                      </p:stCondLst>
                                      <p:childTnLst>
                                        <p:set>
                                          <p:cBhvr>
                                            <p:cTn id="63" dur="1" fill="hold">
                                              <p:stCondLst>
                                                <p:cond delay="0"/>
                                              </p:stCondLst>
                                            </p:cTn>
                                            <p:tgtEl>
                                              <p:spTgt spid="46"/>
                                            </p:tgtEl>
                                            <p:attrNameLst>
                                              <p:attrName>style.visibility</p:attrName>
                                            </p:attrNameLst>
                                          </p:cBhvr>
                                          <p:to>
                                            <p:strVal val="visible"/>
                                          </p:to>
                                        </p:set>
                                        <p:anim calcmode="lin" valueType="num">
                                          <p:cBhvr>
                                            <p:cTn id="64" dur="500" fill="hold"/>
                                            <p:tgtEl>
                                              <p:spTgt spid="46"/>
                                            </p:tgtEl>
                                            <p:attrNameLst>
                                              <p:attrName>ppt_w</p:attrName>
                                            </p:attrNameLst>
                                          </p:cBhvr>
                                          <p:tavLst>
                                            <p:tav tm="0">
                                              <p:val>
                                                <p:fltVal val="0"/>
                                              </p:val>
                                            </p:tav>
                                            <p:tav tm="100000">
                                              <p:val>
                                                <p:strVal val="#ppt_w"/>
                                              </p:val>
                                            </p:tav>
                                          </p:tavLst>
                                        </p:anim>
                                        <p:anim calcmode="lin" valueType="num">
                                          <p:cBhvr>
                                            <p:cTn id="65" dur="500" fill="hold"/>
                                            <p:tgtEl>
                                              <p:spTgt spid="46"/>
                                            </p:tgtEl>
                                            <p:attrNameLst>
                                              <p:attrName>ppt_h</p:attrName>
                                            </p:attrNameLst>
                                          </p:cBhvr>
                                          <p:tavLst>
                                            <p:tav tm="0">
                                              <p:val>
                                                <p:fltVal val="0"/>
                                              </p:val>
                                            </p:tav>
                                            <p:tav tm="100000">
                                              <p:val>
                                                <p:strVal val="#ppt_h"/>
                                              </p:val>
                                            </p:tav>
                                          </p:tavLst>
                                        </p:anim>
                                        <p:anim calcmode="lin" valueType="num">
                                          <p:cBhvr>
                                            <p:cTn id="66" dur="500" fill="hold"/>
                                            <p:tgtEl>
                                              <p:spTgt spid="46"/>
                                            </p:tgtEl>
                                            <p:attrNameLst>
                                              <p:attrName>style.rotation</p:attrName>
                                            </p:attrNameLst>
                                          </p:cBhvr>
                                          <p:tavLst>
                                            <p:tav tm="0">
                                              <p:val>
                                                <p:fltVal val="90"/>
                                              </p:val>
                                            </p:tav>
                                            <p:tav tm="100000">
                                              <p:val>
                                                <p:fltVal val="0"/>
                                              </p:val>
                                            </p:tav>
                                          </p:tavLst>
                                        </p:anim>
                                        <p:animEffect transition="in" filter="fade">
                                          <p:cBhvr>
                                            <p:cTn id="67" dur="500"/>
                                            <p:tgtEl>
                                              <p:spTgt spid="46"/>
                                            </p:tgtEl>
                                          </p:cBhvr>
                                        </p:animEffect>
                                      </p:childTnLst>
                                    </p:cTn>
                                  </p:par>
                                </p:childTnLst>
                              </p:cTn>
                            </p:par>
                            <p:par>
                              <p:cTn id="68" fill="hold">
                                <p:stCondLst>
                                  <p:cond delay="4900"/>
                                </p:stCondLst>
                                <p:childTnLst>
                                  <p:par>
                                    <p:cTn id="69" presetID="22" presetClass="entr" presetSubtype="8" fill="hold" grpId="0" nodeType="afterEffect">
                                      <p:stCondLst>
                                        <p:cond delay="0"/>
                                      </p:stCondLst>
                                      <p:childTnLst>
                                        <p:set>
                                          <p:cBhvr>
                                            <p:cTn id="70" dur="1" fill="hold">
                                              <p:stCondLst>
                                                <p:cond delay="0"/>
                                              </p:stCondLst>
                                            </p:cTn>
                                            <p:tgtEl>
                                              <p:spTgt spid="44"/>
                                            </p:tgtEl>
                                            <p:attrNameLst>
                                              <p:attrName>style.visibility</p:attrName>
                                            </p:attrNameLst>
                                          </p:cBhvr>
                                          <p:to>
                                            <p:strVal val="visible"/>
                                          </p:to>
                                        </p:set>
                                        <p:animEffect transition="in" filter="wipe(left)">
                                          <p:cBhvr>
                                            <p:cTn id="71" dur="500"/>
                                            <p:tgtEl>
                                              <p:spTgt spid="44"/>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45"/>
                                            </p:tgtEl>
                                            <p:attrNameLst>
                                              <p:attrName>style.visibility</p:attrName>
                                            </p:attrNameLst>
                                          </p:cBhvr>
                                          <p:to>
                                            <p:strVal val="visible"/>
                                          </p:to>
                                        </p:set>
                                        <p:animEffect transition="in" filter="wipe(right)">
                                          <p:cBhvr>
                                            <p:cTn id="74" dur="750"/>
                                            <p:tgtEl>
                                              <p:spTgt spid="45"/>
                                            </p:tgtEl>
                                          </p:cBhvr>
                                        </p:animEffect>
                                      </p:childTnLst>
                                    </p:cTn>
                                  </p:par>
                                </p:childTnLst>
                              </p:cTn>
                            </p:par>
                            <p:par>
                              <p:cTn id="75" fill="hold">
                                <p:stCondLst>
                                  <p:cond delay="5650"/>
                                </p:stCondLst>
                                <p:childTnLst>
                                  <p:par>
                                    <p:cTn id="76" presetID="31" presetClass="entr" presetSubtype="0" fill="hold" nodeType="afterEffect">
                                      <p:stCondLst>
                                        <p:cond delay="0"/>
                                      </p:stCondLst>
                                      <p:childTnLst>
                                        <p:set>
                                          <p:cBhvr>
                                            <p:cTn id="77" dur="1" fill="hold">
                                              <p:stCondLst>
                                                <p:cond delay="0"/>
                                              </p:stCondLst>
                                            </p:cTn>
                                            <p:tgtEl>
                                              <p:spTgt spid="51"/>
                                            </p:tgtEl>
                                            <p:attrNameLst>
                                              <p:attrName>style.visibility</p:attrName>
                                            </p:attrNameLst>
                                          </p:cBhvr>
                                          <p:to>
                                            <p:strVal val="visible"/>
                                          </p:to>
                                        </p:set>
                                        <p:anim calcmode="lin" valueType="num">
                                          <p:cBhvr>
                                            <p:cTn id="78" dur="500" fill="hold"/>
                                            <p:tgtEl>
                                              <p:spTgt spid="51"/>
                                            </p:tgtEl>
                                            <p:attrNameLst>
                                              <p:attrName>ppt_w</p:attrName>
                                            </p:attrNameLst>
                                          </p:cBhvr>
                                          <p:tavLst>
                                            <p:tav tm="0">
                                              <p:val>
                                                <p:fltVal val="0"/>
                                              </p:val>
                                            </p:tav>
                                            <p:tav tm="100000">
                                              <p:val>
                                                <p:strVal val="#ppt_w"/>
                                              </p:val>
                                            </p:tav>
                                          </p:tavLst>
                                        </p:anim>
                                        <p:anim calcmode="lin" valueType="num">
                                          <p:cBhvr>
                                            <p:cTn id="79" dur="500" fill="hold"/>
                                            <p:tgtEl>
                                              <p:spTgt spid="51"/>
                                            </p:tgtEl>
                                            <p:attrNameLst>
                                              <p:attrName>ppt_h</p:attrName>
                                            </p:attrNameLst>
                                          </p:cBhvr>
                                          <p:tavLst>
                                            <p:tav tm="0">
                                              <p:val>
                                                <p:fltVal val="0"/>
                                              </p:val>
                                            </p:tav>
                                            <p:tav tm="100000">
                                              <p:val>
                                                <p:strVal val="#ppt_h"/>
                                              </p:val>
                                            </p:tav>
                                          </p:tavLst>
                                        </p:anim>
                                        <p:anim calcmode="lin" valueType="num">
                                          <p:cBhvr>
                                            <p:cTn id="80" dur="500" fill="hold"/>
                                            <p:tgtEl>
                                              <p:spTgt spid="51"/>
                                            </p:tgtEl>
                                            <p:attrNameLst>
                                              <p:attrName>style.rotation</p:attrName>
                                            </p:attrNameLst>
                                          </p:cBhvr>
                                          <p:tavLst>
                                            <p:tav tm="0">
                                              <p:val>
                                                <p:fltVal val="90"/>
                                              </p:val>
                                            </p:tav>
                                            <p:tav tm="100000">
                                              <p:val>
                                                <p:fltVal val="0"/>
                                              </p:val>
                                            </p:tav>
                                          </p:tavLst>
                                        </p:anim>
                                        <p:animEffect transition="in" filter="fade">
                                          <p:cBhvr>
                                            <p:cTn id="81" dur="500"/>
                                            <p:tgtEl>
                                              <p:spTgt spid="51"/>
                                            </p:tgtEl>
                                          </p:cBhvr>
                                        </p:animEffect>
                                      </p:childTnLst>
                                    </p:cTn>
                                  </p:par>
                                </p:childTnLst>
                              </p:cTn>
                            </p:par>
                            <p:par>
                              <p:cTn id="82" fill="hold">
                                <p:stCondLst>
                                  <p:cond delay="6150"/>
                                </p:stCondLst>
                                <p:childTnLst>
                                  <p:par>
                                    <p:cTn id="83" presetID="22" presetClass="entr" presetSubtype="8" fill="hold" grpId="0" nodeType="afterEffect">
                                      <p:stCondLst>
                                        <p:cond delay="0"/>
                                      </p:stCondLst>
                                      <p:childTnLst>
                                        <p:set>
                                          <p:cBhvr>
                                            <p:cTn id="84" dur="1" fill="hold">
                                              <p:stCondLst>
                                                <p:cond delay="0"/>
                                              </p:stCondLst>
                                            </p:cTn>
                                            <p:tgtEl>
                                              <p:spTgt spid="49"/>
                                            </p:tgtEl>
                                            <p:attrNameLst>
                                              <p:attrName>style.visibility</p:attrName>
                                            </p:attrNameLst>
                                          </p:cBhvr>
                                          <p:to>
                                            <p:strVal val="visible"/>
                                          </p:to>
                                        </p:set>
                                        <p:animEffect transition="in" filter="wipe(left)">
                                          <p:cBhvr>
                                            <p:cTn id="85" dur="500"/>
                                            <p:tgtEl>
                                              <p:spTgt spid="49"/>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50"/>
                                            </p:tgtEl>
                                            <p:attrNameLst>
                                              <p:attrName>style.visibility</p:attrName>
                                            </p:attrNameLst>
                                          </p:cBhvr>
                                          <p:to>
                                            <p:strVal val="visible"/>
                                          </p:to>
                                        </p:set>
                                        <p:animEffect transition="in" filter="wipe(right)">
                                          <p:cBhvr>
                                            <p:cTn id="88" dur="750"/>
                                            <p:tgtEl>
                                              <p:spTgt spid="50"/>
                                            </p:tgtEl>
                                          </p:cBhvr>
                                        </p:animEffect>
                                      </p:childTnLst>
                                    </p:cTn>
                                  </p:par>
                                </p:childTnLst>
                              </p:cTn>
                            </p:par>
                            <p:par>
                              <p:cTn id="89" fill="hold">
                                <p:stCondLst>
                                  <p:cond delay="6900"/>
                                </p:stCondLst>
                                <p:childTnLst>
                                  <p:par>
                                    <p:cTn id="90" presetID="31" presetClass="entr" presetSubtype="0" fill="hold" nodeType="afterEffect">
                                      <p:stCondLst>
                                        <p:cond delay="0"/>
                                      </p:stCondLst>
                                      <p:childTnLst>
                                        <p:set>
                                          <p:cBhvr>
                                            <p:cTn id="91" dur="1" fill="hold">
                                              <p:stCondLst>
                                                <p:cond delay="0"/>
                                              </p:stCondLst>
                                            </p:cTn>
                                            <p:tgtEl>
                                              <p:spTgt spid="65"/>
                                            </p:tgtEl>
                                            <p:attrNameLst>
                                              <p:attrName>style.visibility</p:attrName>
                                            </p:attrNameLst>
                                          </p:cBhvr>
                                          <p:to>
                                            <p:strVal val="visible"/>
                                          </p:to>
                                        </p:set>
                                        <p:anim calcmode="lin" valueType="num">
                                          <p:cBhvr>
                                            <p:cTn id="92" dur="500" fill="hold"/>
                                            <p:tgtEl>
                                              <p:spTgt spid="65"/>
                                            </p:tgtEl>
                                            <p:attrNameLst>
                                              <p:attrName>ppt_w</p:attrName>
                                            </p:attrNameLst>
                                          </p:cBhvr>
                                          <p:tavLst>
                                            <p:tav tm="0">
                                              <p:val>
                                                <p:fltVal val="0"/>
                                              </p:val>
                                            </p:tav>
                                            <p:tav tm="100000">
                                              <p:val>
                                                <p:strVal val="#ppt_w"/>
                                              </p:val>
                                            </p:tav>
                                          </p:tavLst>
                                        </p:anim>
                                        <p:anim calcmode="lin" valueType="num">
                                          <p:cBhvr>
                                            <p:cTn id="93" dur="500" fill="hold"/>
                                            <p:tgtEl>
                                              <p:spTgt spid="65"/>
                                            </p:tgtEl>
                                            <p:attrNameLst>
                                              <p:attrName>ppt_h</p:attrName>
                                            </p:attrNameLst>
                                          </p:cBhvr>
                                          <p:tavLst>
                                            <p:tav tm="0">
                                              <p:val>
                                                <p:fltVal val="0"/>
                                              </p:val>
                                            </p:tav>
                                            <p:tav tm="100000">
                                              <p:val>
                                                <p:strVal val="#ppt_h"/>
                                              </p:val>
                                            </p:tav>
                                          </p:tavLst>
                                        </p:anim>
                                        <p:anim calcmode="lin" valueType="num">
                                          <p:cBhvr>
                                            <p:cTn id="94" dur="500" fill="hold"/>
                                            <p:tgtEl>
                                              <p:spTgt spid="65"/>
                                            </p:tgtEl>
                                            <p:attrNameLst>
                                              <p:attrName>style.rotation</p:attrName>
                                            </p:attrNameLst>
                                          </p:cBhvr>
                                          <p:tavLst>
                                            <p:tav tm="0">
                                              <p:val>
                                                <p:fltVal val="90"/>
                                              </p:val>
                                            </p:tav>
                                            <p:tav tm="100000">
                                              <p:val>
                                                <p:fltVal val="0"/>
                                              </p:val>
                                            </p:tav>
                                          </p:tavLst>
                                        </p:anim>
                                        <p:animEffect transition="in" filter="fade">
                                          <p:cBhvr>
                                            <p:cTn id="95" dur="500"/>
                                            <p:tgtEl>
                                              <p:spTgt spid="65"/>
                                            </p:tgtEl>
                                          </p:cBhvr>
                                        </p:animEffect>
                                      </p:childTnLst>
                                    </p:cTn>
                                  </p:par>
                                </p:childTnLst>
                              </p:cTn>
                            </p:par>
                            <p:par>
                              <p:cTn id="96" fill="hold">
                                <p:stCondLst>
                                  <p:cond delay="7400"/>
                                </p:stCondLst>
                                <p:childTnLst>
                                  <p:par>
                                    <p:cTn id="97" presetID="22" presetClass="entr" presetSubtype="8" fill="hold" grpId="0" nodeType="afterEffect">
                                      <p:stCondLst>
                                        <p:cond delay="0"/>
                                      </p:stCondLst>
                                      <p:childTnLst>
                                        <p:set>
                                          <p:cBhvr>
                                            <p:cTn id="98" dur="1" fill="hold">
                                              <p:stCondLst>
                                                <p:cond delay="0"/>
                                              </p:stCondLst>
                                            </p:cTn>
                                            <p:tgtEl>
                                              <p:spTgt spid="63"/>
                                            </p:tgtEl>
                                            <p:attrNameLst>
                                              <p:attrName>style.visibility</p:attrName>
                                            </p:attrNameLst>
                                          </p:cBhvr>
                                          <p:to>
                                            <p:strVal val="visible"/>
                                          </p:to>
                                        </p:set>
                                        <p:animEffect transition="in" filter="wipe(left)">
                                          <p:cBhvr>
                                            <p:cTn id="99" dur="500"/>
                                            <p:tgtEl>
                                              <p:spTgt spid="63"/>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64"/>
                                            </p:tgtEl>
                                            <p:attrNameLst>
                                              <p:attrName>style.visibility</p:attrName>
                                            </p:attrNameLst>
                                          </p:cBhvr>
                                          <p:to>
                                            <p:strVal val="visible"/>
                                          </p:to>
                                        </p:set>
                                        <p:animEffect transition="in" filter="wipe(right)">
                                          <p:cBhvr>
                                            <p:cTn id="102" dur="750"/>
                                            <p:tgtEl>
                                              <p:spTgt spid="64"/>
                                            </p:tgtEl>
                                          </p:cBhvr>
                                        </p:animEffect>
                                      </p:childTnLst>
                                    </p:cTn>
                                  </p:par>
                                </p:childTnLst>
                              </p:cTn>
                            </p:par>
                            <p:par>
                              <p:cTn id="103" fill="hold">
                                <p:stCondLst>
                                  <p:cond delay="8150"/>
                                </p:stCondLst>
                                <p:childTnLst>
                                  <p:par>
                                    <p:cTn id="104" presetID="31" presetClass="entr" presetSubtype="0" fill="hold" nodeType="afterEffect">
                                      <p:stCondLst>
                                        <p:cond delay="0"/>
                                      </p:stCondLst>
                                      <p:childTnLst>
                                        <p:set>
                                          <p:cBhvr>
                                            <p:cTn id="105" dur="1" fill="hold">
                                              <p:stCondLst>
                                                <p:cond delay="0"/>
                                              </p:stCondLst>
                                            </p:cTn>
                                            <p:tgtEl>
                                              <p:spTgt spid="79"/>
                                            </p:tgtEl>
                                            <p:attrNameLst>
                                              <p:attrName>style.visibility</p:attrName>
                                            </p:attrNameLst>
                                          </p:cBhvr>
                                          <p:to>
                                            <p:strVal val="visible"/>
                                          </p:to>
                                        </p:set>
                                        <p:anim calcmode="lin" valueType="num">
                                          <p:cBhvr>
                                            <p:cTn id="106" dur="500" fill="hold"/>
                                            <p:tgtEl>
                                              <p:spTgt spid="79"/>
                                            </p:tgtEl>
                                            <p:attrNameLst>
                                              <p:attrName>ppt_w</p:attrName>
                                            </p:attrNameLst>
                                          </p:cBhvr>
                                          <p:tavLst>
                                            <p:tav tm="0">
                                              <p:val>
                                                <p:fltVal val="0"/>
                                              </p:val>
                                            </p:tav>
                                            <p:tav tm="100000">
                                              <p:val>
                                                <p:strVal val="#ppt_w"/>
                                              </p:val>
                                            </p:tav>
                                          </p:tavLst>
                                        </p:anim>
                                        <p:anim calcmode="lin" valueType="num">
                                          <p:cBhvr>
                                            <p:cTn id="107" dur="500" fill="hold"/>
                                            <p:tgtEl>
                                              <p:spTgt spid="79"/>
                                            </p:tgtEl>
                                            <p:attrNameLst>
                                              <p:attrName>ppt_h</p:attrName>
                                            </p:attrNameLst>
                                          </p:cBhvr>
                                          <p:tavLst>
                                            <p:tav tm="0">
                                              <p:val>
                                                <p:fltVal val="0"/>
                                              </p:val>
                                            </p:tav>
                                            <p:tav tm="100000">
                                              <p:val>
                                                <p:strVal val="#ppt_h"/>
                                              </p:val>
                                            </p:tav>
                                          </p:tavLst>
                                        </p:anim>
                                        <p:anim calcmode="lin" valueType="num">
                                          <p:cBhvr>
                                            <p:cTn id="108" dur="500" fill="hold"/>
                                            <p:tgtEl>
                                              <p:spTgt spid="79"/>
                                            </p:tgtEl>
                                            <p:attrNameLst>
                                              <p:attrName>style.rotation</p:attrName>
                                            </p:attrNameLst>
                                          </p:cBhvr>
                                          <p:tavLst>
                                            <p:tav tm="0">
                                              <p:val>
                                                <p:fltVal val="90"/>
                                              </p:val>
                                            </p:tav>
                                            <p:tav tm="100000">
                                              <p:val>
                                                <p:fltVal val="0"/>
                                              </p:val>
                                            </p:tav>
                                          </p:tavLst>
                                        </p:anim>
                                        <p:animEffect transition="in" filter="fade">
                                          <p:cBhvr>
                                            <p:cTn id="109" dur="500"/>
                                            <p:tgtEl>
                                              <p:spTgt spid="79"/>
                                            </p:tgtEl>
                                          </p:cBhvr>
                                        </p:animEffect>
                                      </p:childTnLst>
                                    </p:cTn>
                                  </p:par>
                                </p:childTnLst>
                              </p:cTn>
                            </p:par>
                            <p:par>
                              <p:cTn id="110" fill="hold">
                                <p:stCondLst>
                                  <p:cond delay="8650"/>
                                </p:stCondLst>
                                <p:childTnLst>
                                  <p:par>
                                    <p:cTn id="111" presetID="22" presetClass="entr" presetSubtype="8" fill="hold" grpId="0" nodeType="afterEffect">
                                      <p:stCondLst>
                                        <p:cond delay="0"/>
                                      </p:stCondLst>
                                      <p:childTnLst>
                                        <p:set>
                                          <p:cBhvr>
                                            <p:cTn id="112" dur="1" fill="hold">
                                              <p:stCondLst>
                                                <p:cond delay="0"/>
                                              </p:stCondLst>
                                            </p:cTn>
                                            <p:tgtEl>
                                              <p:spTgt spid="77"/>
                                            </p:tgtEl>
                                            <p:attrNameLst>
                                              <p:attrName>style.visibility</p:attrName>
                                            </p:attrNameLst>
                                          </p:cBhvr>
                                          <p:to>
                                            <p:strVal val="visible"/>
                                          </p:to>
                                        </p:set>
                                        <p:animEffect transition="in" filter="wipe(left)">
                                          <p:cBhvr>
                                            <p:cTn id="113" dur="500"/>
                                            <p:tgtEl>
                                              <p:spTgt spid="77"/>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78"/>
                                            </p:tgtEl>
                                            <p:attrNameLst>
                                              <p:attrName>style.visibility</p:attrName>
                                            </p:attrNameLst>
                                          </p:cBhvr>
                                          <p:to>
                                            <p:strVal val="visible"/>
                                          </p:to>
                                        </p:set>
                                        <p:animEffect transition="in" filter="wipe(right)">
                                          <p:cBhvr>
                                            <p:cTn id="116" dur="75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P spid="43" grpId="0" animBg="1"/>
          <p:bldP spid="44" grpId="0"/>
          <p:bldP spid="45" grpId="0"/>
          <p:bldP spid="49" grpId="0"/>
          <p:bldP spid="50" grpId="0"/>
          <p:bldP spid="63" grpId="0"/>
          <p:bldP spid="64" grpId="0"/>
          <p:bldP spid="77" grpId="0"/>
          <p:bldP spid="78" grpId="0"/>
        </p:bldLst>
      </p:timing>
    </mc:Fallback>
  </mc:AlternateContent>
</p:sld>
</file>

<file path=ppt/theme/theme1.xml><?xml version="1.0" encoding="utf-8"?>
<a:theme xmlns:a="http://schemas.openxmlformats.org/drawingml/2006/main" name="Office 主题​​">
  <a:themeElements>
    <a:clrScheme name="橙色">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主题​​">
  <a:themeElements>
    <a:clrScheme name="自定义 203">
      <a:dk1>
        <a:sysClr val="windowText" lastClr="000000"/>
      </a:dk1>
      <a:lt1>
        <a:sysClr val="window" lastClr="FFFFFF"/>
      </a:lt1>
      <a:dk2>
        <a:srgbClr val="7F7F7F"/>
      </a:dk2>
      <a:lt2>
        <a:srgbClr val="7F7F7F"/>
      </a:lt2>
      <a:accent1>
        <a:srgbClr val="C00002"/>
      </a:accent1>
      <a:accent2>
        <a:srgbClr val="C00002"/>
      </a:accent2>
      <a:accent3>
        <a:srgbClr val="C00002"/>
      </a:accent3>
      <a:accent4>
        <a:srgbClr val="C00002"/>
      </a:accent4>
      <a:accent5>
        <a:srgbClr val="808080"/>
      </a:accent5>
      <a:accent6>
        <a:srgbClr val="808080"/>
      </a:accent6>
      <a:hlink>
        <a:srgbClr val="FFFFFF"/>
      </a:hlink>
      <a:folHlink>
        <a:srgbClr val="FFFFFF"/>
      </a:folHlink>
    </a:clrScheme>
    <a:fontScheme name="自定义 1">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lIns="0" tIns="0" rIns="0" bIns="0" rtlCol="0">
        <a:spAutoFit/>
      </a:bodyPr>
      <a:lstStyle>
        <a:defPPr>
          <a:defRPr sz="1600" b="1" dirty="0" smtClean="0">
            <a:solidFill>
              <a:schemeClr val="accent6"/>
            </a:solidFill>
            <a:latin typeface="微软雅黑" pitchFamily="34" charset="-122"/>
            <a:ea typeface="微软雅黑" pitchFamily="34" charset="-122"/>
          </a:defRPr>
        </a:defPPr>
      </a:lstStyle>
    </a:txDef>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TotalTime>
  <Words>1681</Words>
  <Application>Microsoft Office PowerPoint</Application>
  <PresentationFormat>全屏显示(16:9)</PresentationFormat>
  <Paragraphs>238</Paragraphs>
  <Slides>25</Slides>
  <Notes>17</Notes>
  <HiddenSlides>0</HiddenSlides>
  <MMClips>0</MMClips>
  <ScaleCrop>false</ScaleCrop>
  <HeadingPairs>
    <vt:vector size="6" baseType="variant">
      <vt:variant>
        <vt:lpstr>已用的字体</vt:lpstr>
      </vt:variant>
      <vt:variant>
        <vt:i4>9</vt:i4>
      </vt:variant>
      <vt:variant>
        <vt:lpstr>主题</vt:lpstr>
      </vt:variant>
      <vt:variant>
        <vt:i4>3</vt:i4>
      </vt:variant>
      <vt:variant>
        <vt:lpstr>幻灯片标题</vt:lpstr>
      </vt:variant>
      <vt:variant>
        <vt:i4>25</vt:i4>
      </vt:variant>
    </vt:vector>
  </HeadingPairs>
  <TitlesOfParts>
    <vt:vector size="37" baseType="lpstr">
      <vt:lpstr>Lato Light</vt:lpstr>
      <vt:lpstr>Roboto condensed</vt:lpstr>
      <vt:lpstr>等线</vt:lpstr>
      <vt:lpstr>等线 Light</vt:lpstr>
      <vt:lpstr>方正兰亭细黑_GBK_M</vt:lpstr>
      <vt:lpstr>宋体</vt:lpstr>
      <vt:lpstr>微软雅黑</vt:lpstr>
      <vt:lpstr>Arial</vt:lpstr>
      <vt:lpstr>Calibri</vt:lpstr>
      <vt:lpstr>Office 主题​​</vt:lpstr>
      <vt:lpstr>1_Office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User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Administrator</cp:lastModifiedBy>
  <cp:revision>18</cp:revision>
  <dcterms:created xsi:type="dcterms:W3CDTF">2016-12-25T02:27:54Z</dcterms:created>
  <dcterms:modified xsi:type="dcterms:W3CDTF">2017-10-08T05:05:53Z</dcterms:modified>
</cp:coreProperties>
</file>