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0" r:id="rId2"/>
    <p:sldMasterId id="2147483688" r:id="rId3"/>
    <p:sldMasterId id="2147483690" r:id="rId4"/>
  </p:sldMasterIdLst>
  <p:notesMasterIdLst>
    <p:notesMasterId r:id="rId8"/>
  </p:notesMasterIdLst>
  <p:sldIdLst>
    <p:sldId id="262" r:id="rId5"/>
    <p:sldId id="267" r:id="rId6"/>
    <p:sldId id="268" r:id="rId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B1714"/>
    <a:srgbClr val="F2C0D2"/>
    <a:srgbClr val="E993B2"/>
    <a:srgbClr val="DE5C8A"/>
    <a:srgbClr val="B32456"/>
    <a:srgbClr val="FFC000"/>
    <a:srgbClr val="EEBC4C"/>
    <a:srgbClr val="00B0F0"/>
    <a:srgbClr val="F4B183"/>
    <a:srgbClr val="5C2F8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527"/>
    <p:restoredTop sz="94674"/>
  </p:normalViewPr>
  <p:slideViewPr>
    <p:cSldViewPr snapToGrid="0" snapToObjects="1">
      <p:cViewPr>
        <p:scale>
          <a:sx n="75" d="100"/>
          <a:sy n="75" d="100"/>
        </p:scale>
        <p:origin x="-1656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6.2859519662249425E-2"/>
          <c:y val="4.3076085921843477E-2"/>
          <c:w val="1"/>
          <c:h val="0.9569239076695431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4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87A-4D1A-BCBE-1344EC108E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3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87A-4D1A-BCBE-1344EC108E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2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87A-4D1A-BCBE-1344EC108ED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Q4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1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887A-4D1A-BCBE-1344EC108ED4}"/>
            </c:ext>
          </c:extLst>
        </c:ser>
        <c:dLbls/>
        <c:firstSliceAng val="180"/>
        <c:holeSize val="49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76200"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6.2859519662249425E-2"/>
          <c:y val="4.3076085921843477E-2"/>
          <c:w val="1"/>
          <c:h val="0.9569239076695431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4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87A-4D1A-BCBE-1344EC108E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3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87A-4D1A-BCBE-1344EC108E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2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87A-4D1A-BCBE-1344EC108ED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Q4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1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887A-4D1A-BCBE-1344EC108ED4}"/>
            </c:ext>
          </c:extLst>
        </c:ser>
        <c:dLbls/>
        <c:firstSliceAng val="180"/>
        <c:holeSize val="49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76200"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6.2859519662249425E-2"/>
          <c:y val="4.3076085921843477E-2"/>
          <c:w val="1"/>
          <c:h val="0.9569239076695431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4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87A-4D1A-BCBE-1344EC108E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3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87A-4D1A-BCBE-1344EC108E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2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87A-4D1A-BCBE-1344EC108ED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Q4</c:v>
                </c:pt>
              </c:strCache>
            </c:strRef>
          </c:tx>
          <c:spPr>
            <a:ln w="76200">
              <a:noFill/>
            </a:ln>
          </c:spPr>
          <c:dPt>
            <c:idx val="0"/>
            <c:spPr>
              <a:solidFill>
                <a:schemeClr val="accent1"/>
              </a:solidFill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887A-4D1A-BCBE-1344EC108ED4}"/>
              </c:ext>
            </c:extLst>
          </c:dPt>
          <c:dPt>
            <c:idx val="1"/>
            <c:spPr>
              <a:noFill/>
              <a:ln w="762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887A-4D1A-BCBE-1344EC108ED4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887A-4D1A-BCBE-1344EC108ED4}"/>
            </c:ext>
          </c:extLst>
        </c:ser>
        <c:dLbls/>
        <c:firstSliceAng val="180"/>
        <c:holeSize val="49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76200"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63677-1A70-42CE-AAAC-65D5EC78FAE2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71E5-9D64-4831-8057-383DD3AC8C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892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35779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90551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5608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4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5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1" y="759875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7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5213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7" y="2788088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1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99569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5F10C-995C-4E69-A544-09AF6F61E464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D35EE-E759-4ED1-929C-D45044B9CF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087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5F10C-995C-4E69-A544-09AF6F61E464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D35EE-E759-4ED1-929C-D45044B9CF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182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1345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87026" y="37929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2159" y="395988"/>
            <a:ext cx="1684867" cy="5513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xmlns="" val="2370876170"/>
              </p:ext>
            </p:extLst>
          </p:nvPr>
        </p:nvGraphicFramePr>
        <p:xfrm>
          <a:off x="506235" y="1150055"/>
          <a:ext cx="5589765" cy="5107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矩形 47"/>
          <p:cNvSpPr/>
          <p:nvPr/>
        </p:nvSpPr>
        <p:spPr>
          <a:xfrm>
            <a:off x="6388987" y="1407245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34706" y="1251110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88987" y="2789671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434706" y="2633536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388987" y="4172097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434706" y="4015962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88987" y="5554524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434706" y="5398389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209879" y="2722700"/>
            <a:ext cx="2182479" cy="218247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91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87026" y="37929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2159" y="395988"/>
            <a:ext cx="1684867" cy="5513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aphicFrame>
        <p:nvGraphicFramePr>
          <p:cNvPr id="46" name="图表 45"/>
          <p:cNvGraphicFramePr/>
          <p:nvPr>
            <p:extLst/>
          </p:nvPr>
        </p:nvGraphicFramePr>
        <p:xfrm>
          <a:off x="506235" y="1150055"/>
          <a:ext cx="5589765" cy="5107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矩形 47"/>
          <p:cNvSpPr/>
          <p:nvPr/>
        </p:nvSpPr>
        <p:spPr>
          <a:xfrm>
            <a:off x="6388987" y="1407245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34706" y="1251110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88987" y="2789671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434706" y="2633536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388987" y="4172097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434706" y="4015962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88987" y="5554524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434706" y="5398389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209879" y="2722700"/>
            <a:ext cx="2182479" cy="218247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306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87026" y="379290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2159" y="395988"/>
            <a:ext cx="1684867" cy="5513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aphicFrame>
        <p:nvGraphicFramePr>
          <p:cNvPr id="46" name="图表 45"/>
          <p:cNvGraphicFramePr/>
          <p:nvPr>
            <p:extLst/>
          </p:nvPr>
        </p:nvGraphicFramePr>
        <p:xfrm>
          <a:off x="506235" y="1150055"/>
          <a:ext cx="5589765" cy="5107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矩形 47"/>
          <p:cNvSpPr/>
          <p:nvPr/>
        </p:nvSpPr>
        <p:spPr>
          <a:xfrm>
            <a:off x="6388987" y="1407245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434706" y="1251110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88987" y="2789671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434706" y="2633536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388987" y="4172097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434706" y="4015962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88987" y="5554524"/>
            <a:ext cx="45719" cy="59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434706" y="5398389"/>
            <a:ext cx="6096000" cy="8125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行距等进行修改。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209879" y="2722700"/>
            <a:ext cx="2182479" cy="218247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18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228</Words>
  <Application>Microsoft Office PowerPoint</Application>
  <PresentationFormat>自定义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自定义设计方案</vt:lpstr>
      <vt:lpstr>1_自定义设计方案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33</cp:revision>
  <dcterms:created xsi:type="dcterms:W3CDTF">2015-08-18T02:51:41Z</dcterms:created>
  <dcterms:modified xsi:type="dcterms:W3CDTF">2016-03-15T18:27:11Z</dcterms:modified>
  <cp:category/>
</cp:coreProperties>
</file>