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9" r:id="rId2"/>
    <p:sldId id="270" r:id="rId3"/>
    <p:sldId id="271" r:id="rId4"/>
    <p:sldId id="272" r:id="rId5"/>
    <p:sldId id="257" r:id="rId6"/>
    <p:sldId id="262" r:id="rId7"/>
    <p:sldId id="265" r:id="rId8"/>
    <p:sldId id="273" r:id="rId9"/>
    <p:sldId id="256" r:id="rId10"/>
    <p:sldId id="259" r:id="rId11"/>
    <p:sldId id="258" r:id="rId12"/>
    <p:sldId id="260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5D07"/>
    <a:srgbClr val="E93C07"/>
    <a:srgbClr val="E5511D"/>
    <a:srgbClr val="F2B705"/>
    <a:srgbClr val="D98E04"/>
    <a:srgbClr val="D90D0D"/>
    <a:srgbClr val="AE2BFF"/>
    <a:srgbClr val="5A3F28"/>
    <a:srgbClr val="7362A5"/>
    <a:srgbClr val="89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222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9F65B-7B31-4346-9B02-9E4679E63B0B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8CC84D-5CF3-4F8A-8EA7-F8504C0235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059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8CC84D-5CF3-4F8A-8EA7-F8504C0235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074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5212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5212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5212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5212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标注 21"/>
          <p:cNvSpPr/>
          <p:nvPr/>
        </p:nvSpPr>
        <p:spPr>
          <a:xfrm>
            <a:off x="4287115" y="2259097"/>
            <a:ext cx="1441949" cy="1577652"/>
          </a:xfrm>
          <a:custGeom>
            <a:avLst/>
            <a:gdLst>
              <a:gd name="connsiteX0" fmla="*/ 0 w 1441949"/>
              <a:gd name="connsiteY0" fmla="*/ 0 h 1440160"/>
              <a:gd name="connsiteX1" fmla="*/ 240325 w 1441949"/>
              <a:gd name="connsiteY1" fmla="*/ 0 h 1440160"/>
              <a:gd name="connsiteX2" fmla="*/ 240325 w 1441949"/>
              <a:gd name="connsiteY2" fmla="*/ 0 h 1440160"/>
              <a:gd name="connsiteX3" fmla="*/ 600812 w 1441949"/>
              <a:gd name="connsiteY3" fmla="*/ 0 h 1440160"/>
              <a:gd name="connsiteX4" fmla="*/ 1441949 w 1441949"/>
              <a:gd name="connsiteY4" fmla="*/ 0 h 1440160"/>
              <a:gd name="connsiteX5" fmla="*/ 1441949 w 1441949"/>
              <a:gd name="connsiteY5" fmla="*/ 840093 h 1440160"/>
              <a:gd name="connsiteX6" fmla="*/ 1441949 w 1441949"/>
              <a:gd name="connsiteY6" fmla="*/ 840093 h 1440160"/>
              <a:gd name="connsiteX7" fmla="*/ 1441949 w 1441949"/>
              <a:gd name="connsiteY7" fmla="*/ 1200133 h 1440160"/>
              <a:gd name="connsiteX8" fmla="*/ 1441949 w 1441949"/>
              <a:gd name="connsiteY8" fmla="*/ 1440160 h 1440160"/>
              <a:gd name="connsiteX9" fmla="*/ 600812 w 1441949"/>
              <a:gd name="connsiteY9" fmla="*/ 1440160 h 1440160"/>
              <a:gd name="connsiteX10" fmla="*/ 388677 w 1441949"/>
              <a:gd name="connsiteY10" fmla="*/ 1577652 h 1440160"/>
              <a:gd name="connsiteX11" fmla="*/ 240325 w 1441949"/>
              <a:gd name="connsiteY11" fmla="*/ 1440160 h 1440160"/>
              <a:gd name="connsiteX12" fmla="*/ 0 w 1441949"/>
              <a:gd name="connsiteY12" fmla="*/ 1440160 h 1440160"/>
              <a:gd name="connsiteX13" fmla="*/ 0 w 1441949"/>
              <a:gd name="connsiteY13" fmla="*/ 1200133 h 1440160"/>
              <a:gd name="connsiteX14" fmla="*/ 0 w 1441949"/>
              <a:gd name="connsiteY14" fmla="*/ 840093 h 1440160"/>
              <a:gd name="connsiteX15" fmla="*/ 0 w 1441949"/>
              <a:gd name="connsiteY15" fmla="*/ 840093 h 1440160"/>
              <a:gd name="connsiteX16" fmla="*/ 0 w 1441949"/>
              <a:gd name="connsiteY16" fmla="*/ 0 h 1440160"/>
              <a:gd name="connsiteX0" fmla="*/ 0 w 1441949"/>
              <a:gd name="connsiteY0" fmla="*/ 0 h 1577652"/>
              <a:gd name="connsiteX1" fmla="*/ 240325 w 1441949"/>
              <a:gd name="connsiteY1" fmla="*/ 0 h 1577652"/>
              <a:gd name="connsiteX2" fmla="*/ 240325 w 1441949"/>
              <a:gd name="connsiteY2" fmla="*/ 0 h 1577652"/>
              <a:gd name="connsiteX3" fmla="*/ 600812 w 1441949"/>
              <a:gd name="connsiteY3" fmla="*/ 0 h 1577652"/>
              <a:gd name="connsiteX4" fmla="*/ 1441949 w 1441949"/>
              <a:gd name="connsiteY4" fmla="*/ 0 h 1577652"/>
              <a:gd name="connsiteX5" fmla="*/ 1441949 w 1441949"/>
              <a:gd name="connsiteY5" fmla="*/ 840093 h 1577652"/>
              <a:gd name="connsiteX6" fmla="*/ 1441949 w 1441949"/>
              <a:gd name="connsiteY6" fmla="*/ 840093 h 1577652"/>
              <a:gd name="connsiteX7" fmla="*/ 1441949 w 1441949"/>
              <a:gd name="connsiteY7" fmla="*/ 1200133 h 1577652"/>
              <a:gd name="connsiteX8" fmla="*/ 1441949 w 1441949"/>
              <a:gd name="connsiteY8" fmla="*/ 1440160 h 1577652"/>
              <a:gd name="connsiteX9" fmla="*/ 515755 w 1441949"/>
              <a:gd name="connsiteY9" fmla="*/ 1440160 h 1577652"/>
              <a:gd name="connsiteX10" fmla="*/ 388677 w 1441949"/>
              <a:gd name="connsiteY10" fmla="*/ 1577652 h 1577652"/>
              <a:gd name="connsiteX11" fmla="*/ 240325 w 1441949"/>
              <a:gd name="connsiteY11" fmla="*/ 1440160 h 1577652"/>
              <a:gd name="connsiteX12" fmla="*/ 0 w 1441949"/>
              <a:gd name="connsiteY12" fmla="*/ 1440160 h 1577652"/>
              <a:gd name="connsiteX13" fmla="*/ 0 w 1441949"/>
              <a:gd name="connsiteY13" fmla="*/ 1200133 h 1577652"/>
              <a:gd name="connsiteX14" fmla="*/ 0 w 1441949"/>
              <a:gd name="connsiteY14" fmla="*/ 840093 h 1577652"/>
              <a:gd name="connsiteX15" fmla="*/ 0 w 1441949"/>
              <a:gd name="connsiteY15" fmla="*/ 840093 h 1577652"/>
              <a:gd name="connsiteX16" fmla="*/ 0 w 1441949"/>
              <a:gd name="connsiteY16" fmla="*/ 0 h 1577652"/>
              <a:gd name="connsiteX0" fmla="*/ 0 w 1441949"/>
              <a:gd name="connsiteY0" fmla="*/ 0 h 1577652"/>
              <a:gd name="connsiteX1" fmla="*/ 240325 w 1441949"/>
              <a:gd name="connsiteY1" fmla="*/ 0 h 1577652"/>
              <a:gd name="connsiteX2" fmla="*/ 240325 w 1441949"/>
              <a:gd name="connsiteY2" fmla="*/ 0 h 1577652"/>
              <a:gd name="connsiteX3" fmla="*/ 600812 w 1441949"/>
              <a:gd name="connsiteY3" fmla="*/ 0 h 1577652"/>
              <a:gd name="connsiteX4" fmla="*/ 1441949 w 1441949"/>
              <a:gd name="connsiteY4" fmla="*/ 0 h 1577652"/>
              <a:gd name="connsiteX5" fmla="*/ 1441949 w 1441949"/>
              <a:gd name="connsiteY5" fmla="*/ 840093 h 1577652"/>
              <a:gd name="connsiteX6" fmla="*/ 1441949 w 1441949"/>
              <a:gd name="connsiteY6" fmla="*/ 840093 h 1577652"/>
              <a:gd name="connsiteX7" fmla="*/ 1441949 w 1441949"/>
              <a:gd name="connsiteY7" fmla="*/ 1200133 h 1577652"/>
              <a:gd name="connsiteX8" fmla="*/ 1441949 w 1441949"/>
              <a:gd name="connsiteY8" fmla="*/ 1440160 h 1577652"/>
              <a:gd name="connsiteX9" fmla="*/ 515755 w 1441949"/>
              <a:gd name="connsiteY9" fmla="*/ 1440160 h 1577652"/>
              <a:gd name="connsiteX10" fmla="*/ 388677 w 1441949"/>
              <a:gd name="connsiteY10" fmla="*/ 1577652 h 1577652"/>
              <a:gd name="connsiteX11" fmla="*/ 261593 w 1441949"/>
              <a:gd name="connsiteY11" fmla="*/ 1440160 h 1577652"/>
              <a:gd name="connsiteX12" fmla="*/ 0 w 1441949"/>
              <a:gd name="connsiteY12" fmla="*/ 1440160 h 1577652"/>
              <a:gd name="connsiteX13" fmla="*/ 0 w 1441949"/>
              <a:gd name="connsiteY13" fmla="*/ 1200133 h 1577652"/>
              <a:gd name="connsiteX14" fmla="*/ 0 w 1441949"/>
              <a:gd name="connsiteY14" fmla="*/ 840093 h 1577652"/>
              <a:gd name="connsiteX15" fmla="*/ 0 w 1441949"/>
              <a:gd name="connsiteY15" fmla="*/ 840093 h 1577652"/>
              <a:gd name="connsiteX16" fmla="*/ 0 w 1441949"/>
              <a:gd name="connsiteY16" fmla="*/ 0 h 157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1949" h="1577652">
                <a:moveTo>
                  <a:pt x="0" y="0"/>
                </a:moveTo>
                <a:lnTo>
                  <a:pt x="240325" y="0"/>
                </a:lnTo>
                <a:lnTo>
                  <a:pt x="240325" y="0"/>
                </a:lnTo>
                <a:lnTo>
                  <a:pt x="600812" y="0"/>
                </a:lnTo>
                <a:lnTo>
                  <a:pt x="1441949" y="0"/>
                </a:lnTo>
                <a:lnTo>
                  <a:pt x="1441949" y="840093"/>
                </a:lnTo>
                <a:lnTo>
                  <a:pt x="1441949" y="840093"/>
                </a:lnTo>
                <a:lnTo>
                  <a:pt x="1441949" y="1200133"/>
                </a:lnTo>
                <a:lnTo>
                  <a:pt x="1441949" y="1440160"/>
                </a:lnTo>
                <a:lnTo>
                  <a:pt x="515755" y="1440160"/>
                </a:lnTo>
                <a:lnTo>
                  <a:pt x="388677" y="1577652"/>
                </a:lnTo>
                <a:lnTo>
                  <a:pt x="261593" y="1440160"/>
                </a:lnTo>
                <a:lnTo>
                  <a:pt x="0" y="1440160"/>
                </a:lnTo>
                <a:lnTo>
                  <a:pt x="0" y="1200133"/>
                </a:lnTo>
                <a:lnTo>
                  <a:pt x="0" y="840093"/>
                </a:lnTo>
                <a:lnTo>
                  <a:pt x="0" y="840093"/>
                </a:lnTo>
                <a:lnTo>
                  <a:pt x="0" y="0"/>
                </a:lnTo>
                <a:close/>
              </a:path>
            </a:pathLst>
          </a:cu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5029200" y="1540042"/>
            <a:ext cx="8915400" cy="6737685"/>
          </a:xfrm>
          <a:custGeom>
            <a:avLst/>
            <a:gdLst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2129589 w 8915400"/>
              <a:gd name="connsiteY5" fmla="*/ 0 h 6460958"/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1022684 w 8915400"/>
              <a:gd name="connsiteY5" fmla="*/ 1852863 h 6460958"/>
              <a:gd name="connsiteX6" fmla="*/ 2129589 w 8915400"/>
              <a:gd name="connsiteY6" fmla="*/ 0 h 6460958"/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697832 w 8915400"/>
              <a:gd name="connsiteY5" fmla="*/ 1503947 h 6460958"/>
              <a:gd name="connsiteX6" fmla="*/ 2129589 w 8915400"/>
              <a:gd name="connsiteY6" fmla="*/ 0 h 6460958"/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1431758 w 8915400"/>
              <a:gd name="connsiteY5" fmla="*/ 2177716 h 6460958"/>
              <a:gd name="connsiteX6" fmla="*/ 2129589 w 8915400"/>
              <a:gd name="connsiteY6" fmla="*/ 0 h 6460958"/>
              <a:gd name="connsiteX0" fmla="*/ 2129589 w 8915400"/>
              <a:gd name="connsiteY0" fmla="*/ 0 h 6737685"/>
              <a:gd name="connsiteX1" fmla="*/ 8915400 w 8915400"/>
              <a:gd name="connsiteY1" fmla="*/ 3814011 h 6737685"/>
              <a:gd name="connsiteX2" fmla="*/ 8085221 w 8915400"/>
              <a:gd name="connsiteY2" fmla="*/ 6460958 h 6737685"/>
              <a:gd name="connsiteX3" fmla="*/ 4800600 w 8915400"/>
              <a:gd name="connsiteY3" fmla="*/ 6737685 h 6737685"/>
              <a:gd name="connsiteX4" fmla="*/ 0 w 8915400"/>
              <a:gd name="connsiteY4" fmla="*/ 3621505 h 6737685"/>
              <a:gd name="connsiteX5" fmla="*/ 1431758 w 8915400"/>
              <a:gd name="connsiteY5" fmla="*/ 2177716 h 6737685"/>
              <a:gd name="connsiteX6" fmla="*/ 2129589 w 8915400"/>
              <a:gd name="connsiteY6" fmla="*/ 0 h 673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15400" h="6737685">
                <a:moveTo>
                  <a:pt x="2129589" y="0"/>
                </a:moveTo>
                <a:lnTo>
                  <a:pt x="8915400" y="3814011"/>
                </a:lnTo>
                <a:lnTo>
                  <a:pt x="8085221" y="6460958"/>
                </a:lnTo>
                <a:lnTo>
                  <a:pt x="4800600" y="6737685"/>
                </a:lnTo>
                <a:lnTo>
                  <a:pt x="0" y="3621505"/>
                </a:lnTo>
                <a:lnTo>
                  <a:pt x="1431758" y="2177716"/>
                </a:lnTo>
                <a:lnTo>
                  <a:pt x="2129589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标注 21"/>
          <p:cNvSpPr/>
          <p:nvPr/>
        </p:nvSpPr>
        <p:spPr>
          <a:xfrm rot="16200000">
            <a:off x="5059021" y="3665036"/>
            <a:ext cx="1441949" cy="1577652"/>
          </a:xfrm>
          <a:custGeom>
            <a:avLst/>
            <a:gdLst>
              <a:gd name="connsiteX0" fmla="*/ 0 w 1441949"/>
              <a:gd name="connsiteY0" fmla="*/ 0 h 1440160"/>
              <a:gd name="connsiteX1" fmla="*/ 240325 w 1441949"/>
              <a:gd name="connsiteY1" fmla="*/ 0 h 1440160"/>
              <a:gd name="connsiteX2" fmla="*/ 240325 w 1441949"/>
              <a:gd name="connsiteY2" fmla="*/ 0 h 1440160"/>
              <a:gd name="connsiteX3" fmla="*/ 600812 w 1441949"/>
              <a:gd name="connsiteY3" fmla="*/ 0 h 1440160"/>
              <a:gd name="connsiteX4" fmla="*/ 1441949 w 1441949"/>
              <a:gd name="connsiteY4" fmla="*/ 0 h 1440160"/>
              <a:gd name="connsiteX5" fmla="*/ 1441949 w 1441949"/>
              <a:gd name="connsiteY5" fmla="*/ 840093 h 1440160"/>
              <a:gd name="connsiteX6" fmla="*/ 1441949 w 1441949"/>
              <a:gd name="connsiteY6" fmla="*/ 840093 h 1440160"/>
              <a:gd name="connsiteX7" fmla="*/ 1441949 w 1441949"/>
              <a:gd name="connsiteY7" fmla="*/ 1200133 h 1440160"/>
              <a:gd name="connsiteX8" fmla="*/ 1441949 w 1441949"/>
              <a:gd name="connsiteY8" fmla="*/ 1440160 h 1440160"/>
              <a:gd name="connsiteX9" fmla="*/ 600812 w 1441949"/>
              <a:gd name="connsiteY9" fmla="*/ 1440160 h 1440160"/>
              <a:gd name="connsiteX10" fmla="*/ 388677 w 1441949"/>
              <a:gd name="connsiteY10" fmla="*/ 1577652 h 1440160"/>
              <a:gd name="connsiteX11" fmla="*/ 240325 w 1441949"/>
              <a:gd name="connsiteY11" fmla="*/ 1440160 h 1440160"/>
              <a:gd name="connsiteX12" fmla="*/ 0 w 1441949"/>
              <a:gd name="connsiteY12" fmla="*/ 1440160 h 1440160"/>
              <a:gd name="connsiteX13" fmla="*/ 0 w 1441949"/>
              <a:gd name="connsiteY13" fmla="*/ 1200133 h 1440160"/>
              <a:gd name="connsiteX14" fmla="*/ 0 w 1441949"/>
              <a:gd name="connsiteY14" fmla="*/ 840093 h 1440160"/>
              <a:gd name="connsiteX15" fmla="*/ 0 w 1441949"/>
              <a:gd name="connsiteY15" fmla="*/ 840093 h 1440160"/>
              <a:gd name="connsiteX16" fmla="*/ 0 w 1441949"/>
              <a:gd name="connsiteY16" fmla="*/ 0 h 1440160"/>
              <a:gd name="connsiteX0" fmla="*/ 0 w 1441949"/>
              <a:gd name="connsiteY0" fmla="*/ 0 h 1577652"/>
              <a:gd name="connsiteX1" fmla="*/ 240325 w 1441949"/>
              <a:gd name="connsiteY1" fmla="*/ 0 h 1577652"/>
              <a:gd name="connsiteX2" fmla="*/ 240325 w 1441949"/>
              <a:gd name="connsiteY2" fmla="*/ 0 h 1577652"/>
              <a:gd name="connsiteX3" fmla="*/ 600812 w 1441949"/>
              <a:gd name="connsiteY3" fmla="*/ 0 h 1577652"/>
              <a:gd name="connsiteX4" fmla="*/ 1441949 w 1441949"/>
              <a:gd name="connsiteY4" fmla="*/ 0 h 1577652"/>
              <a:gd name="connsiteX5" fmla="*/ 1441949 w 1441949"/>
              <a:gd name="connsiteY5" fmla="*/ 840093 h 1577652"/>
              <a:gd name="connsiteX6" fmla="*/ 1441949 w 1441949"/>
              <a:gd name="connsiteY6" fmla="*/ 840093 h 1577652"/>
              <a:gd name="connsiteX7" fmla="*/ 1441949 w 1441949"/>
              <a:gd name="connsiteY7" fmla="*/ 1200133 h 1577652"/>
              <a:gd name="connsiteX8" fmla="*/ 1441949 w 1441949"/>
              <a:gd name="connsiteY8" fmla="*/ 1440160 h 1577652"/>
              <a:gd name="connsiteX9" fmla="*/ 515755 w 1441949"/>
              <a:gd name="connsiteY9" fmla="*/ 1440160 h 1577652"/>
              <a:gd name="connsiteX10" fmla="*/ 388677 w 1441949"/>
              <a:gd name="connsiteY10" fmla="*/ 1577652 h 1577652"/>
              <a:gd name="connsiteX11" fmla="*/ 240325 w 1441949"/>
              <a:gd name="connsiteY11" fmla="*/ 1440160 h 1577652"/>
              <a:gd name="connsiteX12" fmla="*/ 0 w 1441949"/>
              <a:gd name="connsiteY12" fmla="*/ 1440160 h 1577652"/>
              <a:gd name="connsiteX13" fmla="*/ 0 w 1441949"/>
              <a:gd name="connsiteY13" fmla="*/ 1200133 h 1577652"/>
              <a:gd name="connsiteX14" fmla="*/ 0 w 1441949"/>
              <a:gd name="connsiteY14" fmla="*/ 840093 h 1577652"/>
              <a:gd name="connsiteX15" fmla="*/ 0 w 1441949"/>
              <a:gd name="connsiteY15" fmla="*/ 840093 h 1577652"/>
              <a:gd name="connsiteX16" fmla="*/ 0 w 1441949"/>
              <a:gd name="connsiteY16" fmla="*/ 0 h 1577652"/>
              <a:gd name="connsiteX0" fmla="*/ 0 w 1441949"/>
              <a:gd name="connsiteY0" fmla="*/ 0 h 1577652"/>
              <a:gd name="connsiteX1" fmla="*/ 240325 w 1441949"/>
              <a:gd name="connsiteY1" fmla="*/ 0 h 1577652"/>
              <a:gd name="connsiteX2" fmla="*/ 240325 w 1441949"/>
              <a:gd name="connsiteY2" fmla="*/ 0 h 1577652"/>
              <a:gd name="connsiteX3" fmla="*/ 600812 w 1441949"/>
              <a:gd name="connsiteY3" fmla="*/ 0 h 1577652"/>
              <a:gd name="connsiteX4" fmla="*/ 1441949 w 1441949"/>
              <a:gd name="connsiteY4" fmla="*/ 0 h 1577652"/>
              <a:gd name="connsiteX5" fmla="*/ 1441949 w 1441949"/>
              <a:gd name="connsiteY5" fmla="*/ 840093 h 1577652"/>
              <a:gd name="connsiteX6" fmla="*/ 1441949 w 1441949"/>
              <a:gd name="connsiteY6" fmla="*/ 840093 h 1577652"/>
              <a:gd name="connsiteX7" fmla="*/ 1441949 w 1441949"/>
              <a:gd name="connsiteY7" fmla="*/ 1200133 h 1577652"/>
              <a:gd name="connsiteX8" fmla="*/ 1441949 w 1441949"/>
              <a:gd name="connsiteY8" fmla="*/ 1440160 h 1577652"/>
              <a:gd name="connsiteX9" fmla="*/ 515755 w 1441949"/>
              <a:gd name="connsiteY9" fmla="*/ 1440160 h 1577652"/>
              <a:gd name="connsiteX10" fmla="*/ 388677 w 1441949"/>
              <a:gd name="connsiteY10" fmla="*/ 1577652 h 1577652"/>
              <a:gd name="connsiteX11" fmla="*/ 261593 w 1441949"/>
              <a:gd name="connsiteY11" fmla="*/ 1440160 h 1577652"/>
              <a:gd name="connsiteX12" fmla="*/ 0 w 1441949"/>
              <a:gd name="connsiteY12" fmla="*/ 1440160 h 1577652"/>
              <a:gd name="connsiteX13" fmla="*/ 0 w 1441949"/>
              <a:gd name="connsiteY13" fmla="*/ 1200133 h 1577652"/>
              <a:gd name="connsiteX14" fmla="*/ 0 w 1441949"/>
              <a:gd name="connsiteY14" fmla="*/ 840093 h 1577652"/>
              <a:gd name="connsiteX15" fmla="*/ 0 w 1441949"/>
              <a:gd name="connsiteY15" fmla="*/ 840093 h 1577652"/>
              <a:gd name="connsiteX16" fmla="*/ 0 w 1441949"/>
              <a:gd name="connsiteY16" fmla="*/ 0 h 157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1949" h="1577652">
                <a:moveTo>
                  <a:pt x="0" y="0"/>
                </a:moveTo>
                <a:lnTo>
                  <a:pt x="240325" y="0"/>
                </a:lnTo>
                <a:lnTo>
                  <a:pt x="240325" y="0"/>
                </a:lnTo>
                <a:lnTo>
                  <a:pt x="600812" y="0"/>
                </a:lnTo>
                <a:lnTo>
                  <a:pt x="1441949" y="0"/>
                </a:lnTo>
                <a:lnTo>
                  <a:pt x="1441949" y="840093"/>
                </a:lnTo>
                <a:lnTo>
                  <a:pt x="1441949" y="840093"/>
                </a:lnTo>
                <a:lnTo>
                  <a:pt x="1441949" y="1200133"/>
                </a:lnTo>
                <a:lnTo>
                  <a:pt x="1441949" y="1440160"/>
                </a:lnTo>
                <a:lnTo>
                  <a:pt x="515755" y="1440160"/>
                </a:lnTo>
                <a:lnTo>
                  <a:pt x="388677" y="1577652"/>
                </a:lnTo>
                <a:lnTo>
                  <a:pt x="261593" y="1440160"/>
                </a:lnTo>
                <a:lnTo>
                  <a:pt x="0" y="1440160"/>
                </a:lnTo>
                <a:lnTo>
                  <a:pt x="0" y="1200133"/>
                </a:lnTo>
                <a:lnTo>
                  <a:pt x="0" y="840093"/>
                </a:lnTo>
                <a:lnTo>
                  <a:pt x="0" y="840093"/>
                </a:lnTo>
                <a:lnTo>
                  <a:pt x="0" y="0"/>
                </a:lnTo>
                <a:close/>
              </a:path>
            </a:pathLst>
          </a:custGeom>
          <a:gradFill>
            <a:lin ang="0" scaled="0"/>
          </a:gra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61591" flipV="1">
            <a:off x="6681688" y="4559549"/>
            <a:ext cx="511472" cy="51147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626" y="1696743"/>
            <a:ext cx="504056" cy="5040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126" y="2268497"/>
            <a:ext cx="506747" cy="57606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513" y="3852359"/>
            <a:ext cx="706687" cy="706687"/>
          </a:xfrm>
          <a:prstGeom prst="rect">
            <a:avLst/>
          </a:prstGeom>
        </p:spPr>
      </p:pic>
      <p:sp>
        <p:nvSpPr>
          <p:cNvPr id="23" name="矩形标注 21"/>
          <p:cNvSpPr/>
          <p:nvPr/>
        </p:nvSpPr>
        <p:spPr>
          <a:xfrm rot="10800000">
            <a:off x="6447962" y="2849899"/>
            <a:ext cx="1441949" cy="1577652"/>
          </a:xfrm>
          <a:custGeom>
            <a:avLst/>
            <a:gdLst>
              <a:gd name="connsiteX0" fmla="*/ 0 w 1441949"/>
              <a:gd name="connsiteY0" fmla="*/ 0 h 1440160"/>
              <a:gd name="connsiteX1" fmla="*/ 240325 w 1441949"/>
              <a:gd name="connsiteY1" fmla="*/ 0 h 1440160"/>
              <a:gd name="connsiteX2" fmla="*/ 240325 w 1441949"/>
              <a:gd name="connsiteY2" fmla="*/ 0 h 1440160"/>
              <a:gd name="connsiteX3" fmla="*/ 600812 w 1441949"/>
              <a:gd name="connsiteY3" fmla="*/ 0 h 1440160"/>
              <a:gd name="connsiteX4" fmla="*/ 1441949 w 1441949"/>
              <a:gd name="connsiteY4" fmla="*/ 0 h 1440160"/>
              <a:gd name="connsiteX5" fmla="*/ 1441949 w 1441949"/>
              <a:gd name="connsiteY5" fmla="*/ 840093 h 1440160"/>
              <a:gd name="connsiteX6" fmla="*/ 1441949 w 1441949"/>
              <a:gd name="connsiteY6" fmla="*/ 840093 h 1440160"/>
              <a:gd name="connsiteX7" fmla="*/ 1441949 w 1441949"/>
              <a:gd name="connsiteY7" fmla="*/ 1200133 h 1440160"/>
              <a:gd name="connsiteX8" fmla="*/ 1441949 w 1441949"/>
              <a:gd name="connsiteY8" fmla="*/ 1440160 h 1440160"/>
              <a:gd name="connsiteX9" fmla="*/ 600812 w 1441949"/>
              <a:gd name="connsiteY9" fmla="*/ 1440160 h 1440160"/>
              <a:gd name="connsiteX10" fmla="*/ 388677 w 1441949"/>
              <a:gd name="connsiteY10" fmla="*/ 1577652 h 1440160"/>
              <a:gd name="connsiteX11" fmla="*/ 240325 w 1441949"/>
              <a:gd name="connsiteY11" fmla="*/ 1440160 h 1440160"/>
              <a:gd name="connsiteX12" fmla="*/ 0 w 1441949"/>
              <a:gd name="connsiteY12" fmla="*/ 1440160 h 1440160"/>
              <a:gd name="connsiteX13" fmla="*/ 0 w 1441949"/>
              <a:gd name="connsiteY13" fmla="*/ 1200133 h 1440160"/>
              <a:gd name="connsiteX14" fmla="*/ 0 w 1441949"/>
              <a:gd name="connsiteY14" fmla="*/ 840093 h 1440160"/>
              <a:gd name="connsiteX15" fmla="*/ 0 w 1441949"/>
              <a:gd name="connsiteY15" fmla="*/ 840093 h 1440160"/>
              <a:gd name="connsiteX16" fmla="*/ 0 w 1441949"/>
              <a:gd name="connsiteY16" fmla="*/ 0 h 1440160"/>
              <a:gd name="connsiteX0" fmla="*/ 0 w 1441949"/>
              <a:gd name="connsiteY0" fmla="*/ 0 h 1577652"/>
              <a:gd name="connsiteX1" fmla="*/ 240325 w 1441949"/>
              <a:gd name="connsiteY1" fmla="*/ 0 h 1577652"/>
              <a:gd name="connsiteX2" fmla="*/ 240325 w 1441949"/>
              <a:gd name="connsiteY2" fmla="*/ 0 h 1577652"/>
              <a:gd name="connsiteX3" fmla="*/ 600812 w 1441949"/>
              <a:gd name="connsiteY3" fmla="*/ 0 h 1577652"/>
              <a:gd name="connsiteX4" fmla="*/ 1441949 w 1441949"/>
              <a:gd name="connsiteY4" fmla="*/ 0 h 1577652"/>
              <a:gd name="connsiteX5" fmla="*/ 1441949 w 1441949"/>
              <a:gd name="connsiteY5" fmla="*/ 840093 h 1577652"/>
              <a:gd name="connsiteX6" fmla="*/ 1441949 w 1441949"/>
              <a:gd name="connsiteY6" fmla="*/ 840093 h 1577652"/>
              <a:gd name="connsiteX7" fmla="*/ 1441949 w 1441949"/>
              <a:gd name="connsiteY7" fmla="*/ 1200133 h 1577652"/>
              <a:gd name="connsiteX8" fmla="*/ 1441949 w 1441949"/>
              <a:gd name="connsiteY8" fmla="*/ 1440160 h 1577652"/>
              <a:gd name="connsiteX9" fmla="*/ 515755 w 1441949"/>
              <a:gd name="connsiteY9" fmla="*/ 1440160 h 1577652"/>
              <a:gd name="connsiteX10" fmla="*/ 388677 w 1441949"/>
              <a:gd name="connsiteY10" fmla="*/ 1577652 h 1577652"/>
              <a:gd name="connsiteX11" fmla="*/ 240325 w 1441949"/>
              <a:gd name="connsiteY11" fmla="*/ 1440160 h 1577652"/>
              <a:gd name="connsiteX12" fmla="*/ 0 w 1441949"/>
              <a:gd name="connsiteY12" fmla="*/ 1440160 h 1577652"/>
              <a:gd name="connsiteX13" fmla="*/ 0 w 1441949"/>
              <a:gd name="connsiteY13" fmla="*/ 1200133 h 1577652"/>
              <a:gd name="connsiteX14" fmla="*/ 0 w 1441949"/>
              <a:gd name="connsiteY14" fmla="*/ 840093 h 1577652"/>
              <a:gd name="connsiteX15" fmla="*/ 0 w 1441949"/>
              <a:gd name="connsiteY15" fmla="*/ 840093 h 1577652"/>
              <a:gd name="connsiteX16" fmla="*/ 0 w 1441949"/>
              <a:gd name="connsiteY16" fmla="*/ 0 h 1577652"/>
              <a:gd name="connsiteX0" fmla="*/ 0 w 1441949"/>
              <a:gd name="connsiteY0" fmla="*/ 0 h 1577652"/>
              <a:gd name="connsiteX1" fmla="*/ 240325 w 1441949"/>
              <a:gd name="connsiteY1" fmla="*/ 0 h 1577652"/>
              <a:gd name="connsiteX2" fmla="*/ 240325 w 1441949"/>
              <a:gd name="connsiteY2" fmla="*/ 0 h 1577652"/>
              <a:gd name="connsiteX3" fmla="*/ 600812 w 1441949"/>
              <a:gd name="connsiteY3" fmla="*/ 0 h 1577652"/>
              <a:gd name="connsiteX4" fmla="*/ 1441949 w 1441949"/>
              <a:gd name="connsiteY4" fmla="*/ 0 h 1577652"/>
              <a:gd name="connsiteX5" fmla="*/ 1441949 w 1441949"/>
              <a:gd name="connsiteY5" fmla="*/ 840093 h 1577652"/>
              <a:gd name="connsiteX6" fmla="*/ 1441949 w 1441949"/>
              <a:gd name="connsiteY6" fmla="*/ 840093 h 1577652"/>
              <a:gd name="connsiteX7" fmla="*/ 1441949 w 1441949"/>
              <a:gd name="connsiteY7" fmla="*/ 1200133 h 1577652"/>
              <a:gd name="connsiteX8" fmla="*/ 1441949 w 1441949"/>
              <a:gd name="connsiteY8" fmla="*/ 1440160 h 1577652"/>
              <a:gd name="connsiteX9" fmla="*/ 515755 w 1441949"/>
              <a:gd name="connsiteY9" fmla="*/ 1440160 h 1577652"/>
              <a:gd name="connsiteX10" fmla="*/ 388677 w 1441949"/>
              <a:gd name="connsiteY10" fmla="*/ 1577652 h 1577652"/>
              <a:gd name="connsiteX11" fmla="*/ 261593 w 1441949"/>
              <a:gd name="connsiteY11" fmla="*/ 1440160 h 1577652"/>
              <a:gd name="connsiteX12" fmla="*/ 0 w 1441949"/>
              <a:gd name="connsiteY12" fmla="*/ 1440160 h 1577652"/>
              <a:gd name="connsiteX13" fmla="*/ 0 w 1441949"/>
              <a:gd name="connsiteY13" fmla="*/ 1200133 h 1577652"/>
              <a:gd name="connsiteX14" fmla="*/ 0 w 1441949"/>
              <a:gd name="connsiteY14" fmla="*/ 840093 h 1577652"/>
              <a:gd name="connsiteX15" fmla="*/ 0 w 1441949"/>
              <a:gd name="connsiteY15" fmla="*/ 840093 h 1577652"/>
              <a:gd name="connsiteX16" fmla="*/ 0 w 1441949"/>
              <a:gd name="connsiteY16" fmla="*/ 0 h 157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1949" h="1577652">
                <a:moveTo>
                  <a:pt x="0" y="0"/>
                </a:moveTo>
                <a:lnTo>
                  <a:pt x="240325" y="0"/>
                </a:lnTo>
                <a:lnTo>
                  <a:pt x="240325" y="0"/>
                </a:lnTo>
                <a:lnTo>
                  <a:pt x="600812" y="0"/>
                </a:lnTo>
                <a:lnTo>
                  <a:pt x="1441949" y="0"/>
                </a:lnTo>
                <a:lnTo>
                  <a:pt x="1441949" y="840093"/>
                </a:lnTo>
                <a:lnTo>
                  <a:pt x="1441949" y="840093"/>
                </a:lnTo>
                <a:lnTo>
                  <a:pt x="1441949" y="1200133"/>
                </a:lnTo>
                <a:lnTo>
                  <a:pt x="1441949" y="1440160"/>
                </a:lnTo>
                <a:lnTo>
                  <a:pt x="515755" y="1440160"/>
                </a:lnTo>
                <a:lnTo>
                  <a:pt x="388677" y="1577652"/>
                </a:lnTo>
                <a:lnTo>
                  <a:pt x="261593" y="1440160"/>
                </a:lnTo>
                <a:lnTo>
                  <a:pt x="0" y="1440160"/>
                </a:lnTo>
                <a:lnTo>
                  <a:pt x="0" y="1200133"/>
                </a:lnTo>
                <a:lnTo>
                  <a:pt x="0" y="840093"/>
                </a:lnTo>
                <a:lnTo>
                  <a:pt x="0" y="840093"/>
                </a:lnTo>
                <a:lnTo>
                  <a:pt x="0" y="0"/>
                </a:lnTo>
                <a:close/>
              </a:path>
            </a:pathLst>
          </a:custGeom>
          <a:gradFill>
            <a:lin ang="5400000" scaled="0"/>
          </a:gra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标注 21"/>
          <p:cNvSpPr/>
          <p:nvPr/>
        </p:nvSpPr>
        <p:spPr>
          <a:xfrm rot="5400000">
            <a:off x="5666319" y="1479671"/>
            <a:ext cx="1441949" cy="1577652"/>
          </a:xfrm>
          <a:custGeom>
            <a:avLst/>
            <a:gdLst>
              <a:gd name="connsiteX0" fmla="*/ 0 w 1441949"/>
              <a:gd name="connsiteY0" fmla="*/ 0 h 1440160"/>
              <a:gd name="connsiteX1" fmla="*/ 240325 w 1441949"/>
              <a:gd name="connsiteY1" fmla="*/ 0 h 1440160"/>
              <a:gd name="connsiteX2" fmla="*/ 240325 w 1441949"/>
              <a:gd name="connsiteY2" fmla="*/ 0 h 1440160"/>
              <a:gd name="connsiteX3" fmla="*/ 600812 w 1441949"/>
              <a:gd name="connsiteY3" fmla="*/ 0 h 1440160"/>
              <a:gd name="connsiteX4" fmla="*/ 1441949 w 1441949"/>
              <a:gd name="connsiteY4" fmla="*/ 0 h 1440160"/>
              <a:gd name="connsiteX5" fmla="*/ 1441949 w 1441949"/>
              <a:gd name="connsiteY5" fmla="*/ 840093 h 1440160"/>
              <a:gd name="connsiteX6" fmla="*/ 1441949 w 1441949"/>
              <a:gd name="connsiteY6" fmla="*/ 840093 h 1440160"/>
              <a:gd name="connsiteX7" fmla="*/ 1441949 w 1441949"/>
              <a:gd name="connsiteY7" fmla="*/ 1200133 h 1440160"/>
              <a:gd name="connsiteX8" fmla="*/ 1441949 w 1441949"/>
              <a:gd name="connsiteY8" fmla="*/ 1440160 h 1440160"/>
              <a:gd name="connsiteX9" fmla="*/ 600812 w 1441949"/>
              <a:gd name="connsiteY9" fmla="*/ 1440160 h 1440160"/>
              <a:gd name="connsiteX10" fmla="*/ 388677 w 1441949"/>
              <a:gd name="connsiteY10" fmla="*/ 1577652 h 1440160"/>
              <a:gd name="connsiteX11" fmla="*/ 240325 w 1441949"/>
              <a:gd name="connsiteY11" fmla="*/ 1440160 h 1440160"/>
              <a:gd name="connsiteX12" fmla="*/ 0 w 1441949"/>
              <a:gd name="connsiteY12" fmla="*/ 1440160 h 1440160"/>
              <a:gd name="connsiteX13" fmla="*/ 0 w 1441949"/>
              <a:gd name="connsiteY13" fmla="*/ 1200133 h 1440160"/>
              <a:gd name="connsiteX14" fmla="*/ 0 w 1441949"/>
              <a:gd name="connsiteY14" fmla="*/ 840093 h 1440160"/>
              <a:gd name="connsiteX15" fmla="*/ 0 w 1441949"/>
              <a:gd name="connsiteY15" fmla="*/ 840093 h 1440160"/>
              <a:gd name="connsiteX16" fmla="*/ 0 w 1441949"/>
              <a:gd name="connsiteY16" fmla="*/ 0 h 1440160"/>
              <a:gd name="connsiteX0" fmla="*/ 0 w 1441949"/>
              <a:gd name="connsiteY0" fmla="*/ 0 h 1577652"/>
              <a:gd name="connsiteX1" fmla="*/ 240325 w 1441949"/>
              <a:gd name="connsiteY1" fmla="*/ 0 h 1577652"/>
              <a:gd name="connsiteX2" fmla="*/ 240325 w 1441949"/>
              <a:gd name="connsiteY2" fmla="*/ 0 h 1577652"/>
              <a:gd name="connsiteX3" fmla="*/ 600812 w 1441949"/>
              <a:gd name="connsiteY3" fmla="*/ 0 h 1577652"/>
              <a:gd name="connsiteX4" fmla="*/ 1441949 w 1441949"/>
              <a:gd name="connsiteY4" fmla="*/ 0 h 1577652"/>
              <a:gd name="connsiteX5" fmla="*/ 1441949 w 1441949"/>
              <a:gd name="connsiteY5" fmla="*/ 840093 h 1577652"/>
              <a:gd name="connsiteX6" fmla="*/ 1441949 w 1441949"/>
              <a:gd name="connsiteY6" fmla="*/ 840093 h 1577652"/>
              <a:gd name="connsiteX7" fmla="*/ 1441949 w 1441949"/>
              <a:gd name="connsiteY7" fmla="*/ 1200133 h 1577652"/>
              <a:gd name="connsiteX8" fmla="*/ 1441949 w 1441949"/>
              <a:gd name="connsiteY8" fmla="*/ 1440160 h 1577652"/>
              <a:gd name="connsiteX9" fmla="*/ 515755 w 1441949"/>
              <a:gd name="connsiteY9" fmla="*/ 1440160 h 1577652"/>
              <a:gd name="connsiteX10" fmla="*/ 388677 w 1441949"/>
              <a:gd name="connsiteY10" fmla="*/ 1577652 h 1577652"/>
              <a:gd name="connsiteX11" fmla="*/ 240325 w 1441949"/>
              <a:gd name="connsiteY11" fmla="*/ 1440160 h 1577652"/>
              <a:gd name="connsiteX12" fmla="*/ 0 w 1441949"/>
              <a:gd name="connsiteY12" fmla="*/ 1440160 h 1577652"/>
              <a:gd name="connsiteX13" fmla="*/ 0 w 1441949"/>
              <a:gd name="connsiteY13" fmla="*/ 1200133 h 1577652"/>
              <a:gd name="connsiteX14" fmla="*/ 0 w 1441949"/>
              <a:gd name="connsiteY14" fmla="*/ 840093 h 1577652"/>
              <a:gd name="connsiteX15" fmla="*/ 0 w 1441949"/>
              <a:gd name="connsiteY15" fmla="*/ 840093 h 1577652"/>
              <a:gd name="connsiteX16" fmla="*/ 0 w 1441949"/>
              <a:gd name="connsiteY16" fmla="*/ 0 h 1577652"/>
              <a:gd name="connsiteX0" fmla="*/ 0 w 1441949"/>
              <a:gd name="connsiteY0" fmla="*/ 0 h 1577652"/>
              <a:gd name="connsiteX1" fmla="*/ 240325 w 1441949"/>
              <a:gd name="connsiteY1" fmla="*/ 0 h 1577652"/>
              <a:gd name="connsiteX2" fmla="*/ 240325 w 1441949"/>
              <a:gd name="connsiteY2" fmla="*/ 0 h 1577652"/>
              <a:gd name="connsiteX3" fmla="*/ 600812 w 1441949"/>
              <a:gd name="connsiteY3" fmla="*/ 0 h 1577652"/>
              <a:gd name="connsiteX4" fmla="*/ 1441949 w 1441949"/>
              <a:gd name="connsiteY4" fmla="*/ 0 h 1577652"/>
              <a:gd name="connsiteX5" fmla="*/ 1441949 w 1441949"/>
              <a:gd name="connsiteY5" fmla="*/ 840093 h 1577652"/>
              <a:gd name="connsiteX6" fmla="*/ 1441949 w 1441949"/>
              <a:gd name="connsiteY6" fmla="*/ 840093 h 1577652"/>
              <a:gd name="connsiteX7" fmla="*/ 1441949 w 1441949"/>
              <a:gd name="connsiteY7" fmla="*/ 1200133 h 1577652"/>
              <a:gd name="connsiteX8" fmla="*/ 1441949 w 1441949"/>
              <a:gd name="connsiteY8" fmla="*/ 1440160 h 1577652"/>
              <a:gd name="connsiteX9" fmla="*/ 515755 w 1441949"/>
              <a:gd name="connsiteY9" fmla="*/ 1440160 h 1577652"/>
              <a:gd name="connsiteX10" fmla="*/ 388677 w 1441949"/>
              <a:gd name="connsiteY10" fmla="*/ 1577652 h 1577652"/>
              <a:gd name="connsiteX11" fmla="*/ 261593 w 1441949"/>
              <a:gd name="connsiteY11" fmla="*/ 1440160 h 1577652"/>
              <a:gd name="connsiteX12" fmla="*/ 0 w 1441949"/>
              <a:gd name="connsiteY12" fmla="*/ 1440160 h 1577652"/>
              <a:gd name="connsiteX13" fmla="*/ 0 w 1441949"/>
              <a:gd name="connsiteY13" fmla="*/ 1200133 h 1577652"/>
              <a:gd name="connsiteX14" fmla="*/ 0 w 1441949"/>
              <a:gd name="connsiteY14" fmla="*/ 840093 h 1577652"/>
              <a:gd name="connsiteX15" fmla="*/ 0 w 1441949"/>
              <a:gd name="connsiteY15" fmla="*/ 840093 h 1577652"/>
              <a:gd name="connsiteX16" fmla="*/ 0 w 1441949"/>
              <a:gd name="connsiteY16" fmla="*/ 0 h 157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441949" h="1577652">
                <a:moveTo>
                  <a:pt x="0" y="0"/>
                </a:moveTo>
                <a:lnTo>
                  <a:pt x="240325" y="0"/>
                </a:lnTo>
                <a:lnTo>
                  <a:pt x="240325" y="0"/>
                </a:lnTo>
                <a:lnTo>
                  <a:pt x="600812" y="0"/>
                </a:lnTo>
                <a:lnTo>
                  <a:pt x="1441949" y="0"/>
                </a:lnTo>
                <a:lnTo>
                  <a:pt x="1441949" y="840093"/>
                </a:lnTo>
                <a:lnTo>
                  <a:pt x="1441949" y="840093"/>
                </a:lnTo>
                <a:lnTo>
                  <a:pt x="1441949" y="1200133"/>
                </a:lnTo>
                <a:lnTo>
                  <a:pt x="1441949" y="1440160"/>
                </a:lnTo>
                <a:lnTo>
                  <a:pt x="515755" y="1440160"/>
                </a:lnTo>
                <a:lnTo>
                  <a:pt x="388677" y="1577652"/>
                </a:lnTo>
                <a:lnTo>
                  <a:pt x="261593" y="1440160"/>
                </a:lnTo>
                <a:lnTo>
                  <a:pt x="0" y="1440160"/>
                </a:lnTo>
                <a:lnTo>
                  <a:pt x="0" y="1200133"/>
                </a:lnTo>
                <a:lnTo>
                  <a:pt x="0" y="840093"/>
                </a:lnTo>
                <a:lnTo>
                  <a:pt x="0" y="840093"/>
                </a:lnTo>
                <a:lnTo>
                  <a:pt x="0" y="0"/>
                </a:lnTo>
                <a:close/>
              </a:path>
            </a:pathLst>
          </a:custGeom>
          <a:gradFill>
            <a:lin ang="10800000" scaled="0"/>
          </a:gra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5745707" y="2511188"/>
            <a:ext cx="1439839" cy="484496"/>
          </a:xfrm>
          <a:custGeom>
            <a:avLst/>
            <a:gdLst>
              <a:gd name="connsiteX0" fmla="*/ 0 w 1439839"/>
              <a:gd name="connsiteY0" fmla="*/ 464024 h 484496"/>
              <a:gd name="connsiteX1" fmla="*/ 1439839 w 1439839"/>
              <a:gd name="connsiteY1" fmla="*/ 0 h 484496"/>
              <a:gd name="connsiteX2" fmla="*/ 1439839 w 1439839"/>
              <a:gd name="connsiteY2" fmla="*/ 484496 h 484496"/>
              <a:gd name="connsiteX3" fmla="*/ 0 w 1439839"/>
              <a:gd name="connsiteY3" fmla="*/ 464024 h 484496"/>
              <a:gd name="connsiteX0" fmla="*/ 0 w 1439839"/>
              <a:gd name="connsiteY0" fmla="*/ 475977 h 484496"/>
              <a:gd name="connsiteX1" fmla="*/ 1439839 w 1439839"/>
              <a:gd name="connsiteY1" fmla="*/ 0 h 484496"/>
              <a:gd name="connsiteX2" fmla="*/ 1439839 w 1439839"/>
              <a:gd name="connsiteY2" fmla="*/ 484496 h 484496"/>
              <a:gd name="connsiteX3" fmla="*/ 0 w 1439839"/>
              <a:gd name="connsiteY3" fmla="*/ 475977 h 484496"/>
              <a:gd name="connsiteX0" fmla="*/ 0 w 1439839"/>
              <a:gd name="connsiteY0" fmla="*/ 481953 h 484496"/>
              <a:gd name="connsiteX1" fmla="*/ 1439839 w 1439839"/>
              <a:gd name="connsiteY1" fmla="*/ 0 h 484496"/>
              <a:gd name="connsiteX2" fmla="*/ 1439839 w 1439839"/>
              <a:gd name="connsiteY2" fmla="*/ 484496 h 484496"/>
              <a:gd name="connsiteX3" fmla="*/ 0 w 1439839"/>
              <a:gd name="connsiteY3" fmla="*/ 481953 h 48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9839" h="484496">
                <a:moveTo>
                  <a:pt x="0" y="481953"/>
                </a:moveTo>
                <a:lnTo>
                  <a:pt x="1439839" y="0"/>
                </a:lnTo>
                <a:lnTo>
                  <a:pt x="1439839" y="484496"/>
                </a:lnTo>
                <a:lnTo>
                  <a:pt x="0" y="48195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6439379" y="3942816"/>
            <a:ext cx="1439839" cy="484496"/>
          </a:xfrm>
          <a:custGeom>
            <a:avLst/>
            <a:gdLst>
              <a:gd name="connsiteX0" fmla="*/ 0 w 1439839"/>
              <a:gd name="connsiteY0" fmla="*/ 464024 h 484496"/>
              <a:gd name="connsiteX1" fmla="*/ 1439839 w 1439839"/>
              <a:gd name="connsiteY1" fmla="*/ 0 h 484496"/>
              <a:gd name="connsiteX2" fmla="*/ 1439839 w 1439839"/>
              <a:gd name="connsiteY2" fmla="*/ 484496 h 484496"/>
              <a:gd name="connsiteX3" fmla="*/ 0 w 1439839"/>
              <a:gd name="connsiteY3" fmla="*/ 464024 h 484496"/>
              <a:gd name="connsiteX0" fmla="*/ 0 w 1439839"/>
              <a:gd name="connsiteY0" fmla="*/ 475977 h 484496"/>
              <a:gd name="connsiteX1" fmla="*/ 1439839 w 1439839"/>
              <a:gd name="connsiteY1" fmla="*/ 0 h 484496"/>
              <a:gd name="connsiteX2" fmla="*/ 1439839 w 1439839"/>
              <a:gd name="connsiteY2" fmla="*/ 484496 h 484496"/>
              <a:gd name="connsiteX3" fmla="*/ 0 w 1439839"/>
              <a:gd name="connsiteY3" fmla="*/ 475977 h 484496"/>
              <a:gd name="connsiteX0" fmla="*/ 0 w 1439839"/>
              <a:gd name="connsiteY0" fmla="*/ 481953 h 484496"/>
              <a:gd name="connsiteX1" fmla="*/ 1439839 w 1439839"/>
              <a:gd name="connsiteY1" fmla="*/ 0 h 484496"/>
              <a:gd name="connsiteX2" fmla="*/ 1439839 w 1439839"/>
              <a:gd name="connsiteY2" fmla="*/ 484496 h 484496"/>
              <a:gd name="connsiteX3" fmla="*/ 0 w 1439839"/>
              <a:gd name="connsiteY3" fmla="*/ 481953 h 48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9839" h="484496">
                <a:moveTo>
                  <a:pt x="0" y="481953"/>
                </a:moveTo>
                <a:lnTo>
                  <a:pt x="1439839" y="0"/>
                </a:lnTo>
                <a:lnTo>
                  <a:pt x="1439839" y="484496"/>
                </a:lnTo>
                <a:lnTo>
                  <a:pt x="0" y="48195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4287115" y="3216551"/>
            <a:ext cx="1439839" cy="484496"/>
          </a:xfrm>
          <a:custGeom>
            <a:avLst/>
            <a:gdLst>
              <a:gd name="connsiteX0" fmla="*/ 0 w 1439839"/>
              <a:gd name="connsiteY0" fmla="*/ 464024 h 484496"/>
              <a:gd name="connsiteX1" fmla="*/ 1439839 w 1439839"/>
              <a:gd name="connsiteY1" fmla="*/ 0 h 484496"/>
              <a:gd name="connsiteX2" fmla="*/ 1439839 w 1439839"/>
              <a:gd name="connsiteY2" fmla="*/ 484496 h 484496"/>
              <a:gd name="connsiteX3" fmla="*/ 0 w 1439839"/>
              <a:gd name="connsiteY3" fmla="*/ 464024 h 484496"/>
              <a:gd name="connsiteX0" fmla="*/ 0 w 1439839"/>
              <a:gd name="connsiteY0" fmla="*/ 475977 h 484496"/>
              <a:gd name="connsiteX1" fmla="*/ 1439839 w 1439839"/>
              <a:gd name="connsiteY1" fmla="*/ 0 h 484496"/>
              <a:gd name="connsiteX2" fmla="*/ 1439839 w 1439839"/>
              <a:gd name="connsiteY2" fmla="*/ 484496 h 484496"/>
              <a:gd name="connsiteX3" fmla="*/ 0 w 1439839"/>
              <a:gd name="connsiteY3" fmla="*/ 475977 h 484496"/>
              <a:gd name="connsiteX0" fmla="*/ 0 w 1439839"/>
              <a:gd name="connsiteY0" fmla="*/ 481953 h 484496"/>
              <a:gd name="connsiteX1" fmla="*/ 1439839 w 1439839"/>
              <a:gd name="connsiteY1" fmla="*/ 0 h 484496"/>
              <a:gd name="connsiteX2" fmla="*/ 1439839 w 1439839"/>
              <a:gd name="connsiteY2" fmla="*/ 484496 h 484496"/>
              <a:gd name="connsiteX3" fmla="*/ 0 w 1439839"/>
              <a:gd name="connsiteY3" fmla="*/ 481953 h 48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9839" h="484496">
                <a:moveTo>
                  <a:pt x="0" y="481953"/>
                </a:moveTo>
                <a:lnTo>
                  <a:pt x="1439839" y="0"/>
                </a:lnTo>
                <a:lnTo>
                  <a:pt x="1439839" y="484496"/>
                </a:lnTo>
                <a:lnTo>
                  <a:pt x="0" y="48195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4983991" y="4690341"/>
            <a:ext cx="1439839" cy="484496"/>
          </a:xfrm>
          <a:custGeom>
            <a:avLst/>
            <a:gdLst>
              <a:gd name="connsiteX0" fmla="*/ 0 w 1439839"/>
              <a:gd name="connsiteY0" fmla="*/ 464024 h 484496"/>
              <a:gd name="connsiteX1" fmla="*/ 1439839 w 1439839"/>
              <a:gd name="connsiteY1" fmla="*/ 0 h 484496"/>
              <a:gd name="connsiteX2" fmla="*/ 1439839 w 1439839"/>
              <a:gd name="connsiteY2" fmla="*/ 484496 h 484496"/>
              <a:gd name="connsiteX3" fmla="*/ 0 w 1439839"/>
              <a:gd name="connsiteY3" fmla="*/ 464024 h 484496"/>
              <a:gd name="connsiteX0" fmla="*/ 0 w 1439839"/>
              <a:gd name="connsiteY0" fmla="*/ 475977 h 484496"/>
              <a:gd name="connsiteX1" fmla="*/ 1439839 w 1439839"/>
              <a:gd name="connsiteY1" fmla="*/ 0 h 484496"/>
              <a:gd name="connsiteX2" fmla="*/ 1439839 w 1439839"/>
              <a:gd name="connsiteY2" fmla="*/ 484496 h 484496"/>
              <a:gd name="connsiteX3" fmla="*/ 0 w 1439839"/>
              <a:gd name="connsiteY3" fmla="*/ 475977 h 484496"/>
              <a:gd name="connsiteX0" fmla="*/ 0 w 1439839"/>
              <a:gd name="connsiteY0" fmla="*/ 481953 h 484496"/>
              <a:gd name="connsiteX1" fmla="*/ 1439839 w 1439839"/>
              <a:gd name="connsiteY1" fmla="*/ 0 h 484496"/>
              <a:gd name="connsiteX2" fmla="*/ 1439839 w 1439839"/>
              <a:gd name="connsiteY2" fmla="*/ 484496 h 484496"/>
              <a:gd name="connsiteX3" fmla="*/ 0 w 1439839"/>
              <a:gd name="connsiteY3" fmla="*/ 481953 h 48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9839" h="484496">
                <a:moveTo>
                  <a:pt x="0" y="481953"/>
                </a:moveTo>
                <a:lnTo>
                  <a:pt x="1439839" y="0"/>
                </a:lnTo>
                <a:lnTo>
                  <a:pt x="1439839" y="484496"/>
                </a:lnTo>
                <a:lnTo>
                  <a:pt x="0" y="481953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979630" y="1874198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30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88814" y="3348166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30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95700" y="2558459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25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03487" y="4071315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25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130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 39"/>
          <p:cNvSpPr/>
          <p:nvPr/>
        </p:nvSpPr>
        <p:spPr>
          <a:xfrm>
            <a:off x="5015880" y="617561"/>
            <a:ext cx="2961564" cy="5622878"/>
          </a:xfrm>
          <a:custGeom>
            <a:avLst/>
            <a:gdLst>
              <a:gd name="connsiteX0" fmla="*/ 0 w 2961564"/>
              <a:gd name="connsiteY0" fmla="*/ 5622878 h 5622878"/>
              <a:gd name="connsiteX1" fmla="*/ 0 w 2961564"/>
              <a:gd name="connsiteY1" fmla="*/ 4176215 h 5622878"/>
              <a:gd name="connsiteX2" fmla="*/ 1364776 w 2961564"/>
              <a:gd name="connsiteY2" fmla="*/ 4176215 h 5622878"/>
              <a:gd name="connsiteX3" fmla="*/ 1364776 w 2961564"/>
              <a:gd name="connsiteY3" fmla="*/ 2647666 h 5622878"/>
              <a:gd name="connsiteX4" fmla="*/ 2961564 w 2961564"/>
              <a:gd name="connsiteY4" fmla="*/ 2647666 h 5622878"/>
              <a:gd name="connsiteX5" fmla="*/ 2961564 w 2961564"/>
              <a:gd name="connsiteY5" fmla="*/ 0 h 5622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61564" h="5622878">
                <a:moveTo>
                  <a:pt x="0" y="5622878"/>
                </a:moveTo>
                <a:lnTo>
                  <a:pt x="0" y="4176215"/>
                </a:lnTo>
                <a:lnTo>
                  <a:pt x="1364776" y="4176215"/>
                </a:lnTo>
                <a:lnTo>
                  <a:pt x="1364776" y="2647666"/>
                </a:lnTo>
                <a:lnTo>
                  <a:pt x="2961564" y="2647666"/>
                </a:lnTo>
                <a:lnTo>
                  <a:pt x="2961564" y="0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燕尾形箭头 40"/>
          <p:cNvSpPr/>
          <p:nvPr/>
        </p:nvSpPr>
        <p:spPr>
          <a:xfrm rot="16200000">
            <a:off x="4727928" y="5954415"/>
            <a:ext cx="576064" cy="407867"/>
          </a:xfrm>
          <a:prstGeom prst="notchedRightArrow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7842833" y="478152"/>
            <a:ext cx="269221" cy="278817"/>
          </a:xfrm>
          <a:custGeom>
            <a:avLst/>
            <a:gdLst>
              <a:gd name="connsiteX0" fmla="*/ 464024 w 682388"/>
              <a:gd name="connsiteY0" fmla="*/ 0 h 914400"/>
              <a:gd name="connsiteX1" fmla="*/ 0 w 682388"/>
              <a:gd name="connsiteY1" fmla="*/ 914400 h 914400"/>
              <a:gd name="connsiteX2" fmla="*/ 450376 w 682388"/>
              <a:gd name="connsiteY2" fmla="*/ 532263 h 914400"/>
              <a:gd name="connsiteX3" fmla="*/ 682388 w 682388"/>
              <a:gd name="connsiteY3" fmla="*/ 859809 h 914400"/>
              <a:gd name="connsiteX4" fmla="*/ 464024 w 682388"/>
              <a:gd name="connsiteY4" fmla="*/ 0 h 914400"/>
              <a:gd name="connsiteX0" fmla="*/ 464024 w 832513"/>
              <a:gd name="connsiteY0" fmla="*/ 0 h 914400"/>
              <a:gd name="connsiteX1" fmla="*/ 0 w 832513"/>
              <a:gd name="connsiteY1" fmla="*/ 914400 h 914400"/>
              <a:gd name="connsiteX2" fmla="*/ 450376 w 832513"/>
              <a:gd name="connsiteY2" fmla="*/ 532263 h 914400"/>
              <a:gd name="connsiteX3" fmla="*/ 832513 w 832513"/>
              <a:gd name="connsiteY3" fmla="*/ 914400 h 914400"/>
              <a:gd name="connsiteX4" fmla="*/ 464024 w 832513"/>
              <a:gd name="connsiteY4" fmla="*/ 0 h 914400"/>
              <a:gd name="connsiteX0" fmla="*/ 464024 w 832513"/>
              <a:gd name="connsiteY0" fmla="*/ 0 h 914400"/>
              <a:gd name="connsiteX1" fmla="*/ 0 w 832513"/>
              <a:gd name="connsiteY1" fmla="*/ 914400 h 914400"/>
              <a:gd name="connsiteX2" fmla="*/ 480521 w 832513"/>
              <a:gd name="connsiteY2" fmla="*/ 542312 h 914400"/>
              <a:gd name="connsiteX3" fmla="*/ 832513 w 832513"/>
              <a:gd name="connsiteY3" fmla="*/ 914400 h 914400"/>
              <a:gd name="connsiteX4" fmla="*/ 464024 w 832513"/>
              <a:gd name="connsiteY4" fmla="*/ 0 h 914400"/>
              <a:gd name="connsiteX0" fmla="*/ 464024 w 832513"/>
              <a:gd name="connsiteY0" fmla="*/ 0 h 914400"/>
              <a:gd name="connsiteX1" fmla="*/ 0 w 832513"/>
              <a:gd name="connsiteY1" fmla="*/ 914400 h 914400"/>
              <a:gd name="connsiteX2" fmla="*/ 465449 w 832513"/>
              <a:gd name="connsiteY2" fmla="*/ 537287 h 914400"/>
              <a:gd name="connsiteX3" fmla="*/ 832513 w 832513"/>
              <a:gd name="connsiteY3" fmla="*/ 914400 h 914400"/>
              <a:gd name="connsiteX4" fmla="*/ 464024 w 832513"/>
              <a:gd name="connsiteY4" fmla="*/ 0 h 914400"/>
              <a:gd name="connsiteX0" fmla="*/ 464024 w 887779"/>
              <a:gd name="connsiteY0" fmla="*/ 0 h 919424"/>
              <a:gd name="connsiteX1" fmla="*/ 0 w 887779"/>
              <a:gd name="connsiteY1" fmla="*/ 914400 h 919424"/>
              <a:gd name="connsiteX2" fmla="*/ 465449 w 887779"/>
              <a:gd name="connsiteY2" fmla="*/ 537287 h 919424"/>
              <a:gd name="connsiteX3" fmla="*/ 887779 w 887779"/>
              <a:gd name="connsiteY3" fmla="*/ 919424 h 919424"/>
              <a:gd name="connsiteX4" fmla="*/ 464024 w 887779"/>
              <a:gd name="connsiteY4" fmla="*/ 0 h 919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7779" h="919424">
                <a:moveTo>
                  <a:pt x="464024" y="0"/>
                </a:moveTo>
                <a:lnTo>
                  <a:pt x="0" y="914400"/>
                </a:lnTo>
                <a:lnTo>
                  <a:pt x="465449" y="537287"/>
                </a:lnTo>
                <a:lnTo>
                  <a:pt x="887779" y="919424"/>
                </a:lnTo>
                <a:lnTo>
                  <a:pt x="464024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2525290" y="4257861"/>
            <a:ext cx="2554388" cy="1068572"/>
            <a:chOff x="767408" y="1628800"/>
            <a:chExt cx="2554388" cy="1068572"/>
          </a:xfrm>
        </p:grpSpPr>
        <p:sp>
          <p:nvSpPr>
            <p:cNvPr id="44" name="任意多边形 43"/>
            <p:cNvSpPr/>
            <p:nvPr/>
          </p:nvSpPr>
          <p:spPr>
            <a:xfrm>
              <a:off x="767408" y="1628800"/>
              <a:ext cx="2503967" cy="1068572"/>
            </a:xfrm>
            <a:custGeom>
              <a:avLst/>
              <a:gdLst>
                <a:gd name="connsiteX0" fmla="*/ 0 w 2503967"/>
                <a:gd name="connsiteY0" fmla="*/ 0 h 1068572"/>
                <a:gd name="connsiteX1" fmla="*/ 1855381 w 2503967"/>
                <a:gd name="connsiteY1" fmla="*/ 0 h 1068572"/>
                <a:gd name="connsiteX2" fmla="*/ 2503967 w 2503967"/>
                <a:gd name="connsiteY2" fmla="*/ 520995 h 1068572"/>
                <a:gd name="connsiteX3" fmla="*/ 1834116 w 2503967"/>
                <a:gd name="connsiteY3" fmla="*/ 1068572 h 1068572"/>
                <a:gd name="connsiteX4" fmla="*/ 10632 w 2503967"/>
                <a:gd name="connsiteY4" fmla="*/ 1068572 h 1068572"/>
                <a:gd name="connsiteX5" fmla="*/ 10632 w 2503967"/>
                <a:gd name="connsiteY5" fmla="*/ 574158 h 1068572"/>
                <a:gd name="connsiteX6" fmla="*/ 53163 w 2503967"/>
                <a:gd name="connsiteY6" fmla="*/ 531628 h 1068572"/>
                <a:gd name="connsiteX7" fmla="*/ 10632 w 2503967"/>
                <a:gd name="connsiteY7" fmla="*/ 462516 h 1068572"/>
                <a:gd name="connsiteX8" fmla="*/ 0 w 2503967"/>
                <a:gd name="connsiteY8" fmla="*/ 0 h 1068572"/>
                <a:gd name="connsiteX0" fmla="*/ 0 w 2503967"/>
                <a:gd name="connsiteY0" fmla="*/ 0 h 1068572"/>
                <a:gd name="connsiteX1" fmla="*/ 1855381 w 2503967"/>
                <a:gd name="connsiteY1" fmla="*/ 0 h 1068572"/>
                <a:gd name="connsiteX2" fmla="*/ 2503967 w 2503967"/>
                <a:gd name="connsiteY2" fmla="*/ 520995 h 1068572"/>
                <a:gd name="connsiteX3" fmla="*/ 1834116 w 2503967"/>
                <a:gd name="connsiteY3" fmla="*/ 1068572 h 1068572"/>
                <a:gd name="connsiteX4" fmla="*/ 10632 w 2503967"/>
                <a:gd name="connsiteY4" fmla="*/ 1068572 h 1068572"/>
                <a:gd name="connsiteX5" fmla="*/ 10632 w 2503967"/>
                <a:gd name="connsiteY5" fmla="*/ 574158 h 1068572"/>
                <a:gd name="connsiteX6" fmla="*/ 74428 w 2503967"/>
                <a:gd name="connsiteY6" fmla="*/ 531628 h 1068572"/>
                <a:gd name="connsiteX7" fmla="*/ 10632 w 2503967"/>
                <a:gd name="connsiteY7" fmla="*/ 462516 h 1068572"/>
                <a:gd name="connsiteX8" fmla="*/ 0 w 2503967"/>
                <a:gd name="connsiteY8" fmla="*/ 0 h 106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3967" h="1068572">
                  <a:moveTo>
                    <a:pt x="0" y="0"/>
                  </a:moveTo>
                  <a:lnTo>
                    <a:pt x="1855381" y="0"/>
                  </a:lnTo>
                  <a:lnTo>
                    <a:pt x="2503967" y="520995"/>
                  </a:lnTo>
                  <a:lnTo>
                    <a:pt x="1834116" y="1068572"/>
                  </a:lnTo>
                  <a:lnTo>
                    <a:pt x="10632" y="1068572"/>
                  </a:lnTo>
                  <a:lnTo>
                    <a:pt x="10632" y="574158"/>
                  </a:lnTo>
                  <a:lnTo>
                    <a:pt x="74428" y="531628"/>
                  </a:lnTo>
                  <a:lnTo>
                    <a:pt x="10632" y="4625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860000"/>
                </a:gs>
                <a:gs pos="0">
                  <a:srgbClr val="00B7D4"/>
                </a:gs>
                <a:gs pos="0">
                  <a:srgbClr val="860000"/>
                </a:gs>
                <a:gs pos="0">
                  <a:srgbClr val="FFD100"/>
                </a:gs>
                <a:gs pos="100000">
                  <a:srgbClr val="FF5600"/>
                </a:gs>
              </a:gsLst>
              <a:lin ang="0" scaled="0"/>
            </a:gradFill>
            <a:ln>
              <a:noFill/>
            </a:ln>
            <a:effectLst>
              <a:outerShdw blurRad="88900" dist="76200" dir="7800000" algn="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071664" y="2082369"/>
              <a:ext cx="250132" cy="144016"/>
              <a:chOff x="7160413" y="1628800"/>
              <a:chExt cx="250132" cy="144016"/>
            </a:xfrm>
          </p:grpSpPr>
          <p:sp>
            <p:nvSpPr>
              <p:cNvPr id="50" name="流程图: 终止 49"/>
              <p:cNvSpPr/>
              <p:nvPr/>
            </p:nvSpPr>
            <p:spPr>
              <a:xfrm>
                <a:off x="7160413" y="1682808"/>
                <a:ext cx="144016" cy="36000"/>
              </a:xfrm>
              <a:prstGeom prst="flowChartTerminator">
                <a:avLst/>
              </a:prstGeom>
              <a:solidFill>
                <a:schemeClr val="bg1"/>
              </a:solidFill>
              <a:ln w="12700">
                <a:solidFill>
                  <a:srgbClr val="00B7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7266529" y="1628800"/>
                <a:ext cx="144016" cy="144016"/>
              </a:xfrm>
              <a:prstGeom prst="ellipse">
                <a:avLst/>
              </a:prstGeom>
              <a:gradFill flip="none" rotWithShape="1">
                <a:gsLst>
                  <a:gs pos="0">
                    <a:srgbClr val="860000"/>
                  </a:gs>
                  <a:gs pos="0">
                    <a:srgbClr val="00B7D4"/>
                  </a:gs>
                  <a:gs pos="0">
                    <a:srgbClr val="860000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rgbClr val="00B7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7302537" y="1664808"/>
                <a:ext cx="72000" cy="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2115013" y="1800434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 rot="2670">
              <a:off x="868943" y="1790125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第一条说明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 rot="2670">
              <a:off x="869050" y="2006310"/>
              <a:ext cx="1168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由官方简体中文正式版制作而成，只需要执行一次快速安装即可使用。已经注册的非</a:t>
              </a:r>
              <a:r>
                <a:rPr lang="en-US" altLang="zh-CN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tryout</a:t>
              </a:r>
              <a:r>
                <a:rPr lang="zh-CN" altLang="en-US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版。</a:t>
              </a:r>
            </a:p>
          </p:txBody>
        </p:sp>
        <p:sp>
          <p:nvSpPr>
            <p:cNvPr id="49" name="椭圆 48"/>
            <p:cNvSpPr/>
            <p:nvPr/>
          </p:nvSpPr>
          <p:spPr>
            <a:xfrm>
              <a:off x="2060256" y="1764618"/>
              <a:ext cx="792088" cy="792088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481451" y="1431848"/>
            <a:ext cx="2554388" cy="1068572"/>
            <a:chOff x="767408" y="1628800"/>
            <a:chExt cx="2554388" cy="1068572"/>
          </a:xfrm>
        </p:grpSpPr>
        <p:sp>
          <p:nvSpPr>
            <p:cNvPr id="54" name="任意多边形 53"/>
            <p:cNvSpPr/>
            <p:nvPr/>
          </p:nvSpPr>
          <p:spPr>
            <a:xfrm>
              <a:off x="767408" y="1628800"/>
              <a:ext cx="2503967" cy="1068572"/>
            </a:xfrm>
            <a:custGeom>
              <a:avLst/>
              <a:gdLst>
                <a:gd name="connsiteX0" fmla="*/ 0 w 2503967"/>
                <a:gd name="connsiteY0" fmla="*/ 0 h 1068572"/>
                <a:gd name="connsiteX1" fmla="*/ 1855381 w 2503967"/>
                <a:gd name="connsiteY1" fmla="*/ 0 h 1068572"/>
                <a:gd name="connsiteX2" fmla="*/ 2503967 w 2503967"/>
                <a:gd name="connsiteY2" fmla="*/ 520995 h 1068572"/>
                <a:gd name="connsiteX3" fmla="*/ 1834116 w 2503967"/>
                <a:gd name="connsiteY3" fmla="*/ 1068572 h 1068572"/>
                <a:gd name="connsiteX4" fmla="*/ 10632 w 2503967"/>
                <a:gd name="connsiteY4" fmla="*/ 1068572 h 1068572"/>
                <a:gd name="connsiteX5" fmla="*/ 10632 w 2503967"/>
                <a:gd name="connsiteY5" fmla="*/ 574158 h 1068572"/>
                <a:gd name="connsiteX6" fmla="*/ 53163 w 2503967"/>
                <a:gd name="connsiteY6" fmla="*/ 531628 h 1068572"/>
                <a:gd name="connsiteX7" fmla="*/ 10632 w 2503967"/>
                <a:gd name="connsiteY7" fmla="*/ 462516 h 1068572"/>
                <a:gd name="connsiteX8" fmla="*/ 0 w 2503967"/>
                <a:gd name="connsiteY8" fmla="*/ 0 h 1068572"/>
                <a:gd name="connsiteX0" fmla="*/ 0 w 2503967"/>
                <a:gd name="connsiteY0" fmla="*/ 0 h 1068572"/>
                <a:gd name="connsiteX1" fmla="*/ 1855381 w 2503967"/>
                <a:gd name="connsiteY1" fmla="*/ 0 h 1068572"/>
                <a:gd name="connsiteX2" fmla="*/ 2503967 w 2503967"/>
                <a:gd name="connsiteY2" fmla="*/ 520995 h 1068572"/>
                <a:gd name="connsiteX3" fmla="*/ 1834116 w 2503967"/>
                <a:gd name="connsiteY3" fmla="*/ 1068572 h 1068572"/>
                <a:gd name="connsiteX4" fmla="*/ 10632 w 2503967"/>
                <a:gd name="connsiteY4" fmla="*/ 1068572 h 1068572"/>
                <a:gd name="connsiteX5" fmla="*/ 10632 w 2503967"/>
                <a:gd name="connsiteY5" fmla="*/ 574158 h 1068572"/>
                <a:gd name="connsiteX6" fmla="*/ 74428 w 2503967"/>
                <a:gd name="connsiteY6" fmla="*/ 531628 h 1068572"/>
                <a:gd name="connsiteX7" fmla="*/ 10632 w 2503967"/>
                <a:gd name="connsiteY7" fmla="*/ 462516 h 1068572"/>
                <a:gd name="connsiteX8" fmla="*/ 0 w 2503967"/>
                <a:gd name="connsiteY8" fmla="*/ 0 h 106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3967" h="1068572">
                  <a:moveTo>
                    <a:pt x="0" y="0"/>
                  </a:moveTo>
                  <a:lnTo>
                    <a:pt x="1855381" y="0"/>
                  </a:lnTo>
                  <a:lnTo>
                    <a:pt x="2503967" y="520995"/>
                  </a:lnTo>
                  <a:lnTo>
                    <a:pt x="1834116" y="1068572"/>
                  </a:lnTo>
                  <a:lnTo>
                    <a:pt x="10632" y="1068572"/>
                  </a:lnTo>
                  <a:lnTo>
                    <a:pt x="10632" y="574158"/>
                  </a:lnTo>
                  <a:lnTo>
                    <a:pt x="74428" y="531628"/>
                  </a:lnTo>
                  <a:lnTo>
                    <a:pt x="10632" y="4625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860000"/>
                </a:gs>
                <a:gs pos="0">
                  <a:srgbClr val="00B7D4"/>
                </a:gs>
                <a:gs pos="0">
                  <a:srgbClr val="860000"/>
                </a:gs>
                <a:gs pos="0">
                  <a:srgbClr val="E70000"/>
                </a:gs>
                <a:gs pos="100000">
                  <a:srgbClr val="620000"/>
                </a:gs>
              </a:gsLst>
              <a:lin ang="0" scaled="0"/>
            </a:gradFill>
            <a:ln>
              <a:noFill/>
            </a:ln>
            <a:effectLst>
              <a:outerShdw blurRad="88900" dist="76200" dir="7800000" algn="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3071664" y="2082369"/>
              <a:ext cx="250132" cy="144016"/>
              <a:chOff x="7160413" y="1628800"/>
              <a:chExt cx="250132" cy="144016"/>
            </a:xfrm>
          </p:grpSpPr>
          <p:sp>
            <p:nvSpPr>
              <p:cNvPr id="60" name="流程图: 终止 59"/>
              <p:cNvSpPr/>
              <p:nvPr/>
            </p:nvSpPr>
            <p:spPr>
              <a:xfrm>
                <a:off x="7160413" y="1682808"/>
                <a:ext cx="144016" cy="36000"/>
              </a:xfrm>
              <a:prstGeom prst="flowChartTerminator">
                <a:avLst/>
              </a:prstGeom>
              <a:solidFill>
                <a:schemeClr val="bg1"/>
              </a:solidFill>
              <a:ln w="12700">
                <a:solidFill>
                  <a:srgbClr val="00B7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7266529" y="1628800"/>
                <a:ext cx="144016" cy="144016"/>
              </a:xfrm>
              <a:prstGeom prst="ellipse">
                <a:avLst/>
              </a:prstGeom>
              <a:gradFill flip="none" rotWithShape="1">
                <a:gsLst>
                  <a:gs pos="0">
                    <a:srgbClr val="860000"/>
                  </a:gs>
                  <a:gs pos="0">
                    <a:srgbClr val="00B7D4"/>
                  </a:gs>
                  <a:gs pos="0">
                    <a:srgbClr val="860000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rgbClr val="00B7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7302537" y="1664808"/>
                <a:ext cx="72000" cy="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2115013" y="1800434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 rot="2670">
              <a:off x="868943" y="1790125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第一条说明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 rot="2670">
              <a:off x="869050" y="2006310"/>
              <a:ext cx="1168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由官方简体中文正式版制作而成，只需要执行一次快速安装即可使用。已经注册的非</a:t>
              </a:r>
              <a:r>
                <a:rPr lang="en-US" altLang="zh-CN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tryout</a:t>
              </a:r>
              <a:r>
                <a:rPr lang="zh-CN" altLang="en-US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版。</a:t>
              </a:r>
            </a:p>
          </p:txBody>
        </p:sp>
        <p:sp>
          <p:nvSpPr>
            <p:cNvPr id="59" name="椭圆 58"/>
            <p:cNvSpPr/>
            <p:nvPr/>
          </p:nvSpPr>
          <p:spPr>
            <a:xfrm>
              <a:off x="2060256" y="1764618"/>
              <a:ext cx="792088" cy="792088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882853" y="2753537"/>
            <a:ext cx="2554388" cy="1068572"/>
            <a:chOff x="767408" y="1628800"/>
            <a:chExt cx="2554388" cy="1068572"/>
          </a:xfrm>
        </p:grpSpPr>
        <p:sp>
          <p:nvSpPr>
            <p:cNvPr id="64" name="任意多边形 63"/>
            <p:cNvSpPr/>
            <p:nvPr/>
          </p:nvSpPr>
          <p:spPr>
            <a:xfrm>
              <a:off x="767408" y="1628800"/>
              <a:ext cx="2503967" cy="1068572"/>
            </a:xfrm>
            <a:custGeom>
              <a:avLst/>
              <a:gdLst>
                <a:gd name="connsiteX0" fmla="*/ 0 w 2503967"/>
                <a:gd name="connsiteY0" fmla="*/ 0 h 1068572"/>
                <a:gd name="connsiteX1" fmla="*/ 1855381 w 2503967"/>
                <a:gd name="connsiteY1" fmla="*/ 0 h 1068572"/>
                <a:gd name="connsiteX2" fmla="*/ 2503967 w 2503967"/>
                <a:gd name="connsiteY2" fmla="*/ 520995 h 1068572"/>
                <a:gd name="connsiteX3" fmla="*/ 1834116 w 2503967"/>
                <a:gd name="connsiteY3" fmla="*/ 1068572 h 1068572"/>
                <a:gd name="connsiteX4" fmla="*/ 10632 w 2503967"/>
                <a:gd name="connsiteY4" fmla="*/ 1068572 h 1068572"/>
                <a:gd name="connsiteX5" fmla="*/ 10632 w 2503967"/>
                <a:gd name="connsiteY5" fmla="*/ 574158 h 1068572"/>
                <a:gd name="connsiteX6" fmla="*/ 53163 w 2503967"/>
                <a:gd name="connsiteY6" fmla="*/ 531628 h 1068572"/>
                <a:gd name="connsiteX7" fmla="*/ 10632 w 2503967"/>
                <a:gd name="connsiteY7" fmla="*/ 462516 h 1068572"/>
                <a:gd name="connsiteX8" fmla="*/ 0 w 2503967"/>
                <a:gd name="connsiteY8" fmla="*/ 0 h 1068572"/>
                <a:gd name="connsiteX0" fmla="*/ 0 w 2503967"/>
                <a:gd name="connsiteY0" fmla="*/ 0 h 1068572"/>
                <a:gd name="connsiteX1" fmla="*/ 1855381 w 2503967"/>
                <a:gd name="connsiteY1" fmla="*/ 0 h 1068572"/>
                <a:gd name="connsiteX2" fmla="*/ 2503967 w 2503967"/>
                <a:gd name="connsiteY2" fmla="*/ 520995 h 1068572"/>
                <a:gd name="connsiteX3" fmla="*/ 1834116 w 2503967"/>
                <a:gd name="connsiteY3" fmla="*/ 1068572 h 1068572"/>
                <a:gd name="connsiteX4" fmla="*/ 10632 w 2503967"/>
                <a:gd name="connsiteY4" fmla="*/ 1068572 h 1068572"/>
                <a:gd name="connsiteX5" fmla="*/ 10632 w 2503967"/>
                <a:gd name="connsiteY5" fmla="*/ 574158 h 1068572"/>
                <a:gd name="connsiteX6" fmla="*/ 74428 w 2503967"/>
                <a:gd name="connsiteY6" fmla="*/ 531628 h 1068572"/>
                <a:gd name="connsiteX7" fmla="*/ 10632 w 2503967"/>
                <a:gd name="connsiteY7" fmla="*/ 462516 h 1068572"/>
                <a:gd name="connsiteX8" fmla="*/ 0 w 2503967"/>
                <a:gd name="connsiteY8" fmla="*/ 0 h 106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3967" h="1068572">
                  <a:moveTo>
                    <a:pt x="0" y="0"/>
                  </a:moveTo>
                  <a:lnTo>
                    <a:pt x="1855381" y="0"/>
                  </a:lnTo>
                  <a:lnTo>
                    <a:pt x="2503967" y="520995"/>
                  </a:lnTo>
                  <a:lnTo>
                    <a:pt x="1834116" y="1068572"/>
                  </a:lnTo>
                  <a:lnTo>
                    <a:pt x="10632" y="1068572"/>
                  </a:lnTo>
                  <a:lnTo>
                    <a:pt x="10632" y="574158"/>
                  </a:lnTo>
                  <a:lnTo>
                    <a:pt x="74428" y="531628"/>
                  </a:lnTo>
                  <a:lnTo>
                    <a:pt x="10632" y="4625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860000"/>
                </a:gs>
                <a:gs pos="0">
                  <a:srgbClr val="00B7D4"/>
                </a:gs>
                <a:gs pos="0">
                  <a:srgbClr val="860000"/>
                </a:gs>
                <a:gs pos="0">
                  <a:srgbClr val="91F100"/>
                </a:gs>
                <a:gs pos="100000">
                  <a:srgbClr val="458E00"/>
                </a:gs>
              </a:gsLst>
              <a:lin ang="0" scaled="0"/>
            </a:gradFill>
            <a:ln>
              <a:noFill/>
            </a:ln>
            <a:effectLst>
              <a:outerShdw blurRad="88900" dist="76200" dir="7800000" algn="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3071664" y="2082369"/>
              <a:ext cx="250132" cy="144016"/>
              <a:chOff x="7160413" y="1628800"/>
              <a:chExt cx="250132" cy="144016"/>
            </a:xfrm>
          </p:grpSpPr>
          <p:sp>
            <p:nvSpPr>
              <p:cNvPr id="70" name="流程图: 终止 69"/>
              <p:cNvSpPr/>
              <p:nvPr/>
            </p:nvSpPr>
            <p:spPr>
              <a:xfrm>
                <a:off x="7160413" y="1682808"/>
                <a:ext cx="144016" cy="36000"/>
              </a:xfrm>
              <a:prstGeom prst="flowChartTerminator">
                <a:avLst/>
              </a:prstGeom>
              <a:solidFill>
                <a:schemeClr val="bg1"/>
              </a:solidFill>
              <a:ln w="12700">
                <a:solidFill>
                  <a:srgbClr val="00B7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7266529" y="1628800"/>
                <a:ext cx="144016" cy="144016"/>
              </a:xfrm>
              <a:prstGeom prst="ellipse">
                <a:avLst/>
              </a:prstGeom>
              <a:gradFill flip="none" rotWithShape="1">
                <a:gsLst>
                  <a:gs pos="0">
                    <a:srgbClr val="860000"/>
                  </a:gs>
                  <a:gs pos="0">
                    <a:srgbClr val="00B7D4"/>
                  </a:gs>
                  <a:gs pos="0">
                    <a:srgbClr val="860000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rgbClr val="00B7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7302537" y="1664808"/>
                <a:ext cx="72000" cy="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2115013" y="1800434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 rot="2670">
              <a:off x="868943" y="1790125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第一条说明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 rot="2670">
              <a:off x="869050" y="2006310"/>
              <a:ext cx="1168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由官方简体中文正式版制作而成，只需要执行一次快速安装即可使用。已经注册的非</a:t>
              </a:r>
              <a:r>
                <a:rPr lang="en-US" altLang="zh-CN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tryout</a:t>
              </a:r>
              <a:r>
                <a:rPr lang="zh-CN" altLang="en-US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版。</a:t>
              </a:r>
            </a:p>
          </p:txBody>
        </p:sp>
        <p:sp>
          <p:nvSpPr>
            <p:cNvPr id="69" name="椭圆 68"/>
            <p:cNvSpPr/>
            <p:nvPr/>
          </p:nvSpPr>
          <p:spPr>
            <a:xfrm>
              <a:off x="2060256" y="1764618"/>
              <a:ext cx="792088" cy="792088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05720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951984" y="-1889574"/>
            <a:ext cx="2176089" cy="903692"/>
            <a:chOff x="1399631" y="1628800"/>
            <a:chExt cx="2176089" cy="903692"/>
          </a:xfrm>
        </p:grpSpPr>
        <p:sp>
          <p:nvSpPr>
            <p:cNvPr id="13" name="矩形 12"/>
            <p:cNvSpPr/>
            <p:nvPr/>
          </p:nvSpPr>
          <p:spPr>
            <a:xfrm>
              <a:off x="1896448" y="2006956"/>
              <a:ext cx="1679272" cy="525536"/>
            </a:xfrm>
            <a:prstGeom prst="rect">
              <a:avLst/>
            </a:prstGeom>
            <a:gradFill flip="none" rotWithShape="1">
              <a:gsLst>
                <a:gs pos="0">
                  <a:srgbClr val="007588">
                    <a:lumMod val="100000"/>
                  </a:srgbClr>
                </a:gs>
                <a:gs pos="0">
                  <a:srgbClr val="00B7D4"/>
                </a:gs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1399631" y="1884019"/>
              <a:ext cx="525536" cy="525536"/>
            </a:xfrm>
            <a:prstGeom prst="rect">
              <a:avLst/>
            </a:prstGeom>
            <a:gradFill flip="none" rotWithShape="1">
              <a:gsLst>
                <a:gs pos="0">
                  <a:srgbClr val="007588"/>
                </a:gs>
                <a:gs pos="0">
                  <a:srgbClr val="00B7D4"/>
                </a:gs>
                <a:gs pos="0">
                  <a:srgbClr val="F1E8DE"/>
                </a:gs>
                <a:gs pos="100000">
                  <a:srgbClr val="AEA49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925167" y="1628800"/>
              <a:ext cx="1572914" cy="775794"/>
            </a:xfrm>
            <a:custGeom>
              <a:avLst/>
              <a:gdLst>
                <a:gd name="connsiteX0" fmla="*/ 0 w 1080120"/>
                <a:gd name="connsiteY0" fmla="*/ 0 h 1080120"/>
                <a:gd name="connsiteX1" fmla="*/ 1080120 w 1080120"/>
                <a:gd name="connsiteY1" fmla="*/ 0 h 1080120"/>
                <a:gd name="connsiteX2" fmla="*/ 1080120 w 1080120"/>
                <a:gd name="connsiteY2" fmla="*/ 1080120 h 1080120"/>
                <a:gd name="connsiteX3" fmla="*/ 0 w 1080120"/>
                <a:gd name="connsiteY3" fmla="*/ 1080120 h 1080120"/>
                <a:gd name="connsiteX4" fmla="*/ 0 w 1080120"/>
                <a:gd name="connsiteY4" fmla="*/ 0 h 108012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1080120 w 3232770"/>
                <a:gd name="connsiteY2" fmla="*/ 1594470 h 1594470"/>
                <a:gd name="connsiteX3" fmla="*/ 0 w 3232770"/>
                <a:gd name="connsiteY3" fmla="*/ 1594470 h 1594470"/>
                <a:gd name="connsiteX4" fmla="*/ 0 w 3232770"/>
                <a:gd name="connsiteY4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32770 w 3232770"/>
                <a:gd name="connsiteY2" fmla="*/ 1108695 h 1594470"/>
                <a:gd name="connsiteX3" fmla="*/ 0 w 3232770"/>
                <a:gd name="connsiteY3" fmla="*/ 1594470 h 1594470"/>
                <a:gd name="connsiteX4" fmla="*/ 0 w 3232770"/>
                <a:gd name="connsiteY4" fmla="*/ 514350 h 1594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2770" h="1594470">
                  <a:moveTo>
                    <a:pt x="0" y="514350"/>
                  </a:moveTo>
                  <a:lnTo>
                    <a:pt x="3232770" y="0"/>
                  </a:lnTo>
                  <a:lnTo>
                    <a:pt x="3232770" y="1108695"/>
                  </a:lnTo>
                  <a:lnTo>
                    <a:pt x="0" y="1594470"/>
                  </a:lnTo>
                  <a:lnTo>
                    <a:pt x="0" y="5143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65100"/>
                </a:gs>
                <a:gs pos="0">
                  <a:srgbClr val="00B7D4"/>
                </a:gs>
                <a:gs pos="0">
                  <a:srgbClr val="865100"/>
                </a:gs>
                <a:gs pos="61000">
                  <a:srgbClr val="FEB121"/>
                </a:gs>
                <a:gs pos="100000">
                  <a:srgbClr val="E8970E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51984" y="-974280"/>
            <a:ext cx="2176089" cy="903692"/>
            <a:chOff x="1399631" y="1628800"/>
            <a:chExt cx="2176089" cy="903692"/>
          </a:xfrm>
        </p:grpSpPr>
        <p:sp>
          <p:nvSpPr>
            <p:cNvPr id="16" name="矩形 15"/>
            <p:cNvSpPr/>
            <p:nvPr/>
          </p:nvSpPr>
          <p:spPr>
            <a:xfrm>
              <a:off x="1896448" y="2006956"/>
              <a:ext cx="1679272" cy="525536"/>
            </a:xfrm>
            <a:prstGeom prst="rect">
              <a:avLst/>
            </a:prstGeom>
            <a:gradFill flip="none" rotWithShape="1">
              <a:gsLst>
                <a:gs pos="0">
                  <a:srgbClr val="007588">
                    <a:lumMod val="100000"/>
                  </a:srgbClr>
                </a:gs>
                <a:gs pos="0">
                  <a:srgbClr val="00B7D4"/>
                </a:gs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399631" y="1884019"/>
              <a:ext cx="525536" cy="525536"/>
            </a:xfrm>
            <a:prstGeom prst="rect">
              <a:avLst/>
            </a:prstGeom>
            <a:gradFill flip="none" rotWithShape="1">
              <a:gsLst>
                <a:gs pos="0">
                  <a:srgbClr val="007588"/>
                </a:gs>
                <a:gs pos="0">
                  <a:srgbClr val="00B7D4"/>
                </a:gs>
                <a:gs pos="0">
                  <a:srgbClr val="F1E8DE"/>
                </a:gs>
                <a:gs pos="100000">
                  <a:srgbClr val="AEA49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0"/>
            <p:cNvSpPr/>
            <p:nvPr/>
          </p:nvSpPr>
          <p:spPr>
            <a:xfrm>
              <a:off x="1925167" y="1628800"/>
              <a:ext cx="1572914" cy="775794"/>
            </a:xfrm>
            <a:custGeom>
              <a:avLst/>
              <a:gdLst>
                <a:gd name="connsiteX0" fmla="*/ 0 w 1080120"/>
                <a:gd name="connsiteY0" fmla="*/ 0 h 1080120"/>
                <a:gd name="connsiteX1" fmla="*/ 1080120 w 1080120"/>
                <a:gd name="connsiteY1" fmla="*/ 0 h 1080120"/>
                <a:gd name="connsiteX2" fmla="*/ 1080120 w 1080120"/>
                <a:gd name="connsiteY2" fmla="*/ 1080120 h 1080120"/>
                <a:gd name="connsiteX3" fmla="*/ 0 w 1080120"/>
                <a:gd name="connsiteY3" fmla="*/ 1080120 h 1080120"/>
                <a:gd name="connsiteX4" fmla="*/ 0 w 1080120"/>
                <a:gd name="connsiteY4" fmla="*/ 0 h 108012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1080120 w 3232770"/>
                <a:gd name="connsiteY2" fmla="*/ 1594470 h 1594470"/>
                <a:gd name="connsiteX3" fmla="*/ 0 w 3232770"/>
                <a:gd name="connsiteY3" fmla="*/ 1594470 h 1594470"/>
                <a:gd name="connsiteX4" fmla="*/ 0 w 3232770"/>
                <a:gd name="connsiteY4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32770 w 3232770"/>
                <a:gd name="connsiteY2" fmla="*/ 1108695 h 1594470"/>
                <a:gd name="connsiteX3" fmla="*/ 0 w 3232770"/>
                <a:gd name="connsiteY3" fmla="*/ 1594470 h 1594470"/>
                <a:gd name="connsiteX4" fmla="*/ 0 w 3232770"/>
                <a:gd name="connsiteY4" fmla="*/ 514350 h 1594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2770" h="1594470">
                  <a:moveTo>
                    <a:pt x="0" y="514350"/>
                  </a:moveTo>
                  <a:lnTo>
                    <a:pt x="3232770" y="0"/>
                  </a:lnTo>
                  <a:lnTo>
                    <a:pt x="3232770" y="1108695"/>
                  </a:lnTo>
                  <a:lnTo>
                    <a:pt x="0" y="1594470"/>
                  </a:lnTo>
                  <a:lnTo>
                    <a:pt x="0" y="51435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65100"/>
                </a:gs>
                <a:gs pos="0">
                  <a:srgbClr val="00B7D4"/>
                </a:gs>
                <a:gs pos="0">
                  <a:srgbClr val="865100"/>
                </a:gs>
                <a:gs pos="61000">
                  <a:srgbClr val="FEB121"/>
                </a:gs>
                <a:gs pos="100000">
                  <a:srgbClr val="E8970E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460193" y="-862945"/>
            <a:ext cx="1679272" cy="525536"/>
          </a:xfrm>
          <a:prstGeom prst="rect">
            <a:avLst/>
          </a:prstGeom>
          <a:gradFill flip="none" rotWithShape="1">
            <a:gsLst>
              <a:gs pos="0">
                <a:srgbClr val="007588">
                  <a:lumMod val="100000"/>
                </a:srgbClr>
              </a:gs>
              <a:gs pos="0">
                <a:srgbClr val="00B7D4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矩形 53"/>
          <p:cNvSpPr/>
          <p:nvPr/>
        </p:nvSpPr>
        <p:spPr>
          <a:xfrm>
            <a:off x="-36624" y="-985882"/>
            <a:ext cx="525536" cy="525536"/>
          </a:xfrm>
          <a:prstGeom prst="rect">
            <a:avLst/>
          </a:prstGeom>
          <a:gradFill flip="none" rotWithShape="1">
            <a:gsLst>
              <a:gs pos="0">
                <a:srgbClr val="007588"/>
              </a:gs>
              <a:gs pos="0">
                <a:srgbClr val="00B7D4"/>
              </a:gs>
              <a:gs pos="0">
                <a:srgbClr val="F1E8DE"/>
              </a:gs>
              <a:gs pos="100000">
                <a:srgbClr val="AEA49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10"/>
          <p:cNvSpPr/>
          <p:nvPr/>
        </p:nvSpPr>
        <p:spPr>
          <a:xfrm>
            <a:off x="488911" y="-1076246"/>
            <a:ext cx="4492223" cy="615900"/>
          </a:xfrm>
          <a:custGeom>
            <a:avLst/>
            <a:gdLst>
              <a:gd name="connsiteX0" fmla="*/ 0 w 1080120"/>
              <a:gd name="connsiteY0" fmla="*/ 0 h 1080120"/>
              <a:gd name="connsiteX1" fmla="*/ 1080120 w 1080120"/>
              <a:gd name="connsiteY1" fmla="*/ 0 h 1080120"/>
              <a:gd name="connsiteX2" fmla="*/ 1080120 w 1080120"/>
              <a:gd name="connsiteY2" fmla="*/ 1080120 h 1080120"/>
              <a:gd name="connsiteX3" fmla="*/ 0 w 1080120"/>
              <a:gd name="connsiteY3" fmla="*/ 1080120 h 1080120"/>
              <a:gd name="connsiteX4" fmla="*/ 0 w 1080120"/>
              <a:gd name="connsiteY4" fmla="*/ 0 h 1080120"/>
              <a:gd name="connsiteX0" fmla="*/ 0 w 3232770"/>
              <a:gd name="connsiteY0" fmla="*/ 514350 h 1594470"/>
              <a:gd name="connsiteX1" fmla="*/ 3232770 w 3232770"/>
              <a:gd name="connsiteY1" fmla="*/ 0 h 1594470"/>
              <a:gd name="connsiteX2" fmla="*/ 1080120 w 3232770"/>
              <a:gd name="connsiteY2" fmla="*/ 1594470 h 1594470"/>
              <a:gd name="connsiteX3" fmla="*/ 0 w 3232770"/>
              <a:gd name="connsiteY3" fmla="*/ 1594470 h 1594470"/>
              <a:gd name="connsiteX4" fmla="*/ 0 w 3232770"/>
              <a:gd name="connsiteY4" fmla="*/ 514350 h 1594470"/>
              <a:gd name="connsiteX0" fmla="*/ 0 w 3232770"/>
              <a:gd name="connsiteY0" fmla="*/ 514350 h 1594470"/>
              <a:gd name="connsiteX1" fmla="*/ 3232770 w 3232770"/>
              <a:gd name="connsiteY1" fmla="*/ 0 h 1594470"/>
              <a:gd name="connsiteX2" fmla="*/ 3232770 w 3232770"/>
              <a:gd name="connsiteY2" fmla="*/ 1108695 h 1594470"/>
              <a:gd name="connsiteX3" fmla="*/ 0 w 3232770"/>
              <a:gd name="connsiteY3" fmla="*/ 1594470 h 1594470"/>
              <a:gd name="connsiteX4" fmla="*/ 0 w 3232770"/>
              <a:gd name="connsiteY4" fmla="*/ 514350 h 1594470"/>
              <a:gd name="connsiteX0" fmla="*/ 0 w 3232770"/>
              <a:gd name="connsiteY0" fmla="*/ 291795 h 1371915"/>
              <a:gd name="connsiteX1" fmla="*/ 3232770 w 3232770"/>
              <a:gd name="connsiteY1" fmla="*/ 0 h 1371915"/>
              <a:gd name="connsiteX2" fmla="*/ 3232770 w 3232770"/>
              <a:gd name="connsiteY2" fmla="*/ 886140 h 1371915"/>
              <a:gd name="connsiteX3" fmla="*/ 0 w 3232770"/>
              <a:gd name="connsiteY3" fmla="*/ 1371915 h 1371915"/>
              <a:gd name="connsiteX4" fmla="*/ 0 w 3232770"/>
              <a:gd name="connsiteY4" fmla="*/ 291795 h 1371915"/>
              <a:gd name="connsiteX0" fmla="*/ 0 w 3232770"/>
              <a:gd name="connsiteY0" fmla="*/ 291795 h 1371915"/>
              <a:gd name="connsiteX1" fmla="*/ 3232770 w 3232770"/>
              <a:gd name="connsiteY1" fmla="*/ 0 h 1371915"/>
              <a:gd name="connsiteX2" fmla="*/ 3232770 w 3232770"/>
              <a:gd name="connsiteY2" fmla="*/ 1083967 h 1371915"/>
              <a:gd name="connsiteX3" fmla="*/ 0 w 3232770"/>
              <a:gd name="connsiteY3" fmla="*/ 1371915 h 1371915"/>
              <a:gd name="connsiteX4" fmla="*/ 0 w 3232770"/>
              <a:gd name="connsiteY4" fmla="*/ 291795 h 1371915"/>
              <a:gd name="connsiteX0" fmla="*/ 0 w 3232770"/>
              <a:gd name="connsiteY0" fmla="*/ 291795 h 1371915"/>
              <a:gd name="connsiteX1" fmla="*/ 3232770 w 3232770"/>
              <a:gd name="connsiteY1" fmla="*/ 0 h 1371915"/>
              <a:gd name="connsiteX2" fmla="*/ 3232770 w 3232770"/>
              <a:gd name="connsiteY2" fmla="*/ 1083967 h 1371915"/>
              <a:gd name="connsiteX3" fmla="*/ 0 w 3232770"/>
              <a:gd name="connsiteY3" fmla="*/ 1371915 h 1371915"/>
              <a:gd name="connsiteX4" fmla="*/ 0 w 3232770"/>
              <a:gd name="connsiteY4" fmla="*/ 291795 h 1371915"/>
              <a:gd name="connsiteX0" fmla="*/ 0 w 3232770"/>
              <a:gd name="connsiteY0" fmla="*/ 291805 h 1371925"/>
              <a:gd name="connsiteX1" fmla="*/ 3232770 w 3232770"/>
              <a:gd name="connsiteY1" fmla="*/ 10 h 1371925"/>
              <a:gd name="connsiteX2" fmla="*/ 3232770 w 3232770"/>
              <a:gd name="connsiteY2" fmla="*/ 1083977 h 1371925"/>
              <a:gd name="connsiteX3" fmla="*/ 0 w 3232770"/>
              <a:gd name="connsiteY3" fmla="*/ 1371925 h 1371925"/>
              <a:gd name="connsiteX4" fmla="*/ 0 w 3232770"/>
              <a:gd name="connsiteY4" fmla="*/ 291805 h 1371925"/>
              <a:gd name="connsiteX0" fmla="*/ 0 w 3232770"/>
              <a:gd name="connsiteY0" fmla="*/ 291805 h 1371925"/>
              <a:gd name="connsiteX1" fmla="*/ 3232770 w 3232770"/>
              <a:gd name="connsiteY1" fmla="*/ 10 h 1371925"/>
              <a:gd name="connsiteX2" fmla="*/ 3232770 w 3232770"/>
              <a:gd name="connsiteY2" fmla="*/ 1083977 h 1371925"/>
              <a:gd name="connsiteX3" fmla="*/ 0 w 3232770"/>
              <a:gd name="connsiteY3" fmla="*/ 1371925 h 1371925"/>
              <a:gd name="connsiteX4" fmla="*/ 0 w 3232770"/>
              <a:gd name="connsiteY4" fmla="*/ 291805 h 1371925"/>
              <a:gd name="connsiteX0" fmla="*/ 0 w 3232770"/>
              <a:gd name="connsiteY0" fmla="*/ 291805 h 1371925"/>
              <a:gd name="connsiteX1" fmla="*/ 3232770 w 3232770"/>
              <a:gd name="connsiteY1" fmla="*/ 10 h 1371925"/>
              <a:gd name="connsiteX2" fmla="*/ 3218327 w 3232770"/>
              <a:gd name="connsiteY2" fmla="*/ 1235537 h 1371925"/>
              <a:gd name="connsiteX3" fmla="*/ 0 w 3232770"/>
              <a:gd name="connsiteY3" fmla="*/ 1371925 h 1371925"/>
              <a:gd name="connsiteX4" fmla="*/ 0 w 3232770"/>
              <a:gd name="connsiteY4" fmla="*/ 291805 h 1371925"/>
              <a:gd name="connsiteX0" fmla="*/ 0 w 3232770"/>
              <a:gd name="connsiteY0" fmla="*/ 140280 h 1220400"/>
              <a:gd name="connsiteX1" fmla="*/ 3232770 w 3232770"/>
              <a:gd name="connsiteY1" fmla="*/ 45 h 1220400"/>
              <a:gd name="connsiteX2" fmla="*/ 3218327 w 3232770"/>
              <a:gd name="connsiteY2" fmla="*/ 1084012 h 1220400"/>
              <a:gd name="connsiteX3" fmla="*/ 0 w 3232770"/>
              <a:gd name="connsiteY3" fmla="*/ 1220400 h 1220400"/>
              <a:gd name="connsiteX4" fmla="*/ 0 w 3232770"/>
              <a:gd name="connsiteY4" fmla="*/ 140280 h 1220400"/>
              <a:gd name="connsiteX0" fmla="*/ 0 w 3232770"/>
              <a:gd name="connsiteY0" fmla="*/ 140280 h 1220400"/>
              <a:gd name="connsiteX1" fmla="*/ 3232770 w 3232770"/>
              <a:gd name="connsiteY1" fmla="*/ 45 h 1220400"/>
              <a:gd name="connsiteX2" fmla="*/ 3218327 w 3232770"/>
              <a:gd name="connsiteY2" fmla="*/ 1023387 h 1220400"/>
              <a:gd name="connsiteX3" fmla="*/ 0 w 3232770"/>
              <a:gd name="connsiteY3" fmla="*/ 1220400 h 1220400"/>
              <a:gd name="connsiteX4" fmla="*/ 0 w 3232770"/>
              <a:gd name="connsiteY4" fmla="*/ 140280 h 1220400"/>
              <a:gd name="connsiteX0" fmla="*/ 0 w 3232770"/>
              <a:gd name="connsiteY0" fmla="*/ 185724 h 1265844"/>
              <a:gd name="connsiteX1" fmla="*/ 3232770 w 3232770"/>
              <a:gd name="connsiteY1" fmla="*/ 22 h 1265844"/>
              <a:gd name="connsiteX2" fmla="*/ 3218327 w 3232770"/>
              <a:gd name="connsiteY2" fmla="*/ 1068831 h 1265844"/>
              <a:gd name="connsiteX3" fmla="*/ 0 w 3232770"/>
              <a:gd name="connsiteY3" fmla="*/ 1265844 h 1265844"/>
              <a:gd name="connsiteX4" fmla="*/ 0 w 3232770"/>
              <a:gd name="connsiteY4" fmla="*/ 185724 h 1265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2770" h="1265844">
                <a:moveTo>
                  <a:pt x="0" y="185724"/>
                </a:moveTo>
                <a:cubicBezTo>
                  <a:pt x="1077590" y="88459"/>
                  <a:pt x="2130452" y="-1624"/>
                  <a:pt x="3232770" y="22"/>
                </a:cubicBezTo>
                <a:lnTo>
                  <a:pt x="3218327" y="1068831"/>
                </a:lnTo>
                <a:cubicBezTo>
                  <a:pt x="2066553" y="1041173"/>
                  <a:pt x="1077590" y="1169861"/>
                  <a:pt x="0" y="1265844"/>
                </a:cubicBezTo>
                <a:lnTo>
                  <a:pt x="0" y="185724"/>
                </a:lnTo>
                <a:close/>
              </a:path>
            </a:pathLst>
          </a:custGeom>
          <a:gradFill flip="none" rotWithShape="1">
            <a:gsLst>
              <a:gs pos="0">
                <a:srgbClr val="865100"/>
              </a:gs>
              <a:gs pos="0">
                <a:srgbClr val="00B7D4"/>
              </a:gs>
              <a:gs pos="0">
                <a:srgbClr val="865100"/>
              </a:gs>
              <a:gs pos="52000">
                <a:srgbClr val="FEB121"/>
              </a:gs>
              <a:gs pos="100000">
                <a:srgbClr val="E8970E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文本框 55"/>
          <p:cNvSpPr txBox="1"/>
          <p:nvPr/>
        </p:nvSpPr>
        <p:spPr>
          <a:xfrm>
            <a:off x="-36624" y="-935165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rPr>
              <a:t>01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 rot="2670">
            <a:off x="591563" y="-891406"/>
            <a:ext cx="12346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effectLst/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第一条说明</a:t>
            </a:r>
            <a:r>
              <a:rPr lang="en-US" altLang="zh-CN" sz="1000" dirty="0" err="1">
                <a:solidFill>
                  <a:schemeClr val="bg1"/>
                </a:solidFill>
                <a:effectLst/>
                <a:latin typeface="方正大黑简体" panose="03000509000000000000" pitchFamily="65" charset="-122"/>
                <a:ea typeface="方正大黑简体" panose="03000509000000000000" pitchFamily="65" charset="-122"/>
              </a:rPr>
              <a:t>fdffdfd</a:t>
            </a:r>
            <a:endParaRPr lang="zh-CN" altLang="en-US" sz="1000" dirty="0">
              <a:solidFill>
                <a:schemeClr val="bg1"/>
              </a:solidFill>
              <a:effectLst/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1056934" y="7881316"/>
            <a:ext cx="4543906" cy="525536"/>
          </a:xfrm>
          <a:prstGeom prst="rect">
            <a:avLst/>
          </a:prstGeom>
          <a:gradFill flip="none" rotWithShape="1">
            <a:gsLst>
              <a:gs pos="0">
                <a:srgbClr val="007588">
                  <a:lumMod val="100000"/>
                </a:srgbClr>
              </a:gs>
              <a:gs pos="0">
                <a:srgbClr val="00B7D4"/>
              </a:gs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矩形 59"/>
          <p:cNvSpPr/>
          <p:nvPr/>
        </p:nvSpPr>
        <p:spPr>
          <a:xfrm>
            <a:off x="-1553750" y="7758379"/>
            <a:ext cx="525536" cy="525536"/>
          </a:xfrm>
          <a:prstGeom prst="rect">
            <a:avLst/>
          </a:prstGeom>
          <a:gradFill flip="none" rotWithShape="1">
            <a:gsLst>
              <a:gs pos="0">
                <a:srgbClr val="007588"/>
              </a:gs>
              <a:gs pos="0">
                <a:srgbClr val="00B7D4"/>
              </a:gs>
              <a:gs pos="0">
                <a:srgbClr val="F1E8DE"/>
              </a:gs>
              <a:gs pos="100000">
                <a:srgbClr val="AEA49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10"/>
          <p:cNvSpPr/>
          <p:nvPr/>
        </p:nvSpPr>
        <p:spPr>
          <a:xfrm>
            <a:off x="-1028214" y="7503160"/>
            <a:ext cx="4515186" cy="775794"/>
          </a:xfrm>
          <a:custGeom>
            <a:avLst/>
            <a:gdLst>
              <a:gd name="connsiteX0" fmla="*/ 0 w 1080120"/>
              <a:gd name="connsiteY0" fmla="*/ 0 h 1080120"/>
              <a:gd name="connsiteX1" fmla="*/ 1080120 w 1080120"/>
              <a:gd name="connsiteY1" fmla="*/ 0 h 1080120"/>
              <a:gd name="connsiteX2" fmla="*/ 1080120 w 1080120"/>
              <a:gd name="connsiteY2" fmla="*/ 1080120 h 1080120"/>
              <a:gd name="connsiteX3" fmla="*/ 0 w 1080120"/>
              <a:gd name="connsiteY3" fmla="*/ 1080120 h 1080120"/>
              <a:gd name="connsiteX4" fmla="*/ 0 w 1080120"/>
              <a:gd name="connsiteY4" fmla="*/ 0 h 1080120"/>
              <a:gd name="connsiteX0" fmla="*/ 0 w 3232770"/>
              <a:gd name="connsiteY0" fmla="*/ 514350 h 1594470"/>
              <a:gd name="connsiteX1" fmla="*/ 3232770 w 3232770"/>
              <a:gd name="connsiteY1" fmla="*/ 0 h 1594470"/>
              <a:gd name="connsiteX2" fmla="*/ 1080120 w 3232770"/>
              <a:gd name="connsiteY2" fmla="*/ 1594470 h 1594470"/>
              <a:gd name="connsiteX3" fmla="*/ 0 w 3232770"/>
              <a:gd name="connsiteY3" fmla="*/ 1594470 h 1594470"/>
              <a:gd name="connsiteX4" fmla="*/ 0 w 3232770"/>
              <a:gd name="connsiteY4" fmla="*/ 514350 h 1594470"/>
              <a:gd name="connsiteX0" fmla="*/ 0 w 3232770"/>
              <a:gd name="connsiteY0" fmla="*/ 514350 h 1594470"/>
              <a:gd name="connsiteX1" fmla="*/ 3232770 w 3232770"/>
              <a:gd name="connsiteY1" fmla="*/ 0 h 1594470"/>
              <a:gd name="connsiteX2" fmla="*/ 3232770 w 3232770"/>
              <a:gd name="connsiteY2" fmla="*/ 1108695 h 1594470"/>
              <a:gd name="connsiteX3" fmla="*/ 0 w 3232770"/>
              <a:gd name="connsiteY3" fmla="*/ 1594470 h 1594470"/>
              <a:gd name="connsiteX4" fmla="*/ 0 w 3232770"/>
              <a:gd name="connsiteY4" fmla="*/ 514350 h 1594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2770" h="1594470">
                <a:moveTo>
                  <a:pt x="0" y="514350"/>
                </a:moveTo>
                <a:lnTo>
                  <a:pt x="3232770" y="0"/>
                </a:lnTo>
                <a:lnTo>
                  <a:pt x="3232770" y="1108695"/>
                </a:lnTo>
                <a:lnTo>
                  <a:pt x="0" y="1594470"/>
                </a:lnTo>
                <a:lnTo>
                  <a:pt x="0" y="514350"/>
                </a:lnTo>
                <a:close/>
              </a:path>
            </a:pathLst>
          </a:custGeom>
          <a:gradFill flip="none" rotWithShape="1">
            <a:gsLst>
              <a:gs pos="0">
                <a:srgbClr val="865100"/>
              </a:gs>
              <a:gs pos="0">
                <a:srgbClr val="00B7D4"/>
              </a:gs>
              <a:gs pos="0">
                <a:srgbClr val="865100"/>
              </a:gs>
              <a:gs pos="61000">
                <a:srgbClr val="FEB121"/>
              </a:gs>
              <a:gs pos="100000">
                <a:srgbClr val="E8970E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3998394" y="4409832"/>
            <a:ext cx="4900813" cy="743561"/>
            <a:chOff x="3842272" y="1737010"/>
            <a:chExt cx="5170176" cy="784429"/>
          </a:xfrm>
        </p:grpSpPr>
        <p:sp>
          <p:nvSpPr>
            <p:cNvPr id="62" name="矩形 61"/>
            <p:cNvSpPr/>
            <p:nvPr/>
          </p:nvSpPr>
          <p:spPr>
            <a:xfrm>
              <a:off x="4339088" y="1995903"/>
              <a:ext cx="4543906" cy="525536"/>
            </a:xfrm>
            <a:prstGeom prst="rect">
              <a:avLst/>
            </a:prstGeom>
            <a:gradFill flip="none" rotWithShape="1">
              <a:gsLst>
                <a:gs pos="0">
                  <a:srgbClr val="007588">
                    <a:lumMod val="100000"/>
                  </a:srgbClr>
                </a:gs>
                <a:gs pos="0">
                  <a:srgbClr val="00B7D4"/>
                </a:gs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3842272" y="1872966"/>
              <a:ext cx="525536" cy="525536"/>
            </a:xfrm>
            <a:prstGeom prst="rect">
              <a:avLst/>
            </a:prstGeom>
            <a:gradFill flip="none" rotWithShape="1">
              <a:gsLst>
                <a:gs pos="0">
                  <a:srgbClr val="007588"/>
                </a:gs>
                <a:gs pos="0">
                  <a:srgbClr val="00B7D4"/>
                </a:gs>
                <a:gs pos="0">
                  <a:srgbClr val="F1E8DE"/>
                </a:gs>
                <a:gs pos="100000">
                  <a:srgbClr val="AEA49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10"/>
            <p:cNvSpPr/>
            <p:nvPr/>
          </p:nvSpPr>
          <p:spPr>
            <a:xfrm>
              <a:off x="4367808" y="1737010"/>
              <a:ext cx="4644640" cy="661493"/>
            </a:xfrm>
            <a:custGeom>
              <a:avLst/>
              <a:gdLst>
                <a:gd name="connsiteX0" fmla="*/ 0 w 1080120"/>
                <a:gd name="connsiteY0" fmla="*/ 0 h 1080120"/>
                <a:gd name="connsiteX1" fmla="*/ 1080120 w 1080120"/>
                <a:gd name="connsiteY1" fmla="*/ 0 h 1080120"/>
                <a:gd name="connsiteX2" fmla="*/ 1080120 w 1080120"/>
                <a:gd name="connsiteY2" fmla="*/ 1080120 h 1080120"/>
                <a:gd name="connsiteX3" fmla="*/ 0 w 1080120"/>
                <a:gd name="connsiteY3" fmla="*/ 1080120 h 1080120"/>
                <a:gd name="connsiteX4" fmla="*/ 0 w 1080120"/>
                <a:gd name="connsiteY4" fmla="*/ 0 h 108012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1080120 w 3232770"/>
                <a:gd name="connsiteY2" fmla="*/ 1594470 h 1594470"/>
                <a:gd name="connsiteX3" fmla="*/ 0 w 3232770"/>
                <a:gd name="connsiteY3" fmla="*/ 1594470 h 1594470"/>
                <a:gd name="connsiteX4" fmla="*/ 0 w 3232770"/>
                <a:gd name="connsiteY4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32770 w 3232770"/>
                <a:gd name="connsiteY2" fmla="*/ 1108695 h 1594470"/>
                <a:gd name="connsiteX3" fmla="*/ 0 w 3232770"/>
                <a:gd name="connsiteY3" fmla="*/ 1594470 h 1594470"/>
                <a:gd name="connsiteX4" fmla="*/ 0 w 3232770"/>
                <a:gd name="connsiteY4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27574 w 3232770"/>
                <a:gd name="connsiteY2" fmla="*/ 354210 h 1594470"/>
                <a:gd name="connsiteX3" fmla="*/ 3232770 w 3232770"/>
                <a:gd name="connsiteY3" fmla="*/ 1108695 h 1594470"/>
                <a:gd name="connsiteX4" fmla="*/ 0 w 3232770"/>
                <a:gd name="connsiteY4" fmla="*/ 1594470 h 1594470"/>
                <a:gd name="connsiteX5" fmla="*/ 0 w 3232770"/>
                <a:gd name="connsiteY5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27574 w 3232770"/>
                <a:gd name="connsiteY2" fmla="*/ 354210 h 1594470"/>
                <a:gd name="connsiteX3" fmla="*/ 3217802 w 3232770"/>
                <a:gd name="connsiteY3" fmla="*/ 859107 h 1594470"/>
                <a:gd name="connsiteX4" fmla="*/ 3232770 w 3232770"/>
                <a:gd name="connsiteY4" fmla="*/ 1108695 h 1594470"/>
                <a:gd name="connsiteX5" fmla="*/ 0 w 3232770"/>
                <a:gd name="connsiteY5" fmla="*/ 1594470 h 1594470"/>
                <a:gd name="connsiteX6" fmla="*/ 0 w 3232770"/>
                <a:gd name="connsiteY6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090402 w 3232770"/>
                <a:gd name="connsiteY2" fmla="*/ 354210 h 1594470"/>
                <a:gd name="connsiteX3" fmla="*/ 3217802 w 3232770"/>
                <a:gd name="connsiteY3" fmla="*/ 859107 h 1594470"/>
                <a:gd name="connsiteX4" fmla="*/ 3232770 w 3232770"/>
                <a:gd name="connsiteY4" fmla="*/ 1108695 h 1594470"/>
                <a:gd name="connsiteX5" fmla="*/ 0 w 3232770"/>
                <a:gd name="connsiteY5" fmla="*/ 1594470 h 1594470"/>
                <a:gd name="connsiteX6" fmla="*/ 0 w 3232770"/>
                <a:gd name="connsiteY6" fmla="*/ 514350 h 1594470"/>
                <a:gd name="connsiteX0" fmla="*/ 0 w 3286389"/>
                <a:gd name="connsiteY0" fmla="*/ 514350 h 1594470"/>
                <a:gd name="connsiteX1" fmla="*/ 3232770 w 3286389"/>
                <a:gd name="connsiteY1" fmla="*/ 0 h 1594470"/>
                <a:gd name="connsiteX2" fmla="*/ 3090402 w 3286389"/>
                <a:gd name="connsiteY2" fmla="*/ 354210 h 1594470"/>
                <a:gd name="connsiteX3" fmla="*/ 3286389 w 3286389"/>
                <a:gd name="connsiteY3" fmla="*/ 751717 h 1594470"/>
                <a:gd name="connsiteX4" fmla="*/ 3232770 w 3286389"/>
                <a:gd name="connsiteY4" fmla="*/ 1108695 h 1594470"/>
                <a:gd name="connsiteX5" fmla="*/ 0 w 3286389"/>
                <a:gd name="connsiteY5" fmla="*/ 1594470 h 1594470"/>
                <a:gd name="connsiteX6" fmla="*/ 0 w 3286389"/>
                <a:gd name="connsiteY6" fmla="*/ 514350 h 1594470"/>
                <a:gd name="connsiteX0" fmla="*/ 0 w 3342505"/>
                <a:gd name="connsiteY0" fmla="*/ 514350 h 1594470"/>
                <a:gd name="connsiteX1" fmla="*/ 3232770 w 3342505"/>
                <a:gd name="connsiteY1" fmla="*/ 0 h 1594470"/>
                <a:gd name="connsiteX2" fmla="*/ 3090402 w 3342505"/>
                <a:gd name="connsiteY2" fmla="*/ 354210 h 1594470"/>
                <a:gd name="connsiteX3" fmla="*/ 3342505 w 3342505"/>
                <a:gd name="connsiteY3" fmla="*/ 859109 h 1594470"/>
                <a:gd name="connsiteX4" fmla="*/ 3232770 w 3342505"/>
                <a:gd name="connsiteY4" fmla="*/ 1108695 h 1594470"/>
                <a:gd name="connsiteX5" fmla="*/ 0 w 3342505"/>
                <a:gd name="connsiteY5" fmla="*/ 1594470 h 1594470"/>
                <a:gd name="connsiteX6" fmla="*/ 0 w 3342505"/>
                <a:gd name="connsiteY6" fmla="*/ 514350 h 1594470"/>
                <a:gd name="connsiteX0" fmla="*/ 0 w 3342505"/>
                <a:gd name="connsiteY0" fmla="*/ 514350 h 1594470"/>
                <a:gd name="connsiteX1" fmla="*/ 3232770 w 3342505"/>
                <a:gd name="connsiteY1" fmla="*/ 0 h 1594470"/>
                <a:gd name="connsiteX2" fmla="*/ 3090402 w 3342505"/>
                <a:gd name="connsiteY2" fmla="*/ 354210 h 1594470"/>
                <a:gd name="connsiteX3" fmla="*/ 3342505 w 3342505"/>
                <a:gd name="connsiteY3" fmla="*/ 859109 h 1594470"/>
                <a:gd name="connsiteX4" fmla="*/ 3212311 w 3342505"/>
                <a:gd name="connsiteY4" fmla="*/ 1294673 h 1594470"/>
                <a:gd name="connsiteX5" fmla="*/ 0 w 3342505"/>
                <a:gd name="connsiteY5" fmla="*/ 1594470 h 1594470"/>
                <a:gd name="connsiteX6" fmla="*/ 0 w 3342505"/>
                <a:gd name="connsiteY6" fmla="*/ 514350 h 1594470"/>
                <a:gd name="connsiteX0" fmla="*/ 0 w 3342505"/>
                <a:gd name="connsiteY0" fmla="*/ 514350 h 1594470"/>
                <a:gd name="connsiteX1" fmla="*/ 3232770 w 3342505"/>
                <a:gd name="connsiteY1" fmla="*/ 0 h 1594470"/>
                <a:gd name="connsiteX2" fmla="*/ 3127910 w 3342505"/>
                <a:gd name="connsiteY2" fmla="*/ 569552 h 1594470"/>
                <a:gd name="connsiteX3" fmla="*/ 3342505 w 3342505"/>
                <a:gd name="connsiteY3" fmla="*/ 859109 h 1594470"/>
                <a:gd name="connsiteX4" fmla="*/ 3212311 w 3342505"/>
                <a:gd name="connsiteY4" fmla="*/ 1294673 h 1594470"/>
                <a:gd name="connsiteX5" fmla="*/ 0 w 3342505"/>
                <a:gd name="connsiteY5" fmla="*/ 1594470 h 1594470"/>
                <a:gd name="connsiteX6" fmla="*/ 0 w 3342505"/>
                <a:gd name="connsiteY6" fmla="*/ 514350 h 1594470"/>
                <a:gd name="connsiteX0" fmla="*/ 0 w 3342505"/>
                <a:gd name="connsiteY0" fmla="*/ 347949 h 1428069"/>
                <a:gd name="connsiteX1" fmla="*/ 3246409 w 3342505"/>
                <a:gd name="connsiteY1" fmla="*/ 0 h 1428069"/>
                <a:gd name="connsiteX2" fmla="*/ 3127910 w 3342505"/>
                <a:gd name="connsiteY2" fmla="*/ 403151 h 1428069"/>
                <a:gd name="connsiteX3" fmla="*/ 3342505 w 3342505"/>
                <a:gd name="connsiteY3" fmla="*/ 692708 h 1428069"/>
                <a:gd name="connsiteX4" fmla="*/ 3212311 w 3342505"/>
                <a:gd name="connsiteY4" fmla="*/ 1128272 h 1428069"/>
                <a:gd name="connsiteX5" fmla="*/ 0 w 3342505"/>
                <a:gd name="connsiteY5" fmla="*/ 1428069 h 1428069"/>
                <a:gd name="connsiteX6" fmla="*/ 0 w 3342505"/>
                <a:gd name="connsiteY6" fmla="*/ 347949 h 1428069"/>
                <a:gd name="connsiteX0" fmla="*/ 0 w 3342505"/>
                <a:gd name="connsiteY0" fmla="*/ 328373 h 1408493"/>
                <a:gd name="connsiteX1" fmla="*/ 3256639 w 3342505"/>
                <a:gd name="connsiteY1" fmla="*/ 0 h 1408493"/>
                <a:gd name="connsiteX2" fmla="*/ 3127910 w 3342505"/>
                <a:gd name="connsiteY2" fmla="*/ 383575 h 1408493"/>
                <a:gd name="connsiteX3" fmla="*/ 3342505 w 3342505"/>
                <a:gd name="connsiteY3" fmla="*/ 673132 h 1408493"/>
                <a:gd name="connsiteX4" fmla="*/ 3212311 w 3342505"/>
                <a:gd name="connsiteY4" fmla="*/ 1108696 h 1408493"/>
                <a:gd name="connsiteX5" fmla="*/ 0 w 3342505"/>
                <a:gd name="connsiteY5" fmla="*/ 1408493 h 1408493"/>
                <a:gd name="connsiteX6" fmla="*/ 0 w 3342505"/>
                <a:gd name="connsiteY6" fmla="*/ 328373 h 1408493"/>
                <a:gd name="connsiteX0" fmla="*/ 0 w 3342505"/>
                <a:gd name="connsiteY0" fmla="*/ 328373 h 1408493"/>
                <a:gd name="connsiteX1" fmla="*/ 3256639 w 3342505"/>
                <a:gd name="connsiteY1" fmla="*/ 0 h 1408493"/>
                <a:gd name="connsiteX2" fmla="*/ 3127910 w 3342505"/>
                <a:gd name="connsiteY2" fmla="*/ 383575 h 1408493"/>
                <a:gd name="connsiteX3" fmla="*/ 3342505 w 3342505"/>
                <a:gd name="connsiteY3" fmla="*/ 673132 h 1408493"/>
                <a:gd name="connsiteX4" fmla="*/ 3212311 w 3342505"/>
                <a:gd name="connsiteY4" fmla="*/ 1177215 h 1408493"/>
                <a:gd name="connsiteX5" fmla="*/ 0 w 3342505"/>
                <a:gd name="connsiteY5" fmla="*/ 1408493 h 1408493"/>
                <a:gd name="connsiteX6" fmla="*/ 0 w 3342505"/>
                <a:gd name="connsiteY6" fmla="*/ 328373 h 1408493"/>
                <a:gd name="connsiteX0" fmla="*/ 0 w 3325456"/>
                <a:gd name="connsiteY0" fmla="*/ 328373 h 1408493"/>
                <a:gd name="connsiteX1" fmla="*/ 3256639 w 3325456"/>
                <a:gd name="connsiteY1" fmla="*/ 0 h 1408493"/>
                <a:gd name="connsiteX2" fmla="*/ 3127910 w 3325456"/>
                <a:gd name="connsiteY2" fmla="*/ 383575 h 1408493"/>
                <a:gd name="connsiteX3" fmla="*/ 3325456 w 3325456"/>
                <a:gd name="connsiteY3" fmla="*/ 829744 h 1408493"/>
                <a:gd name="connsiteX4" fmla="*/ 3212311 w 3325456"/>
                <a:gd name="connsiteY4" fmla="*/ 1177215 h 1408493"/>
                <a:gd name="connsiteX5" fmla="*/ 0 w 3325456"/>
                <a:gd name="connsiteY5" fmla="*/ 1408493 h 1408493"/>
                <a:gd name="connsiteX6" fmla="*/ 0 w 3325456"/>
                <a:gd name="connsiteY6" fmla="*/ 328373 h 1408493"/>
                <a:gd name="connsiteX0" fmla="*/ 0 w 3325456"/>
                <a:gd name="connsiteY0" fmla="*/ 328373 h 1408493"/>
                <a:gd name="connsiteX1" fmla="*/ 3256639 w 3325456"/>
                <a:gd name="connsiteY1" fmla="*/ 0 h 1408493"/>
                <a:gd name="connsiteX2" fmla="*/ 3127910 w 3325456"/>
                <a:gd name="connsiteY2" fmla="*/ 481457 h 1408493"/>
                <a:gd name="connsiteX3" fmla="*/ 3325456 w 3325456"/>
                <a:gd name="connsiteY3" fmla="*/ 829744 h 1408493"/>
                <a:gd name="connsiteX4" fmla="*/ 3212311 w 3325456"/>
                <a:gd name="connsiteY4" fmla="*/ 1177215 h 1408493"/>
                <a:gd name="connsiteX5" fmla="*/ 0 w 3325456"/>
                <a:gd name="connsiteY5" fmla="*/ 1408493 h 1408493"/>
                <a:gd name="connsiteX6" fmla="*/ 0 w 3325456"/>
                <a:gd name="connsiteY6" fmla="*/ 328373 h 1408493"/>
                <a:gd name="connsiteX0" fmla="*/ 0 w 3325456"/>
                <a:gd name="connsiteY0" fmla="*/ 279431 h 1359551"/>
                <a:gd name="connsiteX1" fmla="*/ 3270279 w 3325456"/>
                <a:gd name="connsiteY1" fmla="*/ 0 h 1359551"/>
                <a:gd name="connsiteX2" fmla="*/ 3127910 w 3325456"/>
                <a:gd name="connsiteY2" fmla="*/ 432515 h 1359551"/>
                <a:gd name="connsiteX3" fmla="*/ 3325456 w 3325456"/>
                <a:gd name="connsiteY3" fmla="*/ 780802 h 1359551"/>
                <a:gd name="connsiteX4" fmla="*/ 3212311 w 3325456"/>
                <a:gd name="connsiteY4" fmla="*/ 1128273 h 1359551"/>
                <a:gd name="connsiteX5" fmla="*/ 0 w 3325456"/>
                <a:gd name="connsiteY5" fmla="*/ 1359551 h 1359551"/>
                <a:gd name="connsiteX6" fmla="*/ 0 w 3325456"/>
                <a:gd name="connsiteY6" fmla="*/ 279431 h 1359551"/>
                <a:gd name="connsiteX0" fmla="*/ 0 w 3325456"/>
                <a:gd name="connsiteY0" fmla="*/ 279431 h 1359551"/>
                <a:gd name="connsiteX1" fmla="*/ 3270279 w 3325456"/>
                <a:gd name="connsiteY1" fmla="*/ 0 h 1359551"/>
                <a:gd name="connsiteX2" fmla="*/ 3175648 w 3325456"/>
                <a:gd name="connsiteY2" fmla="*/ 422725 h 1359551"/>
                <a:gd name="connsiteX3" fmla="*/ 3325456 w 3325456"/>
                <a:gd name="connsiteY3" fmla="*/ 780802 h 1359551"/>
                <a:gd name="connsiteX4" fmla="*/ 3212311 w 3325456"/>
                <a:gd name="connsiteY4" fmla="*/ 1128273 h 1359551"/>
                <a:gd name="connsiteX5" fmla="*/ 0 w 3325456"/>
                <a:gd name="connsiteY5" fmla="*/ 1359551 h 1359551"/>
                <a:gd name="connsiteX6" fmla="*/ 0 w 3325456"/>
                <a:gd name="connsiteY6" fmla="*/ 279431 h 1359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25456" h="1359551">
                  <a:moveTo>
                    <a:pt x="0" y="279431"/>
                  </a:moveTo>
                  <a:lnTo>
                    <a:pt x="3270279" y="0"/>
                  </a:lnTo>
                  <a:lnTo>
                    <a:pt x="3175648" y="422725"/>
                  </a:lnTo>
                  <a:lnTo>
                    <a:pt x="3325456" y="780802"/>
                  </a:lnTo>
                  <a:lnTo>
                    <a:pt x="3212311" y="1128273"/>
                  </a:lnTo>
                  <a:lnTo>
                    <a:pt x="0" y="1359551"/>
                  </a:lnTo>
                  <a:lnTo>
                    <a:pt x="0" y="27943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65100"/>
                </a:gs>
                <a:gs pos="0">
                  <a:srgbClr val="00B7D4"/>
                </a:gs>
                <a:gs pos="0">
                  <a:srgbClr val="861300"/>
                </a:gs>
                <a:gs pos="61000">
                  <a:srgbClr val="FE5622"/>
                </a:gs>
                <a:gs pos="100000">
                  <a:srgbClr val="E8420E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855547" y="1904901"/>
              <a:ext cx="556713" cy="4870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04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 rot="2670">
              <a:off x="4413757" y="1913985"/>
              <a:ext cx="38779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以热爱祖国为荣，以危害祖国为耻；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98394" y="2705651"/>
            <a:ext cx="4900813" cy="743561"/>
            <a:chOff x="3842272" y="1737010"/>
            <a:chExt cx="5170176" cy="784429"/>
          </a:xfrm>
        </p:grpSpPr>
        <p:sp>
          <p:nvSpPr>
            <p:cNvPr id="70" name="矩形 69"/>
            <p:cNvSpPr/>
            <p:nvPr/>
          </p:nvSpPr>
          <p:spPr>
            <a:xfrm>
              <a:off x="4339088" y="1995903"/>
              <a:ext cx="4543906" cy="525536"/>
            </a:xfrm>
            <a:prstGeom prst="rect">
              <a:avLst/>
            </a:prstGeom>
            <a:gradFill flip="none" rotWithShape="1">
              <a:gsLst>
                <a:gs pos="0">
                  <a:srgbClr val="007588">
                    <a:lumMod val="100000"/>
                  </a:srgbClr>
                </a:gs>
                <a:gs pos="0">
                  <a:srgbClr val="00B7D4"/>
                </a:gs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矩形 70"/>
            <p:cNvSpPr/>
            <p:nvPr/>
          </p:nvSpPr>
          <p:spPr>
            <a:xfrm>
              <a:off x="3842272" y="1872966"/>
              <a:ext cx="525536" cy="525536"/>
            </a:xfrm>
            <a:prstGeom prst="rect">
              <a:avLst/>
            </a:prstGeom>
            <a:gradFill flip="none" rotWithShape="1">
              <a:gsLst>
                <a:gs pos="0">
                  <a:srgbClr val="007588"/>
                </a:gs>
                <a:gs pos="0">
                  <a:srgbClr val="00B7D4"/>
                </a:gs>
                <a:gs pos="0">
                  <a:srgbClr val="F1E8DE"/>
                </a:gs>
                <a:gs pos="100000">
                  <a:srgbClr val="AEA49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10"/>
            <p:cNvSpPr/>
            <p:nvPr/>
          </p:nvSpPr>
          <p:spPr>
            <a:xfrm>
              <a:off x="4367808" y="1737010"/>
              <a:ext cx="4644640" cy="661493"/>
            </a:xfrm>
            <a:custGeom>
              <a:avLst/>
              <a:gdLst>
                <a:gd name="connsiteX0" fmla="*/ 0 w 1080120"/>
                <a:gd name="connsiteY0" fmla="*/ 0 h 1080120"/>
                <a:gd name="connsiteX1" fmla="*/ 1080120 w 1080120"/>
                <a:gd name="connsiteY1" fmla="*/ 0 h 1080120"/>
                <a:gd name="connsiteX2" fmla="*/ 1080120 w 1080120"/>
                <a:gd name="connsiteY2" fmla="*/ 1080120 h 1080120"/>
                <a:gd name="connsiteX3" fmla="*/ 0 w 1080120"/>
                <a:gd name="connsiteY3" fmla="*/ 1080120 h 1080120"/>
                <a:gd name="connsiteX4" fmla="*/ 0 w 1080120"/>
                <a:gd name="connsiteY4" fmla="*/ 0 h 108012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1080120 w 3232770"/>
                <a:gd name="connsiteY2" fmla="*/ 1594470 h 1594470"/>
                <a:gd name="connsiteX3" fmla="*/ 0 w 3232770"/>
                <a:gd name="connsiteY3" fmla="*/ 1594470 h 1594470"/>
                <a:gd name="connsiteX4" fmla="*/ 0 w 3232770"/>
                <a:gd name="connsiteY4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32770 w 3232770"/>
                <a:gd name="connsiteY2" fmla="*/ 1108695 h 1594470"/>
                <a:gd name="connsiteX3" fmla="*/ 0 w 3232770"/>
                <a:gd name="connsiteY3" fmla="*/ 1594470 h 1594470"/>
                <a:gd name="connsiteX4" fmla="*/ 0 w 3232770"/>
                <a:gd name="connsiteY4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27574 w 3232770"/>
                <a:gd name="connsiteY2" fmla="*/ 354210 h 1594470"/>
                <a:gd name="connsiteX3" fmla="*/ 3232770 w 3232770"/>
                <a:gd name="connsiteY3" fmla="*/ 1108695 h 1594470"/>
                <a:gd name="connsiteX4" fmla="*/ 0 w 3232770"/>
                <a:gd name="connsiteY4" fmla="*/ 1594470 h 1594470"/>
                <a:gd name="connsiteX5" fmla="*/ 0 w 3232770"/>
                <a:gd name="connsiteY5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27574 w 3232770"/>
                <a:gd name="connsiteY2" fmla="*/ 354210 h 1594470"/>
                <a:gd name="connsiteX3" fmla="*/ 3217802 w 3232770"/>
                <a:gd name="connsiteY3" fmla="*/ 859107 h 1594470"/>
                <a:gd name="connsiteX4" fmla="*/ 3232770 w 3232770"/>
                <a:gd name="connsiteY4" fmla="*/ 1108695 h 1594470"/>
                <a:gd name="connsiteX5" fmla="*/ 0 w 3232770"/>
                <a:gd name="connsiteY5" fmla="*/ 1594470 h 1594470"/>
                <a:gd name="connsiteX6" fmla="*/ 0 w 3232770"/>
                <a:gd name="connsiteY6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090402 w 3232770"/>
                <a:gd name="connsiteY2" fmla="*/ 354210 h 1594470"/>
                <a:gd name="connsiteX3" fmla="*/ 3217802 w 3232770"/>
                <a:gd name="connsiteY3" fmla="*/ 859107 h 1594470"/>
                <a:gd name="connsiteX4" fmla="*/ 3232770 w 3232770"/>
                <a:gd name="connsiteY4" fmla="*/ 1108695 h 1594470"/>
                <a:gd name="connsiteX5" fmla="*/ 0 w 3232770"/>
                <a:gd name="connsiteY5" fmla="*/ 1594470 h 1594470"/>
                <a:gd name="connsiteX6" fmla="*/ 0 w 3232770"/>
                <a:gd name="connsiteY6" fmla="*/ 514350 h 1594470"/>
                <a:gd name="connsiteX0" fmla="*/ 0 w 3286389"/>
                <a:gd name="connsiteY0" fmla="*/ 514350 h 1594470"/>
                <a:gd name="connsiteX1" fmla="*/ 3232770 w 3286389"/>
                <a:gd name="connsiteY1" fmla="*/ 0 h 1594470"/>
                <a:gd name="connsiteX2" fmla="*/ 3090402 w 3286389"/>
                <a:gd name="connsiteY2" fmla="*/ 354210 h 1594470"/>
                <a:gd name="connsiteX3" fmla="*/ 3286389 w 3286389"/>
                <a:gd name="connsiteY3" fmla="*/ 751717 h 1594470"/>
                <a:gd name="connsiteX4" fmla="*/ 3232770 w 3286389"/>
                <a:gd name="connsiteY4" fmla="*/ 1108695 h 1594470"/>
                <a:gd name="connsiteX5" fmla="*/ 0 w 3286389"/>
                <a:gd name="connsiteY5" fmla="*/ 1594470 h 1594470"/>
                <a:gd name="connsiteX6" fmla="*/ 0 w 3286389"/>
                <a:gd name="connsiteY6" fmla="*/ 514350 h 1594470"/>
                <a:gd name="connsiteX0" fmla="*/ 0 w 3342505"/>
                <a:gd name="connsiteY0" fmla="*/ 514350 h 1594470"/>
                <a:gd name="connsiteX1" fmla="*/ 3232770 w 3342505"/>
                <a:gd name="connsiteY1" fmla="*/ 0 h 1594470"/>
                <a:gd name="connsiteX2" fmla="*/ 3090402 w 3342505"/>
                <a:gd name="connsiteY2" fmla="*/ 354210 h 1594470"/>
                <a:gd name="connsiteX3" fmla="*/ 3342505 w 3342505"/>
                <a:gd name="connsiteY3" fmla="*/ 859109 h 1594470"/>
                <a:gd name="connsiteX4" fmla="*/ 3232770 w 3342505"/>
                <a:gd name="connsiteY4" fmla="*/ 1108695 h 1594470"/>
                <a:gd name="connsiteX5" fmla="*/ 0 w 3342505"/>
                <a:gd name="connsiteY5" fmla="*/ 1594470 h 1594470"/>
                <a:gd name="connsiteX6" fmla="*/ 0 w 3342505"/>
                <a:gd name="connsiteY6" fmla="*/ 514350 h 1594470"/>
                <a:gd name="connsiteX0" fmla="*/ 0 w 3342505"/>
                <a:gd name="connsiteY0" fmla="*/ 514350 h 1594470"/>
                <a:gd name="connsiteX1" fmla="*/ 3232770 w 3342505"/>
                <a:gd name="connsiteY1" fmla="*/ 0 h 1594470"/>
                <a:gd name="connsiteX2" fmla="*/ 3090402 w 3342505"/>
                <a:gd name="connsiteY2" fmla="*/ 354210 h 1594470"/>
                <a:gd name="connsiteX3" fmla="*/ 3342505 w 3342505"/>
                <a:gd name="connsiteY3" fmla="*/ 859109 h 1594470"/>
                <a:gd name="connsiteX4" fmla="*/ 3212311 w 3342505"/>
                <a:gd name="connsiteY4" fmla="*/ 1294673 h 1594470"/>
                <a:gd name="connsiteX5" fmla="*/ 0 w 3342505"/>
                <a:gd name="connsiteY5" fmla="*/ 1594470 h 1594470"/>
                <a:gd name="connsiteX6" fmla="*/ 0 w 3342505"/>
                <a:gd name="connsiteY6" fmla="*/ 514350 h 1594470"/>
                <a:gd name="connsiteX0" fmla="*/ 0 w 3342505"/>
                <a:gd name="connsiteY0" fmla="*/ 514350 h 1594470"/>
                <a:gd name="connsiteX1" fmla="*/ 3232770 w 3342505"/>
                <a:gd name="connsiteY1" fmla="*/ 0 h 1594470"/>
                <a:gd name="connsiteX2" fmla="*/ 3127910 w 3342505"/>
                <a:gd name="connsiteY2" fmla="*/ 569552 h 1594470"/>
                <a:gd name="connsiteX3" fmla="*/ 3342505 w 3342505"/>
                <a:gd name="connsiteY3" fmla="*/ 859109 h 1594470"/>
                <a:gd name="connsiteX4" fmla="*/ 3212311 w 3342505"/>
                <a:gd name="connsiteY4" fmla="*/ 1294673 h 1594470"/>
                <a:gd name="connsiteX5" fmla="*/ 0 w 3342505"/>
                <a:gd name="connsiteY5" fmla="*/ 1594470 h 1594470"/>
                <a:gd name="connsiteX6" fmla="*/ 0 w 3342505"/>
                <a:gd name="connsiteY6" fmla="*/ 514350 h 1594470"/>
                <a:gd name="connsiteX0" fmla="*/ 0 w 3342505"/>
                <a:gd name="connsiteY0" fmla="*/ 347949 h 1428069"/>
                <a:gd name="connsiteX1" fmla="*/ 3246409 w 3342505"/>
                <a:gd name="connsiteY1" fmla="*/ 0 h 1428069"/>
                <a:gd name="connsiteX2" fmla="*/ 3127910 w 3342505"/>
                <a:gd name="connsiteY2" fmla="*/ 403151 h 1428069"/>
                <a:gd name="connsiteX3" fmla="*/ 3342505 w 3342505"/>
                <a:gd name="connsiteY3" fmla="*/ 692708 h 1428069"/>
                <a:gd name="connsiteX4" fmla="*/ 3212311 w 3342505"/>
                <a:gd name="connsiteY4" fmla="*/ 1128272 h 1428069"/>
                <a:gd name="connsiteX5" fmla="*/ 0 w 3342505"/>
                <a:gd name="connsiteY5" fmla="*/ 1428069 h 1428069"/>
                <a:gd name="connsiteX6" fmla="*/ 0 w 3342505"/>
                <a:gd name="connsiteY6" fmla="*/ 347949 h 1428069"/>
                <a:gd name="connsiteX0" fmla="*/ 0 w 3342505"/>
                <a:gd name="connsiteY0" fmla="*/ 328373 h 1408493"/>
                <a:gd name="connsiteX1" fmla="*/ 3256639 w 3342505"/>
                <a:gd name="connsiteY1" fmla="*/ 0 h 1408493"/>
                <a:gd name="connsiteX2" fmla="*/ 3127910 w 3342505"/>
                <a:gd name="connsiteY2" fmla="*/ 383575 h 1408493"/>
                <a:gd name="connsiteX3" fmla="*/ 3342505 w 3342505"/>
                <a:gd name="connsiteY3" fmla="*/ 673132 h 1408493"/>
                <a:gd name="connsiteX4" fmla="*/ 3212311 w 3342505"/>
                <a:gd name="connsiteY4" fmla="*/ 1108696 h 1408493"/>
                <a:gd name="connsiteX5" fmla="*/ 0 w 3342505"/>
                <a:gd name="connsiteY5" fmla="*/ 1408493 h 1408493"/>
                <a:gd name="connsiteX6" fmla="*/ 0 w 3342505"/>
                <a:gd name="connsiteY6" fmla="*/ 328373 h 1408493"/>
                <a:gd name="connsiteX0" fmla="*/ 0 w 3342505"/>
                <a:gd name="connsiteY0" fmla="*/ 328373 h 1408493"/>
                <a:gd name="connsiteX1" fmla="*/ 3256639 w 3342505"/>
                <a:gd name="connsiteY1" fmla="*/ 0 h 1408493"/>
                <a:gd name="connsiteX2" fmla="*/ 3127910 w 3342505"/>
                <a:gd name="connsiteY2" fmla="*/ 383575 h 1408493"/>
                <a:gd name="connsiteX3" fmla="*/ 3342505 w 3342505"/>
                <a:gd name="connsiteY3" fmla="*/ 673132 h 1408493"/>
                <a:gd name="connsiteX4" fmla="*/ 3212311 w 3342505"/>
                <a:gd name="connsiteY4" fmla="*/ 1177215 h 1408493"/>
                <a:gd name="connsiteX5" fmla="*/ 0 w 3342505"/>
                <a:gd name="connsiteY5" fmla="*/ 1408493 h 1408493"/>
                <a:gd name="connsiteX6" fmla="*/ 0 w 3342505"/>
                <a:gd name="connsiteY6" fmla="*/ 328373 h 1408493"/>
                <a:gd name="connsiteX0" fmla="*/ 0 w 3325456"/>
                <a:gd name="connsiteY0" fmla="*/ 328373 h 1408493"/>
                <a:gd name="connsiteX1" fmla="*/ 3256639 w 3325456"/>
                <a:gd name="connsiteY1" fmla="*/ 0 h 1408493"/>
                <a:gd name="connsiteX2" fmla="*/ 3127910 w 3325456"/>
                <a:gd name="connsiteY2" fmla="*/ 383575 h 1408493"/>
                <a:gd name="connsiteX3" fmla="*/ 3325456 w 3325456"/>
                <a:gd name="connsiteY3" fmla="*/ 829744 h 1408493"/>
                <a:gd name="connsiteX4" fmla="*/ 3212311 w 3325456"/>
                <a:gd name="connsiteY4" fmla="*/ 1177215 h 1408493"/>
                <a:gd name="connsiteX5" fmla="*/ 0 w 3325456"/>
                <a:gd name="connsiteY5" fmla="*/ 1408493 h 1408493"/>
                <a:gd name="connsiteX6" fmla="*/ 0 w 3325456"/>
                <a:gd name="connsiteY6" fmla="*/ 328373 h 1408493"/>
                <a:gd name="connsiteX0" fmla="*/ 0 w 3325456"/>
                <a:gd name="connsiteY0" fmla="*/ 328373 h 1408493"/>
                <a:gd name="connsiteX1" fmla="*/ 3256639 w 3325456"/>
                <a:gd name="connsiteY1" fmla="*/ 0 h 1408493"/>
                <a:gd name="connsiteX2" fmla="*/ 3127910 w 3325456"/>
                <a:gd name="connsiteY2" fmla="*/ 481457 h 1408493"/>
                <a:gd name="connsiteX3" fmla="*/ 3325456 w 3325456"/>
                <a:gd name="connsiteY3" fmla="*/ 829744 h 1408493"/>
                <a:gd name="connsiteX4" fmla="*/ 3212311 w 3325456"/>
                <a:gd name="connsiteY4" fmla="*/ 1177215 h 1408493"/>
                <a:gd name="connsiteX5" fmla="*/ 0 w 3325456"/>
                <a:gd name="connsiteY5" fmla="*/ 1408493 h 1408493"/>
                <a:gd name="connsiteX6" fmla="*/ 0 w 3325456"/>
                <a:gd name="connsiteY6" fmla="*/ 328373 h 1408493"/>
                <a:gd name="connsiteX0" fmla="*/ 0 w 3325456"/>
                <a:gd name="connsiteY0" fmla="*/ 279431 h 1359551"/>
                <a:gd name="connsiteX1" fmla="*/ 3270279 w 3325456"/>
                <a:gd name="connsiteY1" fmla="*/ 0 h 1359551"/>
                <a:gd name="connsiteX2" fmla="*/ 3127910 w 3325456"/>
                <a:gd name="connsiteY2" fmla="*/ 432515 h 1359551"/>
                <a:gd name="connsiteX3" fmla="*/ 3325456 w 3325456"/>
                <a:gd name="connsiteY3" fmla="*/ 780802 h 1359551"/>
                <a:gd name="connsiteX4" fmla="*/ 3212311 w 3325456"/>
                <a:gd name="connsiteY4" fmla="*/ 1128273 h 1359551"/>
                <a:gd name="connsiteX5" fmla="*/ 0 w 3325456"/>
                <a:gd name="connsiteY5" fmla="*/ 1359551 h 1359551"/>
                <a:gd name="connsiteX6" fmla="*/ 0 w 3325456"/>
                <a:gd name="connsiteY6" fmla="*/ 279431 h 1359551"/>
                <a:gd name="connsiteX0" fmla="*/ 0 w 3325456"/>
                <a:gd name="connsiteY0" fmla="*/ 279431 h 1359551"/>
                <a:gd name="connsiteX1" fmla="*/ 3270279 w 3325456"/>
                <a:gd name="connsiteY1" fmla="*/ 0 h 1359551"/>
                <a:gd name="connsiteX2" fmla="*/ 3175648 w 3325456"/>
                <a:gd name="connsiteY2" fmla="*/ 422725 h 1359551"/>
                <a:gd name="connsiteX3" fmla="*/ 3325456 w 3325456"/>
                <a:gd name="connsiteY3" fmla="*/ 780802 h 1359551"/>
                <a:gd name="connsiteX4" fmla="*/ 3212311 w 3325456"/>
                <a:gd name="connsiteY4" fmla="*/ 1128273 h 1359551"/>
                <a:gd name="connsiteX5" fmla="*/ 0 w 3325456"/>
                <a:gd name="connsiteY5" fmla="*/ 1359551 h 1359551"/>
                <a:gd name="connsiteX6" fmla="*/ 0 w 3325456"/>
                <a:gd name="connsiteY6" fmla="*/ 279431 h 1359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25456" h="1359551">
                  <a:moveTo>
                    <a:pt x="0" y="279431"/>
                  </a:moveTo>
                  <a:lnTo>
                    <a:pt x="3270279" y="0"/>
                  </a:lnTo>
                  <a:lnTo>
                    <a:pt x="3175648" y="422725"/>
                  </a:lnTo>
                  <a:lnTo>
                    <a:pt x="3325456" y="780802"/>
                  </a:lnTo>
                  <a:lnTo>
                    <a:pt x="3212311" y="1128273"/>
                  </a:lnTo>
                  <a:lnTo>
                    <a:pt x="0" y="1359551"/>
                  </a:lnTo>
                  <a:lnTo>
                    <a:pt x="0" y="27943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65100"/>
                </a:gs>
                <a:gs pos="0">
                  <a:srgbClr val="00B7D4"/>
                </a:gs>
                <a:gs pos="0">
                  <a:srgbClr val="007386"/>
                </a:gs>
                <a:gs pos="61000">
                  <a:srgbClr val="22DFFE"/>
                </a:gs>
                <a:gs pos="100000">
                  <a:srgbClr val="0EC9E8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855547" y="1904901"/>
              <a:ext cx="556713" cy="4870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02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 rot="2670">
              <a:off x="4413757" y="1913985"/>
              <a:ext cx="38779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以热爱祖国为荣，以危害祖国为耻；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998394" y="3557742"/>
            <a:ext cx="4900813" cy="743561"/>
            <a:chOff x="3842272" y="1737010"/>
            <a:chExt cx="5170176" cy="784429"/>
          </a:xfrm>
        </p:grpSpPr>
        <p:sp>
          <p:nvSpPr>
            <p:cNvPr id="76" name="矩形 75"/>
            <p:cNvSpPr/>
            <p:nvPr/>
          </p:nvSpPr>
          <p:spPr>
            <a:xfrm>
              <a:off x="4339088" y="1995903"/>
              <a:ext cx="4543906" cy="525536"/>
            </a:xfrm>
            <a:prstGeom prst="rect">
              <a:avLst/>
            </a:prstGeom>
            <a:gradFill flip="none" rotWithShape="1">
              <a:gsLst>
                <a:gs pos="0">
                  <a:srgbClr val="007588">
                    <a:lumMod val="100000"/>
                  </a:srgbClr>
                </a:gs>
                <a:gs pos="0">
                  <a:srgbClr val="00B7D4"/>
                </a:gs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" name="矩形 76"/>
            <p:cNvSpPr/>
            <p:nvPr/>
          </p:nvSpPr>
          <p:spPr>
            <a:xfrm>
              <a:off x="3842272" y="1872966"/>
              <a:ext cx="525536" cy="525536"/>
            </a:xfrm>
            <a:prstGeom prst="rect">
              <a:avLst/>
            </a:prstGeom>
            <a:gradFill flip="none" rotWithShape="1">
              <a:gsLst>
                <a:gs pos="0">
                  <a:srgbClr val="007588"/>
                </a:gs>
                <a:gs pos="0">
                  <a:srgbClr val="00B7D4"/>
                </a:gs>
                <a:gs pos="0">
                  <a:srgbClr val="F1E8DE"/>
                </a:gs>
                <a:gs pos="100000">
                  <a:srgbClr val="AEA49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10"/>
            <p:cNvSpPr/>
            <p:nvPr/>
          </p:nvSpPr>
          <p:spPr>
            <a:xfrm>
              <a:off x="4367808" y="1737010"/>
              <a:ext cx="4644640" cy="661493"/>
            </a:xfrm>
            <a:custGeom>
              <a:avLst/>
              <a:gdLst>
                <a:gd name="connsiteX0" fmla="*/ 0 w 1080120"/>
                <a:gd name="connsiteY0" fmla="*/ 0 h 1080120"/>
                <a:gd name="connsiteX1" fmla="*/ 1080120 w 1080120"/>
                <a:gd name="connsiteY1" fmla="*/ 0 h 1080120"/>
                <a:gd name="connsiteX2" fmla="*/ 1080120 w 1080120"/>
                <a:gd name="connsiteY2" fmla="*/ 1080120 h 1080120"/>
                <a:gd name="connsiteX3" fmla="*/ 0 w 1080120"/>
                <a:gd name="connsiteY3" fmla="*/ 1080120 h 1080120"/>
                <a:gd name="connsiteX4" fmla="*/ 0 w 1080120"/>
                <a:gd name="connsiteY4" fmla="*/ 0 h 108012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1080120 w 3232770"/>
                <a:gd name="connsiteY2" fmla="*/ 1594470 h 1594470"/>
                <a:gd name="connsiteX3" fmla="*/ 0 w 3232770"/>
                <a:gd name="connsiteY3" fmla="*/ 1594470 h 1594470"/>
                <a:gd name="connsiteX4" fmla="*/ 0 w 3232770"/>
                <a:gd name="connsiteY4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32770 w 3232770"/>
                <a:gd name="connsiteY2" fmla="*/ 1108695 h 1594470"/>
                <a:gd name="connsiteX3" fmla="*/ 0 w 3232770"/>
                <a:gd name="connsiteY3" fmla="*/ 1594470 h 1594470"/>
                <a:gd name="connsiteX4" fmla="*/ 0 w 3232770"/>
                <a:gd name="connsiteY4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27574 w 3232770"/>
                <a:gd name="connsiteY2" fmla="*/ 354210 h 1594470"/>
                <a:gd name="connsiteX3" fmla="*/ 3232770 w 3232770"/>
                <a:gd name="connsiteY3" fmla="*/ 1108695 h 1594470"/>
                <a:gd name="connsiteX4" fmla="*/ 0 w 3232770"/>
                <a:gd name="connsiteY4" fmla="*/ 1594470 h 1594470"/>
                <a:gd name="connsiteX5" fmla="*/ 0 w 3232770"/>
                <a:gd name="connsiteY5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27574 w 3232770"/>
                <a:gd name="connsiteY2" fmla="*/ 354210 h 1594470"/>
                <a:gd name="connsiteX3" fmla="*/ 3217802 w 3232770"/>
                <a:gd name="connsiteY3" fmla="*/ 859107 h 1594470"/>
                <a:gd name="connsiteX4" fmla="*/ 3232770 w 3232770"/>
                <a:gd name="connsiteY4" fmla="*/ 1108695 h 1594470"/>
                <a:gd name="connsiteX5" fmla="*/ 0 w 3232770"/>
                <a:gd name="connsiteY5" fmla="*/ 1594470 h 1594470"/>
                <a:gd name="connsiteX6" fmla="*/ 0 w 3232770"/>
                <a:gd name="connsiteY6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090402 w 3232770"/>
                <a:gd name="connsiteY2" fmla="*/ 354210 h 1594470"/>
                <a:gd name="connsiteX3" fmla="*/ 3217802 w 3232770"/>
                <a:gd name="connsiteY3" fmla="*/ 859107 h 1594470"/>
                <a:gd name="connsiteX4" fmla="*/ 3232770 w 3232770"/>
                <a:gd name="connsiteY4" fmla="*/ 1108695 h 1594470"/>
                <a:gd name="connsiteX5" fmla="*/ 0 w 3232770"/>
                <a:gd name="connsiteY5" fmla="*/ 1594470 h 1594470"/>
                <a:gd name="connsiteX6" fmla="*/ 0 w 3232770"/>
                <a:gd name="connsiteY6" fmla="*/ 514350 h 1594470"/>
                <a:gd name="connsiteX0" fmla="*/ 0 w 3286389"/>
                <a:gd name="connsiteY0" fmla="*/ 514350 h 1594470"/>
                <a:gd name="connsiteX1" fmla="*/ 3232770 w 3286389"/>
                <a:gd name="connsiteY1" fmla="*/ 0 h 1594470"/>
                <a:gd name="connsiteX2" fmla="*/ 3090402 w 3286389"/>
                <a:gd name="connsiteY2" fmla="*/ 354210 h 1594470"/>
                <a:gd name="connsiteX3" fmla="*/ 3286389 w 3286389"/>
                <a:gd name="connsiteY3" fmla="*/ 751717 h 1594470"/>
                <a:gd name="connsiteX4" fmla="*/ 3232770 w 3286389"/>
                <a:gd name="connsiteY4" fmla="*/ 1108695 h 1594470"/>
                <a:gd name="connsiteX5" fmla="*/ 0 w 3286389"/>
                <a:gd name="connsiteY5" fmla="*/ 1594470 h 1594470"/>
                <a:gd name="connsiteX6" fmla="*/ 0 w 3286389"/>
                <a:gd name="connsiteY6" fmla="*/ 514350 h 1594470"/>
                <a:gd name="connsiteX0" fmla="*/ 0 w 3342505"/>
                <a:gd name="connsiteY0" fmla="*/ 514350 h 1594470"/>
                <a:gd name="connsiteX1" fmla="*/ 3232770 w 3342505"/>
                <a:gd name="connsiteY1" fmla="*/ 0 h 1594470"/>
                <a:gd name="connsiteX2" fmla="*/ 3090402 w 3342505"/>
                <a:gd name="connsiteY2" fmla="*/ 354210 h 1594470"/>
                <a:gd name="connsiteX3" fmla="*/ 3342505 w 3342505"/>
                <a:gd name="connsiteY3" fmla="*/ 859109 h 1594470"/>
                <a:gd name="connsiteX4" fmla="*/ 3232770 w 3342505"/>
                <a:gd name="connsiteY4" fmla="*/ 1108695 h 1594470"/>
                <a:gd name="connsiteX5" fmla="*/ 0 w 3342505"/>
                <a:gd name="connsiteY5" fmla="*/ 1594470 h 1594470"/>
                <a:gd name="connsiteX6" fmla="*/ 0 w 3342505"/>
                <a:gd name="connsiteY6" fmla="*/ 514350 h 1594470"/>
                <a:gd name="connsiteX0" fmla="*/ 0 w 3342505"/>
                <a:gd name="connsiteY0" fmla="*/ 514350 h 1594470"/>
                <a:gd name="connsiteX1" fmla="*/ 3232770 w 3342505"/>
                <a:gd name="connsiteY1" fmla="*/ 0 h 1594470"/>
                <a:gd name="connsiteX2" fmla="*/ 3090402 w 3342505"/>
                <a:gd name="connsiteY2" fmla="*/ 354210 h 1594470"/>
                <a:gd name="connsiteX3" fmla="*/ 3342505 w 3342505"/>
                <a:gd name="connsiteY3" fmla="*/ 859109 h 1594470"/>
                <a:gd name="connsiteX4" fmla="*/ 3212311 w 3342505"/>
                <a:gd name="connsiteY4" fmla="*/ 1294673 h 1594470"/>
                <a:gd name="connsiteX5" fmla="*/ 0 w 3342505"/>
                <a:gd name="connsiteY5" fmla="*/ 1594470 h 1594470"/>
                <a:gd name="connsiteX6" fmla="*/ 0 w 3342505"/>
                <a:gd name="connsiteY6" fmla="*/ 514350 h 1594470"/>
                <a:gd name="connsiteX0" fmla="*/ 0 w 3342505"/>
                <a:gd name="connsiteY0" fmla="*/ 514350 h 1594470"/>
                <a:gd name="connsiteX1" fmla="*/ 3232770 w 3342505"/>
                <a:gd name="connsiteY1" fmla="*/ 0 h 1594470"/>
                <a:gd name="connsiteX2" fmla="*/ 3127910 w 3342505"/>
                <a:gd name="connsiteY2" fmla="*/ 569552 h 1594470"/>
                <a:gd name="connsiteX3" fmla="*/ 3342505 w 3342505"/>
                <a:gd name="connsiteY3" fmla="*/ 859109 h 1594470"/>
                <a:gd name="connsiteX4" fmla="*/ 3212311 w 3342505"/>
                <a:gd name="connsiteY4" fmla="*/ 1294673 h 1594470"/>
                <a:gd name="connsiteX5" fmla="*/ 0 w 3342505"/>
                <a:gd name="connsiteY5" fmla="*/ 1594470 h 1594470"/>
                <a:gd name="connsiteX6" fmla="*/ 0 w 3342505"/>
                <a:gd name="connsiteY6" fmla="*/ 514350 h 1594470"/>
                <a:gd name="connsiteX0" fmla="*/ 0 w 3342505"/>
                <a:gd name="connsiteY0" fmla="*/ 347949 h 1428069"/>
                <a:gd name="connsiteX1" fmla="*/ 3246409 w 3342505"/>
                <a:gd name="connsiteY1" fmla="*/ 0 h 1428069"/>
                <a:gd name="connsiteX2" fmla="*/ 3127910 w 3342505"/>
                <a:gd name="connsiteY2" fmla="*/ 403151 h 1428069"/>
                <a:gd name="connsiteX3" fmla="*/ 3342505 w 3342505"/>
                <a:gd name="connsiteY3" fmla="*/ 692708 h 1428069"/>
                <a:gd name="connsiteX4" fmla="*/ 3212311 w 3342505"/>
                <a:gd name="connsiteY4" fmla="*/ 1128272 h 1428069"/>
                <a:gd name="connsiteX5" fmla="*/ 0 w 3342505"/>
                <a:gd name="connsiteY5" fmla="*/ 1428069 h 1428069"/>
                <a:gd name="connsiteX6" fmla="*/ 0 w 3342505"/>
                <a:gd name="connsiteY6" fmla="*/ 347949 h 1428069"/>
                <a:gd name="connsiteX0" fmla="*/ 0 w 3342505"/>
                <a:gd name="connsiteY0" fmla="*/ 328373 h 1408493"/>
                <a:gd name="connsiteX1" fmla="*/ 3256639 w 3342505"/>
                <a:gd name="connsiteY1" fmla="*/ 0 h 1408493"/>
                <a:gd name="connsiteX2" fmla="*/ 3127910 w 3342505"/>
                <a:gd name="connsiteY2" fmla="*/ 383575 h 1408493"/>
                <a:gd name="connsiteX3" fmla="*/ 3342505 w 3342505"/>
                <a:gd name="connsiteY3" fmla="*/ 673132 h 1408493"/>
                <a:gd name="connsiteX4" fmla="*/ 3212311 w 3342505"/>
                <a:gd name="connsiteY4" fmla="*/ 1108696 h 1408493"/>
                <a:gd name="connsiteX5" fmla="*/ 0 w 3342505"/>
                <a:gd name="connsiteY5" fmla="*/ 1408493 h 1408493"/>
                <a:gd name="connsiteX6" fmla="*/ 0 w 3342505"/>
                <a:gd name="connsiteY6" fmla="*/ 328373 h 1408493"/>
                <a:gd name="connsiteX0" fmla="*/ 0 w 3342505"/>
                <a:gd name="connsiteY0" fmla="*/ 328373 h 1408493"/>
                <a:gd name="connsiteX1" fmla="*/ 3256639 w 3342505"/>
                <a:gd name="connsiteY1" fmla="*/ 0 h 1408493"/>
                <a:gd name="connsiteX2" fmla="*/ 3127910 w 3342505"/>
                <a:gd name="connsiteY2" fmla="*/ 383575 h 1408493"/>
                <a:gd name="connsiteX3" fmla="*/ 3342505 w 3342505"/>
                <a:gd name="connsiteY3" fmla="*/ 673132 h 1408493"/>
                <a:gd name="connsiteX4" fmla="*/ 3212311 w 3342505"/>
                <a:gd name="connsiteY4" fmla="*/ 1177215 h 1408493"/>
                <a:gd name="connsiteX5" fmla="*/ 0 w 3342505"/>
                <a:gd name="connsiteY5" fmla="*/ 1408493 h 1408493"/>
                <a:gd name="connsiteX6" fmla="*/ 0 w 3342505"/>
                <a:gd name="connsiteY6" fmla="*/ 328373 h 1408493"/>
                <a:gd name="connsiteX0" fmla="*/ 0 w 3325456"/>
                <a:gd name="connsiteY0" fmla="*/ 328373 h 1408493"/>
                <a:gd name="connsiteX1" fmla="*/ 3256639 w 3325456"/>
                <a:gd name="connsiteY1" fmla="*/ 0 h 1408493"/>
                <a:gd name="connsiteX2" fmla="*/ 3127910 w 3325456"/>
                <a:gd name="connsiteY2" fmla="*/ 383575 h 1408493"/>
                <a:gd name="connsiteX3" fmla="*/ 3325456 w 3325456"/>
                <a:gd name="connsiteY3" fmla="*/ 829744 h 1408493"/>
                <a:gd name="connsiteX4" fmla="*/ 3212311 w 3325456"/>
                <a:gd name="connsiteY4" fmla="*/ 1177215 h 1408493"/>
                <a:gd name="connsiteX5" fmla="*/ 0 w 3325456"/>
                <a:gd name="connsiteY5" fmla="*/ 1408493 h 1408493"/>
                <a:gd name="connsiteX6" fmla="*/ 0 w 3325456"/>
                <a:gd name="connsiteY6" fmla="*/ 328373 h 1408493"/>
                <a:gd name="connsiteX0" fmla="*/ 0 w 3325456"/>
                <a:gd name="connsiteY0" fmla="*/ 328373 h 1408493"/>
                <a:gd name="connsiteX1" fmla="*/ 3256639 w 3325456"/>
                <a:gd name="connsiteY1" fmla="*/ 0 h 1408493"/>
                <a:gd name="connsiteX2" fmla="*/ 3127910 w 3325456"/>
                <a:gd name="connsiteY2" fmla="*/ 481457 h 1408493"/>
                <a:gd name="connsiteX3" fmla="*/ 3325456 w 3325456"/>
                <a:gd name="connsiteY3" fmla="*/ 829744 h 1408493"/>
                <a:gd name="connsiteX4" fmla="*/ 3212311 w 3325456"/>
                <a:gd name="connsiteY4" fmla="*/ 1177215 h 1408493"/>
                <a:gd name="connsiteX5" fmla="*/ 0 w 3325456"/>
                <a:gd name="connsiteY5" fmla="*/ 1408493 h 1408493"/>
                <a:gd name="connsiteX6" fmla="*/ 0 w 3325456"/>
                <a:gd name="connsiteY6" fmla="*/ 328373 h 1408493"/>
                <a:gd name="connsiteX0" fmla="*/ 0 w 3325456"/>
                <a:gd name="connsiteY0" fmla="*/ 279431 h 1359551"/>
                <a:gd name="connsiteX1" fmla="*/ 3270279 w 3325456"/>
                <a:gd name="connsiteY1" fmla="*/ 0 h 1359551"/>
                <a:gd name="connsiteX2" fmla="*/ 3127910 w 3325456"/>
                <a:gd name="connsiteY2" fmla="*/ 432515 h 1359551"/>
                <a:gd name="connsiteX3" fmla="*/ 3325456 w 3325456"/>
                <a:gd name="connsiteY3" fmla="*/ 780802 h 1359551"/>
                <a:gd name="connsiteX4" fmla="*/ 3212311 w 3325456"/>
                <a:gd name="connsiteY4" fmla="*/ 1128273 h 1359551"/>
                <a:gd name="connsiteX5" fmla="*/ 0 w 3325456"/>
                <a:gd name="connsiteY5" fmla="*/ 1359551 h 1359551"/>
                <a:gd name="connsiteX6" fmla="*/ 0 w 3325456"/>
                <a:gd name="connsiteY6" fmla="*/ 279431 h 1359551"/>
                <a:gd name="connsiteX0" fmla="*/ 0 w 3325456"/>
                <a:gd name="connsiteY0" fmla="*/ 279431 h 1359551"/>
                <a:gd name="connsiteX1" fmla="*/ 3270279 w 3325456"/>
                <a:gd name="connsiteY1" fmla="*/ 0 h 1359551"/>
                <a:gd name="connsiteX2" fmla="*/ 3175648 w 3325456"/>
                <a:gd name="connsiteY2" fmla="*/ 422725 h 1359551"/>
                <a:gd name="connsiteX3" fmla="*/ 3325456 w 3325456"/>
                <a:gd name="connsiteY3" fmla="*/ 780802 h 1359551"/>
                <a:gd name="connsiteX4" fmla="*/ 3212311 w 3325456"/>
                <a:gd name="connsiteY4" fmla="*/ 1128273 h 1359551"/>
                <a:gd name="connsiteX5" fmla="*/ 0 w 3325456"/>
                <a:gd name="connsiteY5" fmla="*/ 1359551 h 1359551"/>
                <a:gd name="connsiteX6" fmla="*/ 0 w 3325456"/>
                <a:gd name="connsiteY6" fmla="*/ 279431 h 1359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25456" h="1359551">
                  <a:moveTo>
                    <a:pt x="0" y="279431"/>
                  </a:moveTo>
                  <a:lnTo>
                    <a:pt x="3270279" y="0"/>
                  </a:lnTo>
                  <a:lnTo>
                    <a:pt x="3175648" y="422725"/>
                  </a:lnTo>
                  <a:lnTo>
                    <a:pt x="3325456" y="780802"/>
                  </a:lnTo>
                  <a:lnTo>
                    <a:pt x="3212311" y="1128273"/>
                  </a:lnTo>
                  <a:lnTo>
                    <a:pt x="0" y="1359551"/>
                  </a:lnTo>
                  <a:lnTo>
                    <a:pt x="0" y="27943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60000"/>
                </a:gs>
                <a:gs pos="0">
                  <a:srgbClr val="00B7D4"/>
                </a:gs>
                <a:gs pos="0">
                  <a:srgbClr val="860000"/>
                </a:gs>
                <a:gs pos="61000">
                  <a:srgbClr val="FE2222"/>
                </a:gs>
                <a:gs pos="100000">
                  <a:srgbClr val="E80E0E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855547" y="1904901"/>
              <a:ext cx="556713" cy="4870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03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 rot="2670">
              <a:off x="4413757" y="1913985"/>
              <a:ext cx="38779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以热爱祖国为荣，以危害祖国为耻；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998394" y="1853560"/>
            <a:ext cx="4900813" cy="743561"/>
            <a:chOff x="3842272" y="1737010"/>
            <a:chExt cx="5170176" cy="784429"/>
          </a:xfrm>
        </p:grpSpPr>
        <p:sp>
          <p:nvSpPr>
            <p:cNvPr id="82" name="矩形 81"/>
            <p:cNvSpPr/>
            <p:nvPr/>
          </p:nvSpPr>
          <p:spPr>
            <a:xfrm>
              <a:off x="4339088" y="1995903"/>
              <a:ext cx="4543906" cy="525536"/>
            </a:xfrm>
            <a:prstGeom prst="rect">
              <a:avLst/>
            </a:prstGeom>
            <a:gradFill flip="none" rotWithShape="1">
              <a:gsLst>
                <a:gs pos="0">
                  <a:srgbClr val="007588">
                    <a:lumMod val="100000"/>
                  </a:srgbClr>
                </a:gs>
                <a:gs pos="0">
                  <a:srgbClr val="00B7D4"/>
                </a:gs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3" name="矩形 82"/>
            <p:cNvSpPr/>
            <p:nvPr/>
          </p:nvSpPr>
          <p:spPr>
            <a:xfrm>
              <a:off x="3842272" y="1872966"/>
              <a:ext cx="525536" cy="525536"/>
            </a:xfrm>
            <a:prstGeom prst="rect">
              <a:avLst/>
            </a:prstGeom>
            <a:gradFill flip="none" rotWithShape="1">
              <a:gsLst>
                <a:gs pos="0">
                  <a:srgbClr val="007588"/>
                </a:gs>
                <a:gs pos="0">
                  <a:srgbClr val="00B7D4"/>
                </a:gs>
                <a:gs pos="0">
                  <a:srgbClr val="F1E8DE"/>
                </a:gs>
                <a:gs pos="100000">
                  <a:srgbClr val="AEA498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10"/>
            <p:cNvSpPr/>
            <p:nvPr/>
          </p:nvSpPr>
          <p:spPr>
            <a:xfrm>
              <a:off x="4367808" y="1737010"/>
              <a:ext cx="4644640" cy="661493"/>
            </a:xfrm>
            <a:custGeom>
              <a:avLst/>
              <a:gdLst>
                <a:gd name="connsiteX0" fmla="*/ 0 w 1080120"/>
                <a:gd name="connsiteY0" fmla="*/ 0 h 1080120"/>
                <a:gd name="connsiteX1" fmla="*/ 1080120 w 1080120"/>
                <a:gd name="connsiteY1" fmla="*/ 0 h 1080120"/>
                <a:gd name="connsiteX2" fmla="*/ 1080120 w 1080120"/>
                <a:gd name="connsiteY2" fmla="*/ 1080120 h 1080120"/>
                <a:gd name="connsiteX3" fmla="*/ 0 w 1080120"/>
                <a:gd name="connsiteY3" fmla="*/ 1080120 h 1080120"/>
                <a:gd name="connsiteX4" fmla="*/ 0 w 1080120"/>
                <a:gd name="connsiteY4" fmla="*/ 0 h 108012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1080120 w 3232770"/>
                <a:gd name="connsiteY2" fmla="*/ 1594470 h 1594470"/>
                <a:gd name="connsiteX3" fmla="*/ 0 w 3232770"/>
                <a:gd name="connsiteY3" fmla="*/ 1594470 h 1594470"/>
                <a:gd name="connsiteX4" fmla="*/ 0 w 3232770"/>
                <a:gd name="connsiteY4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32770 w 3232770"/>
                <a:gd name="connsiteY2" fmla="*/ 1108695 h 1594470"/>
                <a:gd name="connsiteX3" fmla="*/ 0 w 3232770"/>
                <a:gd name="connsiteY3" fmla="*/ 1594470 h 1594470"/>
                <a:gd name="connsiteX4" fmla="*/ 0 w 3232770"/>
                <a:gd name="connsiteY4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27574 w 3232770"/>
                <a:gd name="connsiteY2" fmla="*/ 354210 h 1594470"/>
                <a:gd name="connsiteX3" fmla="*/ 3232770 w 3232770"/>
                <a:gd name="connsiteY3" fmla="*/ 1108695 h 1594470"/>
                <a:gd name="connsiteX4" fmla="*/ 0 w 3232770"/>
                <a:gd name="connsiteY4" fmla="*/ 1594470 h 1594470"/>
                <a:gd name="connsiteX5" fmla="*/ 0 w 3232770"/>
                <a:gd name="connsiteY5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227574 w 3232770"/>
                <a:gd name="connsiteY2" fmla="*/ 354210 h 1594470"/>
                <a:gd name="connsiteX3" fmla="*/ 3217802 w 3232770"/>
                <a:gd name="connsiteY3" fmla="*/ 859107 h 1594470"/>
                <a:gd name="connsiteX4" fmla="*/ 3232770 w 3232770"/>
                <a:gd name="connsiteY4" fmla="*/ 1108695 h 1594470"/>
                <a:gd name="connsiteX5" fmla="*/ 0 w 3232770"/>
                <a:gd name="connsiteY5" fmla="*/ 1594470 h 1594470"/>
                <a:gd name="connsiteX6" fmla="*/ 0 w 3232770"/>
                <a:gd name="connsiteY6" fmla="*/ 514350 h 1594470"/>
                <a:gd name="connsiteX0" fmla="*/ 0 w 3232770"/>
                <a:gd name="connsiteY0" fmla="*/ 514350 h 1594470"/>
                <a:gd name="connsiteX1" fmla="*/ 3232770 w 3232770"/>
                <a:gd name="connsiteY1" fmla="*/ 0 h 1594470"/>
                <a:gd name="connsiteX2" fmla="*/ 3090402 w 3232770"/>
                <a:gd name="connsiteY2" fmla="*/ 354210 h 1594470"/>
                <a:gd name="connsiteX3" fmla="*/ 3217802 w 3232770"/>
                <a:gd name="connsiteY3" fmla="*/ 859107 h 1594470"/>
                <a:gd name="connsiteX4" fmla="*/ 3232770 w 3232770"/>
                <a:gd name="connsiteY4" fmla="*/ 1108695 h 1594470"/>
                <a:gd name="connsiteX5" fmla="*/ 0 w 3232770"/>
                <a:gd name="connsiteY5" fmla="*/ 1594470 h 1594470"/>
                <a:gd name="connsiteX6" fmla="*/ 0 w 3232770"/>
                <a:gd name="connsiteY6" fmla="*/ 514350 h 1594470"/>
                <a:gd name="connsiteX0" fmla="*/ 0 w 3286389"/>
                <a:gd name="connsiteY0" fmla="*/ 514350 h 1594470"/>
                <a:gd name="connsiteX1" fmla="*/ 3232770 w 3286389"/>
                <a:gd name="connsiteY1" fmla="*/ 0 h 1594470"/>
                <a:gd name="connsiteX2" fmla="*/ 3090402 w 3286389"/>
                <a:gd name="connsiteY2" fmla="*/ 354210 h 1594470"/>
                <a:gd name="connsiteX3" fmla="*/ 3286389 w 3286389"/>
                <a:gd name="connsiteY3" fmla="*/ 751717 h 1594470"/>
                <a:gd name="connsiteX4" fmla="*/ 3232770 w 3286389"/>
                <a:gd name="connsiteY4" fmla="*/ 1108695 h 1594470"/>
                <a:gd name="connsiteX5" fmla="*/ 0 w 3286389"/>
                <a:gd name="connsiteY5" fmla="*/ 1594470 h 1594470"/>
                <a:gd name="connsiteX6" fmla="*/ 0 w 3286389"/>
                <a:gd name="connsiteY6" fmla="*/ 514350 h 1594470"/>
                <a:gd name="connsiteX0" fmla="*/ 0 w 3342505"/>
                <a:gd name="connsiteY0" fmla="*/ 514350 h 1594470"/>
                <a:gd name="connsiteX1" fmla="*/ 3232770 w 3342505"/>
                <a:gd name="connsiteY1" fmla="*/ 0 h 1594470"/>
                <a:gd name="connsiteX2" fmla="*/ 3090402 w 3342505"/>
                <a:gd name="connsiteY2" fmla="*/ 354210 h 1594470"/>
                <a:gd name="connsiteX3" fmla="*/ 3342505 w 3342505"/>
                <a:gd name="connsiteY3" fmla="*/ 859109 h 1594470"/>
                <a:gd name="connsiteX4" fmla="*/ 3232770 w 3342505"/>
                <a:gd name="connsiteY4" fmla="*/ 1108695 h 1594470"/>
                <a:gd name="connsiteX5" fmla="*/ 0 w 3342505"/>
                <a:gd name="connsiteY5" fmla="*/ 1594470 h 1594470"/>
                <a:gd name="connsiteX6" fmla="*/ 0 w 3342505"/>
                <a:gd name="connsiteY6" fmla="*/ 514350 h 1594470"/>
                <a:gd name="connsiteX0" fmla="*/ 0 w 3342505"/>
                <a:gd name="connsiteY0" fmla="*/ 514350 h 1594470"/>
                <a:gd name="connsiteX1" fmla="*/ 3232770 w 3342505"/>
                <a:gd name="connsiteY1" fmla="*/ 0 h 1594470"/>
                <a:gd name="connsiteX2" fmla="*/ 3090402 w 3342505"/>
                <a:gd name="connsiteY2" fmla="*/ 354210 h 1594470"/>
                <a:gd name="connsiteX3" fmla="*/ 3342505 w 3342505"/>
                <a:gd name="connsiteY3" fmla="*/ 859109 h 1594470"/>
                <a:gd name="connsiteX4" fmla="*/ 3212311 w 3342505"/>
                <a:gd name="connsiteY4" fmla="*/ 1294673 h 1594470"/>
                <a:gd name="connsiteX5" fmla="*/ 0 w 3342505"/>
                <a:gd name="connsiteY5" fmla="*/ 1594470 h 1594470"/>
                <a:gd name="connsiteX6" fmla="*/ 0 w 3342505"/>
                <a:gd name="connsiteY6" fmla="*/ 514350 h 1594470"/>
                <a:gd name="connsiteX0" fmla="*/ 0 w 3342505"/>
                <a:gd name="connsiteY0" fmla="*/ 514350 h 1594470"/>
                <a:gd name="connsiteX1" fmla="*/ 3232770 w 3342505"/>
                <a:gd name="connsiteY1" fmla="*/ 0 h 1594470"/>
                <a:gd name="connsiteX2" fmla="*/ 3127910 w 3342505"/>
                <a:gd name="connsiteY2" fmla="*/ 569552 h 1594470"/>
                <a:gd name="connsiteX3" fmla="*/ 3342505 w 3342505"/>
                <a:gd name="connsiteY3" fmla="*/ 859109 h 1594470"/>
                <a:gd name="connsiteX4" fmla="*/ 3212311 w 3342505"/>
                <a:gd name="connsiteY4" fmla="*/ 1294673 h 1594470"/>
                <a:gd name="connsiteX5" fmla="*/ 0 w 3342505"/>
                <a:gd name="connsiteY5" fmla="*/ 1594470 h 1594470"/>
                <a:gd name="connsiteX6" fmla="*/ 0 w 3342505"/>
                <a:gd name="connsiteY6" fmla="*/ 514350 h 1594470"/>
                <a:gd name="connsiteX0" fmla="*/ 0 w 3342505"/>
                <a:gd name="connsiteY0" fmla="*/ 347949 h 1428069"/>
                <a:gd name="connsiteX1" fmla="*/ 3246409 w 3342505"/>
                <a:gd name="connsiteY1" fmla="*/ 0 h 1428069"/>
                <a:gd name="connsiteX2" fmla="*/ 3127910 w 3342505"/>
                <a:gd name="connsiteY2" fmla="*/ 403151 h 1428069"/>
                <a:gd name="connsiteX3" fmla="*/ 3342505 w 3342505"/>
                <a:gd name="connsiteY3" fmla="*/ 692708 h 1428069"/>
                <a:gd name="connsiteX4" fmla="*/ 3212311 w 3342505"/>
                <a:gd name="connsiteY4" fmla="*/ 1128272 h 1428069"/>
                <a:gd name="connsiteX5" fmla="*/ 0 w 3342505"/>
                <a:gd name="connsiteY5" fmla="*/ 1428069 h 1428069"/>
                <a:gd name="connsiteX6" fmla="*/ 0 w 3342505"/>
                <a:gd name="connsiteY6" fmla="*/ 347949 h 1428069"/>
                <a:gd name="connsiteX0" fmla="*/ 0 w 3342505"/>
                <a:gd name="connsiteY0" fmla="*/ 328373 h 1408493"/>
                <a:gd name="connsiteX1" fmla="*/ 3256639 w 3342505"/>
                <a:gd name="connsiteY1" fmla="*/ 0 h 1408493"/>
                <a:gd name="connsiteX2" fmla="*/ 3127910 w 3342505"/>
                <a:gd name="connsiteY2" fmla="*/ 383575 h 1408493"/>
                <a:gd name="connsiteX3" fmla="*/ 3342505 w 3342505"/>
                <a:gd name="connsiteY3" fmla="*/ 673132 h 1408493"/>
                <a:gd name="connsiteX4" fmla="*/ 3212311 w 3342505"/>
                <a:gd name="connsiteY4" fmla="*/ 1108696 h 1408493"/>
                <a:gd name="connsiteX5" fmla="*/ 0 w 3342505"/>
                <a:gd name="connsiteY5" fmla="*/ 1408493 h 1408493"/>
                <a:gd name="connsiteX6" fmla="*/ 0 w 3342505"/>
                <a:gd name="connsiteY6" fmla="*/ 328373 h 1408493"/>
                <a:gd name="connsiteX0" fmla="*/ 0 w 3342505"/>
                <a:gd name="connsiteY0" fmla="*/ 328373 h 1408493"/>
                <a:gd name="connsiteX1" fmla="*/ 3256639 w 3342505"/>
                <a:gd name="connsiteY1" fmla="*/ 0 h 1408493"/>
                <a:gd name="connsiteX2" fmla="*/ 3127910 w 3342505"/>
                <a:gd name="connsiteY2" fmla="*/ 383575 h 1408493"/>
                <a:gd name="connsiteX3" fmla="*/ 3342505 w 3342505"/>
                <a:gd name="connsiteY3" fmla="*/ 673132 h 1408493"/>
                <a:gd name="connsiteX4" fmla="*/ 3212311 w 3342505"/>
                <a:gd name="connsiteY4" fmla="*/ 1177215 h 1408493"/>
                <a:gd name="connsiteX5" fmla="*/ 0 w 3342505"/>
                <a:gd name="connsiteY5" fmla="*/ 1408493 h 1408493"/>
                <a:gd name="connsiteX6" fmla="*/ 0 w 3342505"/>
                <a:gd name="connsiteY6" fmla="*/ 328373 h 1408493"/>
                <a:gd name="connsiteX0" fmla="*/ 0 w 3325456"/>
                <a:gd name="connsiteY0" fmla="*/ 328373 h 1408493"/>
                <a:gd name="connsiteX1" fmla="*/ 3256639 w 3325456"/>
                <a:gd name="connsiteY1" fmla="*/ 0 h 1408493"/>
                <a:gd name="connsiteX2" fmla="*/ 3127910 w 3325456"/>
                <a:gd name="connsiteY2" fmla="*/ 383575 h 1408493"/>
                <a:gd name="connsiteX3" fmla="*/ 3325456 w 3325456"/>
                <a:gd name="connsiteY3" fmla="*/ 829744 h 1408493"/>
                <a:gd name="connsiteX4" fmla="*/ 3212311 w 3325456"/>
                <a:gd name="connsiteY4" fmla="*/ 1177215 h 1408493"/>
                <a:gd name="connsiteX5" fmla="*/ 0 w 3325456"/>
                <a:gd name="connsiteY5" fmla="*/ 1408493 h 1408493"/>
                <a:gd name="connsiteX6" fmla="*/ 0 w 3325456"/>
                <a:gd name="connsiteY6" fmla="*/ 328373 h 1408493"/>
                <a:gd name="connsiteX0" fmla="*/ 0 w 3325456"/>
                <a:gd name="connsiteY0" fmla="*/ 328373 h 1408493"/>
                <a:gd name="connsiteX1" fmla="*/ 3256639 w 3325456"/>
                <a:gd name="connsiteY1" fmla="*/ 0 h 1408493"/>
                <a:gd name="connsiteX2" fmla="*/ 3127910 w 3325456"/>
                <a:gd name="connsiteY2" fmla="*/ 481457 h 1408493"/>
                <a:gd name="connsiteX3" fmla="*/ 3325456 w 3325456"/>
                <a:gd name="connsiteY3" fmla="*/ 829744 h 1408493"/>
                <a:gd name="connsiteX4" fmla="*/ 3212311 w 3325456"/>
                <a:gd name="connsiteY4" fmla="*/ 1177215 h 1408493"/>
                <a:gd name="connsiteX5" fmla="*/ 0 w 3325456"/>
                <a:gd name="connsiteY5" fmla="*/ 1408493 h 1408493"/>
                <a:gd name="connsiteX6" fmla="*/ 0 w 3325456"/>
                <a:gd name="connsiteY6" fmla="*/ 328373 h 1408493"/>
                <a:gd name="connsiteX0" fmla="*/ 0 w 3325456"/>
                <a:gd name="connsiteY0" fmla="*/ 279431 h 1359551"/>
                <a:gd name="connsiteX1" fmla="*/ 3270279 w 3325456"/>
                <a:gd name="connsiteY1" fmla="*/ 0 h 1359551"/>
                <a:gd name="connsiteX2" fmla="*/ 3127910 w 3325456"/>
                <a:gd name="connsiteY2" fmla="*/ 432515 h 1359551"/>
                <a:gd name="connsiteX3" fmla="*/ 3325456 w 3325456"/>
                <a:gd name="connsiteY3" fmla="*/ 780802 h 1359551"/>
                <a:gd name="connsiteX4" fmla="*/ 3212311 w 3325456"/>
                <a:gd name="connsiteY4" fmla="*/ 1128273 h 1359551"/>
                <a:gd name="connsiteX5" fmla="*/ 0 w 3325456"/>
                <a:gd name="connsiteY5" fmla="*/ 1359551 h 1359551"/>
                <a:gd name="connsiteX6" fmla="*/ 0 w 3325456"/>
                <a:gd name="connsiteY6" fmla="*/ 279431 h 1359551"/>
                <a:gd name="connsiteX0" fmla="*/ 0 w 3325456"/>
                <a:gd name="connsiteY0" fmla="*/ 279431 h 1359551"/>
                <a:gd name="connsiteX1" fmla="*/ 3270279 w 3325456"/>
                <a:gd name="connsiteY1" fmla="*/ 0 h 1359551"/>
                <a:gd name="connsiteX2" fmla="*/ 3175648 w 3325456"/>
                <a:gd name="connsiteY2" fmla="*/ 422725 h 1359551"/>
                <a:gd name="connsiteX3" fmla="*/ 3325456 w 3325456"/>
                <a:gd name="connsiteY3" fmla="*/ 780802 h 1359551"/>
                <a:gd name="connsiteX4" fmla="*/ 3212311 w 3325456"/>
                <a:gd name="connsiteY4" fmla="*/ 1128273 h 1359551"/>
                <a:gd name="connsiteX5" fmla="*/ 0 w 3325456"/>
                <a:gd name="connsiteY5" fmla="*/ 1359551 h 1359551"/>
                <a:gd name="connsiteX6" fmla="*/ 0 w 3325456"/>
                <a:gd name="connsiteY6" fmla="*/ 279431 h 1359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25456" h="1359551">
                  <a:moveTo>
                    <a:pt x="0" y="279431"/>
                  </a:moveTo>
                  <a:lnTo>
                    <a:pt x="3270279" y="0"/>
                  </a:lnTo>
                  <a:lnTo>
                    <a:pt x="3175648" y="422725"/>
                  </a:lnTo>
                  <a:lnTo>
                    <a:pt x="3325456" y="780802"/>
                  </a:lnTo>
                  <a:lnTo>
                    <a:pt x="3212311" y="1128273"/>
                  </a:lnTo>
                  <a:lnTo>
                    <a:pt x="0" y="1359551"/>
                  </a:lnTo>
                  <a:lnTo>
                    <a:pt x="0" y="27943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65100"/>
                </a:gs>
                <a:gs pos="0">
                  <a:srgbClr val="00B7D4"/>
                </a:gs>
                <a:gs pos="0">
                  <a:srgbClr val="865100"/>
                </a:gs>
                <a:gs pos="61000">
                  <a:srgbClr val="FEB121"/>
                </a:gs>
                <a:gs pos="100000">
                  <a:srgbClr val="E8970E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855547" y="1904901"/>
              <a:ext cx="5277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01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 rot="2670">
              <a:off x="4413757" y="1913985"/>
              <a:ext cx="38779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以热爱祖国为荣，以危害祖国为耻；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719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639616" y="836712"/>
            <a:ext cx="5954233" cy="4837814"/>
          </a:xfrm>
          <a:custGeom>
            <a:avLst/>
            <a:gdLst>
              <a:gd name="connsiteX0" fmla="*/ 0 w 5954233"/>
              <a:gd name="connsiteY0" fmla="*/ 4837814 h 4837814"/>
              <a:gd name="connsiteX1" fmla="*/ 3030279 w 5954233"/>
              <a:gd name="connsiteY1" fmla="*/ 4837814 h 4837814"/>
              <a:gd name="connsiteX2" fmla="*/ 3030279 w 5954233"/>
              <a:gd name="connsiteY2" fmla="*/ 3934046 h 4837814"/>
              <a:gd name="connsiteX3" fmla="*/ 4433777 w 5954233"/>
              <a:gd name="connsiteY3" fmla="*/ 3934046 h 4837814"/>
              <a:gd name="connsiteX4" fmla="*/ 4433777 w 5954233"/>
              <a:gd name="connsiteY4" fmla="*/ 2562446 h 4837814"/>
              <a:gd name="connsiteX5" fmla="*/ 5954233 w 5954233"/>
              <a:gd name="connsiteY5" fmla="*/ 2562446 h 4837814"/>
              <a:gd name="connsiteX6" fmla="*/ 5954233 w 5954233"/>
              <a:gd name="connsiteY6" fmla="*/ 1180214 h 4837814"/>
              <a:gd name="connsiteX7" fmla="*/ 5954233 w 5954233"/>
              <a:gd name="connsiteY7" fmla="*/ 0 h 4837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4233" h="4837814">
                <a:moveTo>
                  <a:pt x="0" y="4837814"/>
                </a:moveTo>
                <a:lnTo>
                  <a:pt x="3030279" y="4837814"/>
                </a:lnTo>
                <a:lnTo>
                  <a:pt x="3030279" y="3934046"/>
                </a:lnTo>
                <a:lnTo>
                  <a:pt x="4433777" y="3934046"/>
                </a:lnTo>
                <a:lnTo>
                  <a:pt x="4433777" y="2562446"/>
                </a:lnTo>
                <a:lnTo>
                  <a:pt x="5954233" y="2562446"/>
                </a:lnTo>
                <a:lnTo>
                  <a:pt x="5954233" y="1180214"/>
                </a:lnTo>
                <a:lnTo>
                  <a:pt x="5954233" y="0"/>
                </a:lnTo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161656" y="4240503"/>
            <a:ext cx="2554388" cy="1068572"/>
            <a:chOff x="767408" y="1628800"/>
            <a:chExt cx="2554388" cy="1068572"/>
          </a:xfrm>
        </p:grpSpPr>
        <p:sp>
          <p:nvSpPr>
            <p:cNvPr id="9" name="任意多边形 8"/>
            <p:cNvSpPr/>
            <p:nvPr/>
          </p:nvSpPr>
          <p:spPr>
            <a:xfrm>
              <a:off x="767408" y="1628800"/>
              <a:ext cx="2503967" cy="1068572"/>
            </a:xfrm>
            <a:custGeom>
              <a:avLst/>
              <a:gdLst>
                <a:gd name="connsiteX0" fmla="*/ 0 w 2503967"/>
                <a:gd name="connsiteY0" fmla="*/ 0 h 1068572"/>
                <a:gd name="connsiteX1" fmla="*/ 1855381 w 2503967"/>
                <a:gd name="connsiteY1" fmla="*/ 0 h 1068572"/>
                <a:gd name="connsiteX2" fmla="*/ 2503967 w 2503967"/>
                <a:gd name="connsiteY2" fmla="*/ 520995 h 1068572"/>
                <a:gd name="connsiteX3" fmla="*/ 1834116 w 2503967"/>
                <a:gd name="connsiteY3" fmla="*/ 1068572 h 1068572"/>
                <a:gd name="connsiteX4" fmla="*/ 10632 w 2503967"/>
                <a:gd name="connsiteY4" fmla="*/ 1068572 h 1068572"/>
                <a:gd name="connsiteX5" fmla="*/ 10632 w 2503967"/>
                <a:gd name="connsiteY5" fmla="*/ 574158 h 1068572"/>
                <a:gd name="connsiteX6" fmla="*/ 53163 w 2503967"/>
                <a:gd name="connsiteY6" fmla="*/ 531628 h 1068572"/>
                <a:gd name="connsiteX7" fmla="*/ 10632 w 2503967"/>
                <a:gd name="connsiteY7" fmla="*/ 462516 h 1068572"/>
                <a:gd name="connsiteX8" fmla="*/ 0 w 2503967"/>
                <a:gd name="connsiteY8" fmla="*/ 0 h 1068572"/>
                <a:gd name="connsiteX0" fmla="*/ 0 w 2503967"/>
                <a:gd name="connsiteY0" fmla="*/ 0 h 1068572"/>
                <a:gd name="connsiteX1" fmla="*/ 1855381 w 2503967"/>
                <a:gd name="connsiteY1" fmla="*/ 0 h 1068572"/>
                <a:gd name="connsiteX2" fmla="*/ 2503967 w 2503967"/>
                <a:gd name="connsiteY2" fmla="*/ 520995 h 1068572"/>
                <a:gd name="connsiteX3" fmla="*/ 1834116 w 2503967"/>
                <a:gd name="connsiteY3" fmla="*/ 1068572 h 1068572"/>
                <a:gd name="connsiteX4" fmla="*/ 10632 w 2503967"/>
                <a:gd name="connsiteY4" fmla="*/ 1068572 h 1068572"/>
                <a:gd name="connsiteX5" fmla="*/ 10632 w 2503967"/>
                <a:gd name="connsiteY5" fmla="*/ 574158 h 1068572"/>
                <a:gd name="connsiteX6" fmla="*/ 74428 w 2503967"/>
                <a:gd name="connsiteY6" fmla="*/ 531628 h 1068572"/>
                <a:gd name="connsiteX7" fmla="*/ 10632 w 2503967"/>
                <a:gd name="connsiteY7" fmla="*/ 462516 h 1068572"/>
                <a:gd name="connsiteX8" fmla="*/ 0 w 2503967"/>
                <a:gd name="connsiteY8" fmla="*/ 0 h 106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3967" h="1068572">
                  <a:moveTo>
                    <a:pt x="0" y="0"/>
                  </a:moveTo>
                  <a:lnTo>
                    <a:pt x="1855381" y="0"/>
                  </a:lnTo>
                  <a:lnTo>
                    <a:pt x="2503967" y="520995"/>
                  </a:lnTo>
                  <a:lnTo>
                    <a:pt x="1834116" y="1068572"/>
                  </a:lnTo>
                  <a:lnTo>
                    <a:pt x="10632" y="1068572"/>
                  </a:lnTo>
                  <a:lnTo>
                    <a:pt x="10632" y="574158"/>
                  </a:lnTo>
                  <a:lnTo>
                    <a:pt x="74428" y="531628"/>
                  </a:lnTo>
                  <a:lnTo>
                    <a:pt x="10632" y="4625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860000"/>
                </a:gs>
                <a:gs pos="0">
                  <a:srgbClr val="00B7D4"/>
                </a:gs>
                <a:gs pos="0">
                  <a:srgbClr val="860000"/>
                </a:gs>
                <a:gs pos="0">
                  <a:srgbClr val="FFD100"/>
                </a:gs>
                <a:gs pos="100000">
                  <a:srgbClr val="FF5600"/>
                </a:gs>
              </a:gsLst>
              <a:lin ang="0" scaled="0"/>
            </a:gradFill>
            <a:ln>
              <a:noFill/>
            </a:ln>
            <a:effectLst>
              <a:outerShdw blurRad="88900" dist="76200" dir="7800000" algn="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071664" y="2082369"/>
              <a:ext cx="250132" cy="144016"/>
              <a:chOff x="7160413" y="1628800"/>
              <a:chExt cx="250132" cy="144016"/>
            </a:xfrm>
          </p:grpSpPr>
          <p:sp>
            <p:nvSpPr>
              <p:cNvPr id="13" name="流程图: 终止 12"/>
              <p:cNvSpPr/>
              <p:nvPr/>
            </p:nvSpPr>
            <p:spPr>
              <a:xfrm>
                <a:off x="7160413" y="1682808"/>
                <a:ext cx="144016" cy="36000"/>
              </a:xfrm>
              <a:prstGeom prst="flowChartTerminator">
                <a:avLst/>
              </a:prstGeom>
              <a:solidFill>
                <a:schemeClr val="bg1"/>
              </a:solidFill>
              <a:ln w="12700">
                <a:solidFill>
                  <a:srgbClr val="00B7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7266529" y="1628800"/>
                <a:ext cx="144016" cy="144016"/>
              </a:xfrm>
              <a:prstGeom prst="ellipse">
                <a:avLst/>
              </a:prstGeom>
              <a:gradFill flip="none" rotWithShape="1">
                <a:gsLst>
                  <a:gs pos="0">
                    <a:srgbClr val="860000"/>
                  </a:gs>
                  <a:gs pos="0">
                    <a:srgbClr val="00B7D4"/>
                  </a:gs>
                  <a:gs pos="0">
                    <a:srgbClr val="860000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rgbClr val="00B7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7302537" y="1664808"/>
                <a:ext cx="72000" cy="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2115013" y="1800434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2670">
              <a:off x="868943" y="1790125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第一条说明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 rot="2670">
              <a:off x="869050" y="2006310"/>
              <a:ext cx="1168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由官方简体中文正式版制作而成，只需要执行一次快速安装即可使用。已经注册的非</a:t>
              </a:r>
              <a:r>
                <a:rPr lang="en-US" altLang="zh-CN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tryout</a:t>
              </a:r>
              <a:r>
                <a:rPr lang="zh-CN" altLang="en-US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版。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2060256" y="1764618"/>
              <a:ext cx="792088" cy="792088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9747" y="1493973"/>
            <a:ext cx="2554388" cy="1068572"/>
            <a:chOff x="767408" y="1628800"/>
            <a:chExt cx="2554388" cy="1068572"/>
          </a:xfrm>
        </p:grpSpPr>
        <p:sp>
          <p:nvSpPr>
            <p:cNvPr id="21" name="任意多边形 20"/>
            <p:cNvSpPr/>
            <p:nvPr/>
          </p:nvSpPr>
          <p:spPr>
            <a:xfrm>
              <a:off x="767408" y="1628800"/>
              <a:ext cx="2503967" cy="1068572"/>
            </a:xfrm>
            <a:custGeom>
              <a:avLst/>
              <a:gdLst>
                <a:gd name="connsiteX0" fmla="*/ 0 w 2503967"/>
                <a:gd name="connsiteY0" fmla="*/ 0 h 1068572"/>
                <a:gd name="connsiteX1" fmla="*/ 1855381 w 2503967"/>
                <a:gd name="connsiteY1" fmla="*/ 0 h 1068572"/>
                <a:gd name="connsiteX2" fmla="*/ 2503967 w 2503967"/>
                <a:gd name="connsiteY2" fmla="*/ 520995 h 1068572"/>
                <a:gd name="connsiteX3" fmla="*/ 1834116 w 2503967"/>
                <a:gd name="connsiteY3" fmla="*/ 1068572 h 1068572"/>
                <a:gd name="connsiteX4" fmla="*/ 10632 w 2503967"/>
                <a:gd name="connsiteY4" fmla="*/ 1068572 h 1068572"/>
                <a:gd name="connsiteX5" fmla="*/ 10632 w 2503967"/>
                <a:gd name="connsiteY5" fmla="*/ 574158 h 1068572"/>
                <a:gd name="connsiteX6" fmla="*/ 53163 w 2503967"/>
                <a:gd name="connsiteY6" fmla="*/ 531628 h 1068572"/>
                <a:gd name="connsiteX7" fmla="*/ 10632 w 2503967"/>
                <a:gd name="connsiteY7" fmla="*/ 462516 h 1068572"/>
                <a:gd name="connsiteX8" fmla="*/ 0 w 2503967"/>
                <a:gd name="connsiteY8" fmla="*/ 0 h 1068572"/>
                <a:gd name="connsiteX0" fmla="*/ 0 w 2503967"/>
                <a:gd name="connsiteY0" fmla="*/ 0 h 1068572"/>
                <a:gd name="connsiteX1" fmla="*/ 1855381 w 2503967"/>
                <a:gd name="connsiteY1" fmla="*/ 0 h 1068572"/>
                <a:gd name="connsiteX2" fmla="*/ 2503967 w 2503967"/>
                <a:gd name="connsiteY2" fmla="*/ 520995 h 1068572"/>
                <a:gd name="connsiteX3" fmla="*/ 1834116 w 2503967"/>
                <a:gd name="connsiteY3" fmla="*/ 1068572 h 1068572"/>
                <a:gd name="connsiteX4" fmla="*/ 10632 w 2503967"/>
                <a:gd name="connsiteY4" fmla="*/ 1068572 h 1068572"/>
                <a:gd name="connsiteX5" fmla="*/ 10632 w 2503967"/>
                <a:gd name="connsiteY5" fmla="*/ 574158 h 1068572"/>
                <a:gd name="connsiteX6" fmla="*/ 74428 w 2503967"/>
                <a:gd name="connsiteY6" fmla="*/ 531628 h 1068572"/>
                <a:gd name="connsiteX7" fmla="*/ 10632 w 2503967"/>
                <a:gd name="connsiteY7" fmla="*/ 462516 h 1068572"/>
                <a:gd name="connsiteX8" fmla="*/ 0 w 2503967"/>
                <a:gd name="connsiteY8" fmla="*/ 0 h 106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3967" h="1068572">
                  <a:moveTo>
                    <a:pt x="0" y="0"/>
                  </a:moveTo>
                  <a:lnTo>
                    <a:pt x="1855381" y="0"/>
                  </a:lnTo>
                  <a:lnTo>
                    <a:pt x="2503967" y="520995"/>
                  </a:lnTo>
                  <a:lnTo>
                    <a:pt x="1834116" y="1068572"/>
                  </a:lnTo>
                  <a:lnTo>
                    <a:pt x="10632" y="1068572"/>
                  </a:lnTo>
                  <a:lnTo>
                    <a:pt x="10632" y="574158"/>
                  </a:lnTo>
                  <a:lnTo>
                    <a:pt x="74428" y="531628"/>
                  </a:lnTo>
                  <a:lnTo>
                    <a:pt x="10632" y="4625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860000"/>
                </a:gs>
                <a:gs pos="0">
                  <a:srgbClr val="00B7D4"/>
                </a:gs>
                <a:gs pos="0">
                  <a:srgbClr val="860000"/>
                </a:gs>
                <a:gs pos="0">
                  <a:srgbClr val="E70000"/>
                </a:gs>
                <a:gs pos="100000">
                  <a:srgbClr val="620000"/>
                </a:gs>
              </a:gsLst>
              <a:lin ang="0" scaled="0"/>
            </a:gradFill>
            <a:ln>
              <a:noFill/>
            </a:ln>
            <a:effectLst>
              <a:outerShdw blurRad="88900" dist="76200" dir="7800000" algn="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071664" y="2082369"/>
              <a:ext cx="250132" cy="144016"/>
              <a:chOff x="7160413" y="1628800"/>
              <a:chExt cx="250132" cy="144016"/>
            </a:xfrm>
          </p:grpSpPr>
          <p:sp>
            <p:nvSpPr>
              <p:cNvPr id="27" name="流程图: 终止 26"/>
              <p:cNvSpPr/>
              <p:nvPr/>
            </p:nvSpPr>
            <p:spPr>
              <a:xfrm>
                <a:off x="7160413" y="1682808"/>
                <a:ext cx="144016" cy="36000"/>
              </a:xfrm>
              <a:prstGeom prst="flowChartTerminator">
                <a:avLst/>
              </a:prstGeom>
              <a:solidFill>
                <a:schemeClr val="bg1"/>
              </a:solidFill>
              <a:ln w="12700">
                <a:solidFill>
                  <a:srgbClr val="00B7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7266529" y="1628800"/>
                <a:ext cx="144016" cy="144016"/>
              </a:xfrm>
              <a:prstGeom prst="ellipse">
                <a:avLst/>
              </a:prstGeom>
              <a:gradFill flip="none" rotWithShape="1">
                <a:gsLst>
                  <a:gs pos="0">
                    <a:srgbClr val="860000"/>
                  </a:gs>
                  <a:gs pos="0">
                    <a:srgbClr val="00B7D4"/>
                  </a:gs>
                  <a:gs pos="0">
                    <a:srgbClr val="860000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rgbClr val="00B7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7302537" y="1664808"/>
                <a:ext cx="72000" cy="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2115013" y="1800434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 rot="2670">
              <a:off x="868943" y="1790125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第一条说明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 rot="2670">
              <a:off x="869050" y="2006310"/>
              <a:ext cx="1168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由官方简体中文正式版制作而成，只需要执行一次快速安装即可使用。已经注册的非</a:t>
              </a:r>
              <a:r>
                <a:rPr lang="en-US" altLang="zh-CN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tryout</a:t>
              </a:r>
              <a:r>
                <a:rPr lang="zh-CN" altLang="en-US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版。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2060256" y="1764618"/>
              <a:ext cx="792088" cy="792088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74377" y="2881773"/>
            <a:ext cx="2554388" cy="1068572"/>
            <a:chOff x="767408" y="1628800"/>
            <a:chExt cx="2554388" cy="1068572"/>
          </a:xfrm>
        </p:grpSpPr>
        <p:sp>
          <p:nvSpPr>
            <p:cNvPr id="31" name="任意多边形 30"/>
            <p:cNvSpPr/>
            <p:nvPr/>
          </p:nvSpPr>
          <p:spPr>
            <a:xfrm>
              <a:off x="767408" y="1628800"/>
              <a:ext cx="2503967" cy="1068572"/>
            </a:xfrm>
            <a:custGeom>
              <a:avLst/>
              <a:gdLst>
                <a:gd name="connsiteX0" fmla="*/ 0 w 2503967"/>
                <a:gd name="connsiteY0" fmla="*/ 0 h 1068572"/>
                <a:gd name="connsiteX1" fmla="*/ 1855381 w 2503967"/>
                <a:gd name="connsiteY1" fmla="*/ 0 h 1068572"/>
                <a:gd name="connsiteX2" fmla="*/ 2503967 w 2503967"/>
                <a:gd name="connsiteY2" fmla="*/ 520995 h 1068572"/>
                <a:gd name="connsiteX3" fmla="*/ 1834116 w 2503967"/>
                <a:gd name="connsiteY3" fmla="*/ 1068572 h 1068572"/>
                <a:gd name="connsiteX4" fmla="*/ 10632 w 2503967"/>
                <a:gd name="connsiteY4" fmla="*/ 1068572 h 1068572"/>
                <a:gd name="connsiteX5" fmla="*/ 10632 w 2503967"/>
                <a:gd name="connsiteY5" fmla="*/ 574158 h 1068572"/>
                <a:gd name="connsiteX6" fmla="*/ 53163 w 2503967"/>
                <a:gd name="connsiteY6" fmla="*/ 531628 h 1068572"/>
                <a:gd name="connsiteX7" fmla="*/ 10632 w 2503967"/>
                <a:gd name="connsiteY7" fmla="*/ 462516 h 1068572"/>
                <a:gd name="connsiteX8" fmla="*/ 0 w 2503967"/>
                <a:gd name="connsiteY8" fmla="*/ 0 h 1068572"/>
                <a:gd name="connsiteX0" fmla="*/ 0 w 2503967"/>
                <a:gd name="connsiteY0" fmla="*/ 0 h 1068572"/>
                <a:gd name="connsiteX1" fmla="*/ 1855381 w 2503967"/>
                <a:gd name="connsiteY1" fmla="*/ 0 h 1068572"/>
                <a:gd name="connsiteX2" fmla="*/ 2503967 w 2503967"/>
                <a:gd name="connsiteY2" fmla="*/ 520995 h 1068572"/>
                <a:gd name="connsiteX3" fmla="*/ 1834116 w 2503967"/>
                <a:gd name="connsiteY3" fmla="*/ 1068572 h 1068572"/>
                <a:gd name="connsiteX4" fmla="*/ 10632 w 2503967"/>
                <a:gd name="connsiteY4" fmla="*/ 1068572 h 1068572"/>
                <a:gd name="connsiteX5" fmla="*/ 10632 w 2503967"/>
                <a:gd name="connsiteY5" fmla="*/ 574158 h 1068572"/>
                <a:gd name="connsiteX6" fmla="*/ 74428 w 2503967"/>
                <a:gd name="connsiteY6" fmla="*/ 531628 h 1068572"/>
                <a:gd name="connsiteX7" fmla="*/ 10632 w 2503967"/>
                <a:gd name="connsiteY7" fmla="*/ 462516 h 1068572"/>
                <a:gd name="connsiteX8" fmla="*/ 0 w 2503967"/>
                <a:gd name="connsiteY8" fmla="*/ 0 h 106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3967" h="1068572">
                  <a:moveTo>
                    <a:pt x="0" y="0"/>
                  </a:moveTo>
                  <a:lnTo>
                    <a:pt x="1855381" y="0"/>
                  </a:lnTo>
                  <a:lnTo>
                    <a:pt x="2503967" y="520995"/>
                  </a:lnTo>
                  <a:lnTo>
                    <a:pt x="1834116" y="1068572"/>
                  </a:lnTo>
                  <a:lnTo>
                    <a:pt x="10632" y="1068572"/>
                  </a:lnTo>
                  <a:lnTo>
                    <a:pt x="10632" y="574158"/>
                  </a:lnTo>
                  <a:lnTo>
                    <a:pt x="74428" y="531628"/>
                  </a:lnTo>
                  <a:lnTo>
                    <a:pt x="10632" y="46251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860000"/>
                </a:gs>
                <a:gs pos="0">
                  <a:srgbClr val="00B7D4"/>
                </a:gs>
                <a:gs pos="0">
                  <a:srgbClr val="860000"/>
                </a:gs>
                <a:gs pos="0">
                  <a:srgbClr val="91F100"/>
                </a:gs>
                <a:gs pos="100000">
                  <a:srgbClr val="458E00"/>
                </a:gs>
              </a:gsLst>
              <a:lin ang="0" scaled="0"/>
            </a:gradFill>
            <a:ln>
              <a:noFill/>
            </a:ln>
            <a:effectLst>
              <a:outerShdw blurRad="88900" dist="76200" dir="7800000" algn="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071664" y="2082369"/>
              <a:ext cx="250132" cy="144016"/>
              <a:chOff x="7160413" y="1628800"/>
              <a:chExt cx="250132" cy="144016"/>
            </a:xfrm>
          </p:grpSpPr>
          <p:sp>
            <p:nvSpPr>
              <p:cNvPr id="37" name="流程图: 终止 36"/>
              <p:cNvSpPr/>
              <p:nvPr/>
            </p:nvSpPr>
            <p:spPr>
              <a:xfrm>
                <a:off x="7160413" y="1682808"/>
                <a:ext cx="144016" cy="36000"/>
              </a:xfrm>
              <a:prstGeom prst="flowChartTerminator">
                <a:avLst/>
              </a:prstGeom>
              <a:solidFill>
                <a:schemeClr val="bg1"/>
              </a:solidFill>
              <a:ln w="12700">
                <a:solidFill>
                  <a:srgbClr val="00B7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7266529" y="1628800"/>
                <a:ext cx="144016" cy="144016"/>
              </a:xfrm>
              <a:prstGeom prst="ellipse">
                <a:avLst/>
              </a:prstGeom>
              <a:gradFill flip="none" rotWithShape="1">
                <a:gsLst>
                  <a:gs pos="0">
                    <a:srgbClr val="860000"/>
                  </a:gs>
                  <a:gs pos="0">
                    <a:srgbClr val="00B7D4"/>
                  </a:gs>
                  <a:gs pos="0">
                    <a:srgbClr val="860000"/>
                  </a:gs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solidFill>
                  <a:srgbClr val="00B7F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7302537" y="1664808"/>
                <a:ext cx="72000" cy="7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2115013" y="1800434"/>
              <a:ext cx="7553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 rot="2670">
              <a:off x="868943" y="1790125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第一条说明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 rot="2670">
              <a:off x="869050" y="2006310"/>
              <a:ext cx="11685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由官方简体中文正式版制作而成，只需要执行一次快速安装即可使用。已经注册的非</a:t>
              </a:r>
              <a:r>
                <a:rPr lang="en-US" altLang="zh-CN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tryout</a:t>
              </a:r>
              <a:r>
                <a:rPr lang="zh-CN" altLang="en-US" sz="7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版。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060256" y="1764618"/>
              <a:ext cx="792088" cy="792088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1" name="燕尾形箭头 40"/>
          <p:cNvSpPr/>
          <p:nvPr/>
        </p:nvSpPr>
        <p:spPr>
          <a:xfrm>
            <a:off x="2106785" y="5470592"/>
            <a:ext cx="576064" cy="407867"/>
          </a:xfrm>
          <a:prstGeom prst="notchedRightArrow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8445199" y="763656"/>
            <a:ext cx="269221" cy="278817"/>
          </a:xfrm>
          <a:custGeom>
            <a:avLst/>
            <a:gdLst>
              <a:gd name="connsiteX0" fmla="*/ 464024 w 682388"/>
              <a:gd name="connsiteY0" fmla="*/ 0 h 914400"/>
              <a:gd name="connsiteX1" fmla="*/ 0 w 682388"/>
              <a:gd name="connsiteY1" fmla="*/ 914400 h 914400"/>
              <a:gd name="connsiteX2" fmla="*/ 450376 w 682388"/>
              <a:gd name="connsiteY2" fmla="*/ 532263 h 914400"/>
              <a:gd name="connsiteX3" fmla="*/ 682388 w 682388"/>
              <a:gd name="connsiteY3" fmla="*/ 859809 h 914400"/>
              <a:gd name="connsiteX4" fmla="*/ 464024 w 682388"/>
              <a:gd name="connsiteY4" fmla="*/ 0 h 914400"/>
              <a:gd name="connsiteX0" fmla="*/ 464024 w 832513"/>
              <a:gd name="connsiteY0" fmla="*/ 0 h 914400"/>
              <a:gd name="connsiteX1" fmla="*/ 0 w 832513"/>
              <a:gd name="connsiteY1" fmla="*/ 914400 h 914400"/>
              <a:gd name="connsiteX2" fmla="*/ 450376 w 832513"/>
              <a:gd name="connsiteY2" fmla="*/ 532263 h 914400"/>
              <a:gd name="connsiteX3" fmla="*/ 832513 w 832513"/>
              <a:gd name="connsiteY3" fmla="*/ 914400 h 914400"/>
              <a:gd name="connsiteX4" fmla="*/ 464024 w 832513"/>
              <a:gd name="connsiteY4" fmla="*/ 0 h 914400"/>
              <a:gd name="connsiteX0" fmla="*/ 464024 w 832513"/>
              <a:gd name="connsiteY0" fmla="*/ 0 h 914400"/>
              <a:gd name="connsiteX1" fmla="*/ 0 w 832513"/>
              <a:gd name="connsiteY1" fmla="*/ 914400 h 914400"/>
              <a:gd name="connsiteX2" fmla="*/ 480521 w 832513"/>
              <a:gd name="connsiteY2" fmla="*/ 542312 h 914400"/>
              <a:gd name="connsiteX3" fmla="*/ 832513 w 832513"/>
              <a:gd name="connsiteY3" fmla="*/ 914400 h 914400"/>
              <a:gd name="connsiteX4" fmla="*/ 464024 w 832513"/>
              <a:gd name="connsiteY4" fmla="*/ 0 h 914400"/>
              <a:gd name="connsiteX0" fmla="*/ 464024 w 832513"/>
              <a:gd name="connsiteY0" fmla="*/ 0 h 914400"/>
              <a:gd name="connsiteX1" fmla="*/ 0 w 832513"/>
              <a:gd name="connsiteY1" fmla="*/ 914400 h 914400"/>
              <a:gd name="connsiteX2" fmla="*/ 465449 w 832513"/>
              <a:gd name="connsiteY2" fmla="*/ 537287 h 914400"/>
              <a:gd name="connsiteX3" fmla="*/ 832513 w 832513"/>
              <a:gd name="connsiteY3" fmla="*/ 914400 h 914400"/>
              <a:gd name="connsiteX4" fmla="*/ 464024 w 832513"/>
              <a:gd name="connsiteY4" fmla="*/ 0 h 914400"/>
              <a:gd name="connsiteX0" fmla="*/ 464024 w 887779"/>
              <a:gd name="connsiteY0" fmla="*/ 0 h 919424"/>
              <a:gd name="connsiteX1" fmla="*/ 0 w 887779"/>
              <a:gd name="connsiteY1" fmla="*/ 914400 h 919424"/>
              <a:gd name="connsiteX2" fmla="*/ 465449 w 887779"/>
              <a:gd name="connsiteY2" fmla="*/ 537287 h 919424"/>
              <a:gd name="connsiteX3" fmla="*/ 887779 w 887779"/>
              <a:gd name="connsiteY3" fmla="*/ 919424 h 919424"/>
              <a:gd name="connsiteX4" fmla="*/ 464024 w 887779"/>
              <a:gd name="connsiteY4" fmla="*/ 0 h 919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7779" h="919424">
                <a:moveTo>
                  <a:pt x="464024" y="0"/>
                </a:moveTo>
                <a:lnTo>
                  <a:pt x="0" y="914400"/>
                </a:lnTo>
                <a:lnTo>
                  <a:pt x="465449" y="537287"/>
                </a:lnTo>
                <a:lnTo>
                  <a:pt x="887779" y="919424"/>
                </a:lnTo>
                <a:lnTo>
                  <a:pt x="464024" y="0"/>
                </a:lnTo>
                <a:close/>
              </a:path>
            </a:pathLst>
          </a:cu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99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5029199" y="1935828"/>
            <a:ext cx="8860809" cy="6341900"/>
          </a:xfrm>
          <a:custGeom>
            <a:avLst/>
            <a:gdLst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2129589 w 8915400"/>
              <a:gd name="connsiteY5" fmla="*/ 0 h 6460958"/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1022684 w 8915400"/>
              <a:gd name="connsiteY5" fmla="*/ 1852863 h 6460958"/>
              <a:gd name="connsiteX6" fmla="*/ 2129589 w 8915400"/>
              <a:gd name="connsiteY6" fmla="*/ 0 h 6460958"/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697832 w 8915400"/>
              <a:gd name="connsiteY5" fmla="*/ 1503947 h 6460958"/>
              <a:gd name="connsiteX6" fmla="*/ 2129589 w 8915400"/>
              <a:gd name="connsiteY6" fmla="*/ 0 h 6460958"/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1431758 w 8915400"/>
              <a:gd name="connsiteY5" fmla="*/ 2177716 h 6460958"/>
              <a:gd name="connsiteX6" fmla="*/ 2129589 w 8915400"/>
              <a:gd name="connsiteY6" fmla="*/ 0 h 6460958"/>
              <a:gd name="connsiteX0" fmla="*/ 2129589 w 8915400"/>
              <a:gd name="connsiteY0" fmla="*/ 0 h 6737685"/>
              <a:gd name="connsiteX1" fmla="*/ 8915400 w 8915400"/>
              <a:gd name="connsiteY1" fmla="*/ 3814011 h 6737685"/>
              <a:gd name="connsiteX2" fmla="*/ 8085221 w 8915400"/>
              <a:gd name="connsiteY2" fmla="*/ 6460958 h 6737685"/>
              <a:gd name="connsiteX3" fmla="*/ 4800600 w 8915400"/>
              <a:gd name="connsiteY3" fmla="*/ 6737685 h 6737685"/>
              <a:gd name="connsiteX4" fmla="*/ 0 w 8915400"/>
              <a:gd name="connsiteY4" fmla="*/ 3621505 h 6737685"/>
              <a:gd name="connsiteX5" fmla="*/ 1431758 w 8915400"/>
              <a:gd name="connsiteY5" fmla="*/ 2177716 h 6737685"/>
              <a:gd name="connsiteX6" fmla="*/ 2129589 w 8915400"/>
              <a:gd name="connsiteY6" fmla="*/ 0 h 6737685"/>
              <a:gd name="connsiteX0" fmla="*/ 2211475 w 8915400"/>
              <a:gd name="connsiteY0" fmla="*/ 0 h 6464730"/>
              <a:gd name="connsiteX1" fmla="*/ 8915400 w 8915400"/>
              <a:gd name="connsiteY1" fmla="*/ 3541056 h 6464730"/>
              <a:gd name="connsiteX2" fmla="*/ 8085221 w 8915400"/>
              <a:gd name="connsiteY2" fmla="*/ 6188003 h 6464730"/>
              <a:gd name="connsiteX3" fmla="*/ 4800600 w 8915400"/>
              <a:gd name="connsiteY3" fmla="*/ 6464730 h 6464730"/>
              <a:gd name="connsiteX4" fmla="*/ 0 w 8915400"/>
              <a:gd name="connsiteY4" fmla="*/ 3348550 h 6464730"/>
              <a:gd name="connsiteX5" fmla="*/ 1431758 w 8915400"/>
              <a:gd name="connsiteY5" fmla="*/ 1904761 h 6464730"/>
              <a:gd name="connsiteX6" fmla="*/ 2211475 w 8915400"/>
              <a:gd name="connsiteY6" fmla="*/ 0 h 6464730"/>
              <a:gd name="connsiteX0" fmla="*/ 2402544 w 8915400"/>
              <a:gd name="connsiteY0" fmla="*/ 0 h 6341900"/>
              <a:gd name="connsiteX1" fmla="*/ 8915400 w 8915400"/>
              <a:gd name="connsiteY1" fmla="*/ 3418226 h 6341900"/>
              <a:gd name="connsiteX2" fmla="*/ 8085221 w 8915400"/>
              <a:gd name="connsiteY2" fmla="*/ 6065173 h 6341900"/>
              <a:gd name="connsiteX3" fmla="*/ 4800600 w 8915400"/>
              <a:gd name="connsiteY3" fmla="*/ 6341900 h 6341900"/>
              <a:gd name="connsiteX4" fmla="*/ 0 w 8915400"/>
              <a:gd name="connsiteY4" fmla="*/ 3225720 h 6341900"/>
              <a:gd name="connsiteX5" fmla="*/ 1431758 w 8915400"/>
              <a:gd name="connsiteY5" fmla="*/ 1781931 h 6341900"/>
              <a:gd name="connsiteX6" fmla="*/ 2402544 w 8915400"/>
              <a:gd name="connsiteY6" fmla="*/ 0 h 6341900"/>
              <a:gd name="connsiteX0" fmla="*/ 2402544 w 8860809"/>
              <a:gd name="connsiteY0" fmla="*/ 0 h 6341900"/>
              <a:gd name="connsiteX1" fmla="*/ 8860809 w 8860809"/>
              <a:gd name="connsiteY1" fmla="*/ 3745772 h 6341900"/>
              <a:gd name="connsiteX2" fmla="*/ 8085221 w 8860809"/>
              <a:gd name="connsiteY2" fmla="*/ 6065173 h 6341900"/>
              <a:gd name="connsiteX3" fmla="*/ 4800600 w 8860809"/>
              <a:gd name="connsiteY3" fmla="*/ 6341900 h 6341900"/>
              <a:gd name="connsiteX4" fmla="*/ 0 w 8860809"/>
              <a:gd name="connsiteY4" fmla="*/ 3225720 h 6341900"/>
              <a:gd name="connsiteX5" fmla="*/ 1431758 w 8860809"/>
              <a:gd name="connsiteY5" fmla="*/ 1781931 h 6341900"/>
              <a:gd name="connsiteX6" fmla="*/ 2402544 w 8860809"/>
              <a:gd name="connsiteY6" fmla="*/ 0 h 634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60809" h="6341900">
                <a:moveTo>
                  <a:pt x="2402544" y="0"/>
                </a:moveTo>
                <a:lnTo>
                  <a:pt x="8860809" y="3745772"/>
                </a:lnTo>
                <a:lnTo>
                  <a:pt x="8085221" y="6065173"/>
                </a:lnTo>
                <a:lnTo>
                  <a:pt x="4800600" y="6341900"/>
                </a:lnTo>
                <a:lnTo>
                  <a:pt x="0" y="3225720"/>
                </a:lnTo>
                <a:lnTo>
                  <a:pt x="1431758" y="1781931"/>
                </a:lnTo>
                <a:lnTo>
                  <a:pt x="2402544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泪滴形 9"/>
          <p:cNvSpPr/>
          <p:nvPr/>
        </p:nvSpPr>
        <p:spPr>
          <a:xfrm rot="5400000">
            <a:off x="4511823" y="1831518"/>
            <a:ext cx="1582811" cy="1582811"/>
          </a:xfrm>
          <a:prstGeom prst="teardrop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泪滴形 6"/>
          <p:cNvSpPr/>
          <p:nvPr/>
        </p:nvSpPr>
        <p:spPr>
          <a:xfrm>
            <a:off x="4366443" y="3414328"/>
            <a:ext cx="1728192" cy="1728192"/>
          </a:xfrm>
          <a:prstGeom prst="teardrop">
            <a:avLst/>
          </a:prstGeom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泪滴形 8"/>
          <p:cNvSpPr/>
          <p:nvPr/>
        </p:nvSpPr>
        <p:spPr>
          <a:xfrm rot="10800000">
            <a:off x="6094635" y="1756779"/>
            <a:ext cx="1657549" cy="1657549"/>
          </a:xfrm>
          <a:prstGeom prst="teardrop">
            <a:avLst/>
          </a:prstGeom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泪滴形 7"/>
          <p:cNvSpPr/>
          <p:nvPr/>
        </p:nvSpPr>
        <p:spPr>
          <a:xfrm rot="16200000">
            <a:off x="6094635" y="3414329"/>
            <a:ext cx="2016223" cy="2016223"/>
          </a:xfrm>
          <a:prstGeom prst="teardrop">
            <a:avLst/>
          </a:prstGeom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泪滴形 25"/>
          <p:cNvSpPr/>
          <p:nvPr/>
        </p:nvSpPr>
        <p:spPr>
          <a:xfrm>
            <a:off x="4365078" y="3421475"/>
            <a:ext cx="1724379" cy="1724379"/>
          </a:xfrm>
          <a:prstGeom prst="teardrop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50000">
                <a:srgbClr val="FFFFFF">
                  <a:alpha val="20000"/>
                </a:srgbClr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5986" y="3512710"/>
            <a:ext cx="560191" cy="56019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356" y="2757597"/>
            <a:ext cx="506747" cy="57606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068" y="2667916"/>
            <a:ext cx="706687" cy="706687"/>
          </a:xfrm>
          <a:prstGeom prst="rect">
            <a:avLst/>
          </a:prstGeom>
        </p:spPr>
      </p:pic>
      <p:sp>
        <p:nvSpPr>
          <p:cNvPr id="24" name="泪滴形 23"/>
          <p:cNvSpPr/>
          <p:nvPr/>
        </p:nvSpPr>
        <p:spPr>
          <a:xfrm rot="10800000">
            <a:off x="6094634" y="1756778"/>
            <a:ext cx="1657549" cy="1657549"/>
          </a:xfrm>
          <a:prstGeom prst="teardrop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50000">
                <a:srgbClr val="FFFFFF">
                  <a:alpha val="20000"/>
                </a:srgbClr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539926" y="2152757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30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20752" y="2141499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25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50226" y="3955687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25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61591" flipV="1">
            <a:off x="6296411" y="3559925"/>
            <a:ext cx="511472" cy="51147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560411" y="4195026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30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80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4792537" y="2933523"/>
            <a:ext cx="9092821" cy="5618569"/>
          </a:xfrm>
          <a:custGeom>
            <a:avLst/>
            <a:gdLst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2129589 w 8915400"/>
              <a:gd name="connsiteY5" fmla="*/ 0 h 6460958"/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1022684 w 8915400"/>
              <a:gd name="connsiteY5" fmla="*/ 1852863 h 6460958"/>
              <a:gd name="connsiteX6" fmla="*/ 2129589 w 8915400"/>
              <a:gd name="connsiteY6" fmla="*/ 0 h 6460958"/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697832 w 8915400"/>
              <a:gd name="connsiteY5" fmla="*/ 1503947 h 6460958"/>
              <a:gd name="connsiteX6" fmla="*/ 2129589 w 8915400"/>
              <a:gd name="connsiteY6" fmla="*/ 0 h 6460958"/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1431758 w 8915400"/>
              <a:gd name="connsiteY5" fmla="*/ 2177716 h 6460958"/>
              <a:gd name="connsiteX6" fmla="*/ 2129589 w 8915400"/>
              <a:gd name="connsiteY6" fmla="*/ 0 h 6460958"/>
              <a:gd name="connsiteX0" fmla="*/ 2129589 w 8915400"/>
              <a:gd name="connsiteY0" fmla="*/ 0 h 6737685"/>
              <a:gd name="connsiteX1" fmla="*/ 8915400 w 8915400"/>
              <a:gd name="connsiteY1" fmla="*/ 3814011 h 6737685"/>
              <a:gd name="connsiteX2" fmla="*/ 8085221 w 8915400"/>
              <a:gd name="connsiteY2" fmla="*/ 6460958 h 6737685"/>
              <a:gd name="connsiteX3" fmla="*/ 4800600 w 8915400"/>
              <a:gd name="connsiteY3" fmla="*/ 6737685 h 6737685"/>
              <a:gd name="connsiteX4" fmla="*/ 0 w 8915400"/>
              <a:gd name="connsiteY4" fmla="*/ 3621505 h 6737685"/>
              <a:gd name="connsiteX5" fmla="*/ 1431758 w 8915400"/>
              <a:gd name="connsiteY5" fmla="*/ 2177716 h 6737685"/>
              <a:gd name="connsiteX6" fmla="*/ 2129589 w 8915400"/>
              <a:gd name="connsiteY6" fmla="*/ 0 h 6737685"/>
              <a:gd name="connsiteX0" fmla="*/ 2211475 w 8915400"/>
              <a:gd name="connsiteY0" fmla="*/ 0 h 6464730"/>
              <a:gd name="connsiteX1" fmla="*/ 8915400 w 8915400"/>
              <a:gd name="connsiteY1" fmla="*/ 3541056 h 6464730"/>
              <a:gd name="connsiteX2" fmla="*/ 8085221 w 8915400"/>
              <a:gd name="connsiteY2" fmla="*/ 6188003 h 6464730"/>
              <a:gd name="connsiteX3" fmla="*/ 4800600 w 8915400"/>
              <a:gd name="connsiteY3" fmla="*/ 6464730 h 6464730"/>
              <a:gd name="connsiteX4" fmla="*/ 0 w 8915400"/>
              <a:gd name="connsiteY4" fmla="*/ 3348550 h 6464730"/>
              <a:gd name="connsiteX5" fmla="*/ 1431758 w 8915400"/>
              <a:gd name="connsiteY5" fmla="*/ 1904761 h 6464730"/>
              <a:gd name="connsiteX6" fmla="*/ 2211475 w 8915400"/>
              <a:gd name="connsiteY6" fmla="*/ 0 h 6464730"/>
              <a:gd name="connsiteX0" fmla="*/ 2402544 w 8915400"/>
              <a:gd name="connsiteY0" fmla="*/ 0 h 6341900"/>
              <a:gd name="connsiteX1" fmla="*/ 8915400 w 8915400"/>
              <a:gd name="connsiteY1" fmla="*/ 3418226 h 6341900"/>
              <a:gd name="connsiteX2" fmla="*/ 8085221 w 8915400"/>
              <a:gd name="connsiteY2" fmla="*/ 6065173 h 6341900"/>
              <a:gd name="connsiteX3" fmla="*/ 4800600 w 8915400"/>
              <a:gd name="connsiteY3" fmla="*/ 6341900 h 6341900"/>
              <a:gd name="connsiteX4" fmla="*/ 0 w 8915400"/>
              <a:gd name="connsiteY4" fmla="*/ 3225720 h 6341900"/>
              <a:gd name="connsiteX5" fmla="*/ 1431758 w 8915400"/>
              <a:gd name="connsiteY5" fmla="*/ 1781931 h 6341900"/>
              <a:gd name="connsiteX6" fmla="*/ 2402544 w 8915400"/>
              <a:gd name="connsiteY6" fmla="*/ 0 h 6341900"/>
              <a:gd name="connsiteX0" fmla="*/ 2402544 w 8860809"/>
              <a:gd name="connsiteY0" fmla="*/ 0 h 6341900"/>
              <a:gd name="connsiteX1" fmla="*/ 8860809 w 8860809"/>
              <a:gd name="connsiteY1" fmla="*/ 3745772 h 6341900"/>
              <a:gd name="connsiteX2" fmla="*/ 8085221 w 8860809"/>
              <a:gd name="connsiteY2" fmla="*/ 6065173 h 6341900"/>
              <a:gd name="connsiteX3" fmla="*/ 4800600 w 8860809"/>
              <a:gd name="connsiteY3" fmla="*/ 6341900 h 6341900"/>
              <a:gd name="connsiteX4" fmla="*/ 0 w 8860809"/>
              <a:gd name="connsiteY4" fmla="*/ 3225720 h 6341900"/>
              <a:gd name="connsiteX5" fmla="*/ 1431758 w 8860809"/>
              <a:gd name="connsiteY5" fmla="*/ 1781931 h 6341900"/>
              <a:gd name="connsiteX6" fmla="*/ 2402544 w 8860809"/>
              <a:gd name="connsiteY6" fmla="*/ 0 h 6341900"/>
              <a:gd name="connsiteX0" fmla="*/ 2634556 w 9092821"/>
              <a:gd name="connsiteY0" fmla="*/ 0 h 6341900"/>
              <a:gd name="connsiteX1" fmla="*/ 9092821 w 9092821"/>
              <a:gd name="connsiteY1" fmla="*/ 3745772 h 6341900"/>
              <a:gd name="connsiteX2" fmla="*/ 8317233 w 9092821"/>
              <a:gd name="connsiteY2" fmla="*/ 6065173 h 6341900"/>
              <a:gd name="connsiteX3" fmla="*/ 5032612 w 9092821"/>
              <a:gd name="connsiteY3" fmla="*/ 6341900 h 6341900"/>
              <a:gd name="connsiteX4" fmla="*/ 0 w 9092821"/>
              <a:gd name="connsiteY4" fmla="*/ 3566914 h 6341900"/>
              <a:gd name="connsiteX5" fmla="*/ 1663770 w 9092821"/>
              <a:gd name="connsiteY5" fmla="*/ 1781931 h 6341900"/>
              <a:gd name="connsiteX6" fmla="*/ 2634556 w 9092821"/>
              <a:gd name="connsiteY6" fmla="*/ 0 h 6341900"/>
              <a:gd name="connsiteX0" fmla="*/ 2825625 w 9092821"/>
              <a:gd name="connsiteY0" fmla="*/ 0 h 5550330"/>
              <a:gd name="connsiteX1" fmla="*/ 9092821 w 9092821"/>
              <a:gd name="connsiteY1" fmla="*/ 2954202 h 5550330"/>
              <a:gd name="connsiteX2" fmla="*/ 8317233 w 9092821"/>
              <a:gd name="connsiteY2" fmla="*/ 5273603 h 5550330"/>
              <a:gd name="connsiteX3" fmla="*/ 5032612 w 9092821"/>
              <a:gd name="connsiteY3" fmla="*/ 5550330 h 5550330"/>
              <a:gd name="connsiteX4" fmla="*/ 0 w 9092821"/>
              <a:gd name="connsiteY4" fmla="*/ 2775344 h 5550330"/>
              <a:gd name="connsiteX5" fmla="*/ 1663770 w 9092821"/>
              <a:gd name="connsiteY5" fmla="*/ 990361 h 5550330"/>
              <a:gd name="connsiteX6" fmla="*/ 2825625 w 9092821"/>
              <a:gd name="connsiteY6" fmla="*/ 0 h 5550330"/>
              <a:gd name="connsiteX0" fmla="*/ 2825625 w 9092821"/>
              <a:gd name="connsiteY0" fmla="*/ 0 h 5550330"/>
              <a:gd name="connsiteX1" fmla="*/ 9092821 w 9092821"/>
              <a:gd name="connsiteY1" fmla="*/ 2954202 h 5550330"/>
              <a:gd name="connsiteX2" fmla="*/ 8317233 w 9092821"/>
              <a:gd name="connsiteY2" fmla="*/ 5273603 h 5550330"/>
              <a:gd name="connsiteX3" fmla="*/ 5032612 w 9092821"/>
              <a:gd name="connsiteY3" fmla="*/ 5550330 h 5550330"/>
              <a:gd name="connsiteX4" fmla="*/ 0 w 9092821"/>
              <a:gd name="connsiteY4" fmla="*/ 2775344 h 5550330"/>
              <a:gd name="connsiteX5" fmla="*/ 1827543 w 9092821"/>
              <a:gd name="connsiteY5" fmla="*/ 567280 h 5550330"/>
              <a:gd name="connsiteX6" fmla="*/ 2825625 w 9092821"/>
              <a:gd name="connsiteY6" fmla="*/ 0 h 5550330"/>
              <a:gd name="connsiteX0" fmla="*/ 2825625 w 9092821"/>
              <a:gd name="connsiteY0" fmla="*/ 0 h 5618569"/>
              <a:gd name="connsiteX1" fmla="*/ 9092821 w 9092821"/>
              <a:gd name="connsiteY1" fmla="*/ 2954202 h 5618569"/>
              <a:gd name="connsiteX2" fmla="*/ 8317233 w 9092821"/>
              <a:gd name="connsiteY2" fmla="*/ 5273603 h 5618569"/>
              <a:gd name="connsiteX3" fmla="*/ 4978021 w 9092821"/>
              <a:gd name="connsiteY3" fmla="*/ 5618569 h 5618569"/>
              <a:gd name="connsiteX4" fmla="*/ 0 w 9092821"/>
              <a:gd name="connsiteY4" fmla="*/ 2775344 h 5618569"/>
              <a:gd name="connsiteX5" fmla="*/ 1827543 w 9092821"/>
              <a:gd name="connsiteY5" fmla="*/ 567280 h 5618569"/>
              <a:gd name="connsiteX6" fmla="*/ 2825625 w 9092821"/>
              <a:gd name="connsiteY6" fmla="*/ 0 h 561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92821" h="5618569">
                <a:moveTo>
                  <a:pt x="2825625" y="0"/>
                </a:moveTo>
                <a:lnTo>
                  <a:pt x="9092821" y="2954202"/>
                </a:lnTo>
                <a:lnTo>
                  <a:pt x="8317233" y="5273603"/>
                </a:lnTo>
                <a:lnTo>
                  <a:pt x="4978021" y="5618569"/>
                </a:lnTo>
                <a:lnTo>
                  <a:pt x="0" y="2775344"/>
                </a:lnTo>
                <a:lnTo>
                  <a:pt x="1827543" y="567280"/>
                </a:lnTo>
                <a:lnTo>
                  <a:pt x="2825625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平行四边形 9"/>
          <p:cNvSpPr/>
          <p:nvPr/>
        </p:nvSpPr>
        <p:spPr>
          <a:xfrm rot="5400000" flipV="1">
            <a:off x="4465492" y="3315672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rgbClr val="B64F26"/>
              </a:gs>
              <a:gs pos="0">
                <a:srgbClr val="B64F26"/>
              </a:gs>
              <a:gs pos="100000">
                <a:srgbClr val="708536">
                  <a:alpha val="0"/>
                </a:srgbClr>
              </a:gs>
              <a:gs pos="61000">
                <a:srgbClr val="B64F26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平行四边形 9"/>
          <p:cNvSpPr/>
          <p:nvPr/>
        </p:nvSpPr>
        <p:spPr>
          <a:xfrm rot="16200000" flipH="1" flipV="1">
            <a:off x="3531624" y="3315672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F08421"/>
              </a:gs>
              <a:gs pos="100000">
                <a:srgbClr val="942E20">
                  <a:alpha val="0"/>
                </a:srgbClr>
              </a:gs>
              <a:gs pos="59000">
                <a:srgbClr val="F08421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平行四边形 9"/>
          <p:cNvSpPr/>
          <p:nvPr/>
        </p:nvSpPr>
        <p:spPr>
          <a:xfrm rot="5400000" flipV="1">
            <a:off x="6335762" y="3273502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2C4059"/>
              </a:gs>
              <a:gs pos="100000">
                <a:srgbClr val="708536">
                  <a:alpha val="0"/>
                </a:srgbClr>
              </a:gs>
              <a:gs pos="61000">
                <a:srgbClr val="2C4059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平行四边形 9"/>
          <p:cNvSpPr/>
          <p:nvPr/>
        </p:nvSpPr>
        <p:spPr>
          <a:xfrm rot="16200000" flipH="1" flipV="1">
            <a:off x="5399998" y="3273502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447F8F"/>
              </a:gs>
              <a:gs pos="100000">
                <a:srgbClr val="942E20">
                  <a:alpha val="0"/>
                </a:srgbClr>
              </a:gs>
              <a:gs pos="59000">
                <a:srgbClr val="447F8F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5735960" y="3532758"/>
            <a:ext cx="1865203" cy="2178772"/>
            <a:chOff x="2999656" y="4284785"/>
            <a:chExt cx="1865203" cy="2178772"/>
          </a:xfrm>
        </p:grpSpPr>
        <p:sp>
          <p:nvSpPr>
            <p:cNvPr id="7" name="任意多边形 6"/>
            <p:cNvSpPr/>
            <p:nvPr/>
          </p:nvSpPr>
          <p:spPr>
            <a:xfrm>
              <a:off x="2999656" y="4284785"/>
              <a:ext cx="1862713" cy="1101623"/>
            </a:xfrm>
            <a:custGeom>
              <a:avLst/>
              <a:gdLst>
                <a:gd name="connsiteX0" fmla="*/ 0 w 1890215"/>
                <a:gd name="connsiteY0" fmla="*/ 545910 h 1084997"/>
                <a:gd name="connsiteX1" fmla="*/ 941695 w 1890215"/>
                <a:gd name="connsiteY1" fmla="*/ 1084997 h 1084997"/>
                <a:gd name="connsiteX2" fmla="*/ 1890215 w 1890215"/>
                <a:gd name="connsiteY2" fmla="*/ 545910 h 1084997"/>
                <a:gd name="connsiteX3" fmla="*/ 948519 w 1890215"/>
                <a:gd name="connsiteY3" fmla="*/ 0 h 1084997"/>
                <a:gd name="connsiteX4" fmla="*/ 0 w 1890215"/>
                <a:gd name="connsiteY4" fmla="*/ 545910 h 1084997"/>
                <a:gd name="connsiteX0" fmla="*/ 0 w 1873385"/>
                <a:gd name="connsiteY0" fmla="*/ 545910 h 1084997"/>
                <a:gd name="connsiteX1" fmla="*/ 941695 w 1873385"/>
                <a:gd name="connsiteY1" fmla="*/ 1084997 h 1084997"/>
                <a:gd name="connsiteX2" fmla="*/ 1873385 w 1873385"/>
                <a:gd name="connsiteY2" fmla="*/ 545910 h 1084997"/>
                <a:gd name="connsiteX3" fmla="*/ 948519 w 1873385"/>
                <a:gd name="connsiteY3" fmla="*/ 0 h 1084997"/>
                <a:gd name="connsiteX4" fmla="*/ 0 w 1873385"/>
                <a:gd name="connsiteY4" fmla="*/ 545910 h 1084997"/>
                <a:gd name="connsiteX0" fmla="*/ 0 w 1856556"/>
                <a:gd name="connsiteY0" fmla="*/ 545910 h 1084997"/>
                <a:gd name="connsiteX1" fmla="*/ 941695 w 1856556"/>
                <a:gd name="connsiteY1" fmla="*/ 1084997 h 1084997"/>
                <a:gd name="connsiteX2" fmla="*/ 1856556 w 1856556"/>
                <a:gd name="connsiteY2" fmla="*/ 557129 h 1084997"/>
                <a:gd name="connsiteX3" fmla="*/ 948519 w 1856556"/>
                <a:gd name="connsiteY3" fmla="*/ 0 h 1084997"/>
                <a:gd name="connsiteX4" fmla="*/ 0 w 1856556"/>
                <a:gd name="connsiteY4" fmla="*/ 545910 h 1084997"/>
                <a:gd name="connsiteX0" fmla="*/ 0 w 1862713"/>
                <a:gd name="connsiteY0" fmla="*/ 545910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45910 h 1084997"/>
                <a:gd name="connsiteX0" fmla="*/ 0 w 1862713"/>
                <a:gd name="connsiteY0" fmla="*/ 550067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50067 h 1084997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101623"/>
                <a:gd name="connsiteX1" fmla="*/ 933383 w 1862713"/>
                <a:gd name="connsiteY1" fmla="*/ 1101623 h 1101623"/>
                <a:gd name="connsiteX2" fmla="*/ 1862713 w 1862713"/>
                <a:gd name="connsiteY2" fmla="*/ 550971 h 1101623"/>
                <a:gd name="connsiteX3" fmla="*/ 948519 w 1862713"/>
                <a:gd name="connsiteY3" fmla="*/ 0 h 1101623"/>
                <a:gd name="connsiteX4" fmla="*/ 0 w 1862713"/>
                <a:gd name="connsiteY4" fmla="*/ 550067 h 110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2713" h="1101623">
                  <a:moveTo>
                    <a:pt x="0" y="550067"/>
                  </a:moveTo>
                  <a:lnTo>
                    <a:pt x="933383" y="1101623"/>
                  </a:lnTo>
                  <a:lnTo>
                    <a:pt x="1862713" y="550971"/>
                  </a:lnTo>
                  <a:lnTo>
                    <a:pt x="948519" y="0"/>
                  </a:lnTo>
                  <a:lnTo>
                    <a:pt x="0" y="550067"/>
                  </a:lnTo>
                  <a:close/>
                </a:path>
              </a:pathLst>
            </a:custGeom>
            <a:solidFill>
              <a:srgbClr val="F3F3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平行四边形 9"/>
            <p:cNvSpPr/>
            <p:nvPr/>
          </p:nvSpPr>
          <p:spPr>
            <a:xfrm rot="5400000" flipV="1">
              <a:off x="3583945" y="5182642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942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平行四边形 9"/>
            <p:cNvSpPr/>
            <p:nvPr/>
          </p:nvSpPr>
          <p:spPr>
            <a:xfrm rot="16200000" flipH="1" flipV="1">
              <a:off x="2652610" y="5182643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CB49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45558" y="1342736"/>
            <a:ext cx="1865203" cy="2178772"/>
            <a:chOff x="2999656" y="4284785"/>
            <a:chExt cx="1865203" cy="2178772"/>
          </a:xfrm>
        </p:grpSpPr>
        <p:sp>
          <p:nvSpPr>
            <p:cNvPr id="19" name="任意多边形 18"/>
            <p:cNvSpPr/>
            <p:nvPr/>
          </p:nvSpPr>
          <p:spPr>
            <a:xfrm>
              <a:off x="2999656" y="4284785"/>
              <a:ext cx="1862713" cy="1101623"/>
            </a:xfrm>
            <a:custGeom>
              <a:avLst/>
              <a:gdLst>
                <a:gd name="connsiteX0" fmla="*/ 0 w 1890215"/>
                <a:gd name="connsiteY0" fmla="*/ 545910 h 1084997"/>
                <a:gd name="connsiteX1" fmla="*/ 941695 w 1890215"/>
                <a:gd name="connsiteY1" fmla="*/ 1084997 h 1084997"/>
                <a:gd name="connsiteX2" fmla="*/ 1890215 w 1890215"/>
                <a:gd name="connsiteY2" fmla="*/ 545910 h 1084997"/>
                <a:gd name="connsiteX3" fmla="*/ 948519 w 1890215"/>
                <a:gd name="connsiteY3" fmla="*/ 0 h 1084997"/>
                <a:gd name="connsiteX4" fmla="*/ 0 w 1890215"/>
                <a:gd name="connsiteY4" fmla="*/ 545910 h 1084997"/>
                <a:gd name="connsiteX0" fmla="*/ 0 w 1873385"/>
                <a:gd name="connsiteY0" fmla="*/ 545910 h 1084997"/>
                <a:gd name="connsiteX1" fmla="*/ 941695 w 1873385"/>
                <a:gd name="connsiteY1" fmla="*/ 1084997 h 1084997"/>
                <a:gd name="connsiteX2" fmla="*/ 1873385 w 1873385"/>
                <a:gd name="connsiteY2" fmla="*/ 545910 h 1084997"/>
                <a:gd name="connsiteX3" fmla="*/ 948519 w 1873385"/>
                <a:gd name="connsiteY3" fmla="*/ 0 h 1084997"/>
                <a:gd name="connsiteX4" fmla="*/ 0 w 1873385"/>
                <a:gd name="connsiteY4" fmla="*/ 545910 h 1084997"/>
                <a:gd name="connsiteX0" fmla="*/ 0 w 1856556"/>
                <a:gd name="connsiteY0" fmla="*/ 545910 h 1084997"/>
                <a:gd name="connsiteX1" fmla="*/ 941695 w 1856556"/>
                <a:gd name="connsiteY1" fmla="*/ 1084997 h 1084997"/>
                <a:gd name="connsiteX2" fmla="*/ 1856556 w 1856556"/>
                <a:gd name="connsiteY2" fmla="*/ 557129 h 1084997"/>
                <a:gd name="connsiteX3" fmla="*/ 948519 w 1856556"/>
                <a:gd name="connsiteY3" fmla="*/ 0 h 1084997"/>
                <a:gd name="connsiteX4" fmla="*/ 0 w 1856556"/>
                <a:gd name="connsiteY4" fmla="*/ 545910 h 1084997"/>
                <a:gd name="connsiteX0" fmla="*/ 0 w 1862713"/>
                <a:gd name="connsiteY0" fmla="*/ 545910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45910 h 1084997"/>
                <a:gd name="connsiteX0" fmla="*/ 0 w 1862713"/>
                <a:gd name="connsiteY0" fmla="*/ 550067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50067 h 1084997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101623"/>
                <a:gd name="connsiteX1" fmla="*/ 933383 w 1862713"/>
                <a:gd name="connsiteY1" fmla="*/ 1101623 h 1101623"/>
                <a:gd name="connsiteX2" fmla="*/ 1862713 w 1862713"/>
                <a:gd name="connsiteY2" fmla="*/ 550971 h 1101623"/>
                <a:gd name="connsiteX3" fmla="*/ 948519 w 1862713"/>
                <a:gd name="connsiteY3" fmla="*/ 0 h 1101623"/>
                <a:gd name="connsiteX4" fmla="*/ 0 w 1862713"/>
                <a:gd name="connsiteY4" fmla="*/ 550067 h 110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2713" h="1101623">
                  <a:moveTo>
                    <a:pt x="0" y="550067"/>
                  </a:moveTo>
                  <a:lnTo>
                    <a:pt x="933383" y="1101623"/>
                  </a:lnTo>
                  <a:lnTo>
                    <a:pt x="1862713" y="550971"/>
                  </a:lnTo>
                  <a:lnTo>
                    <a:pt x="948519" y="0"/>
                  </a:lnTo>
                  <a:lnTo>
                    <a:pt x="0" y="550067"/>
                  </a:lnTo>
                  <a:close/>
                </a:path>
              </a:pathLst>
            </a:custGeom>
            <a:solidFill>
              <a:srgbClr val="F3F3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平行四边形 9"/>
            <p:cNvSpPr/>
            <p:nvPr/>
          </p:nvSpPr>
          <p:spPr>
            <a:xfrm rot="5400000" flipV="1">
              <a:off x="3583945" y="5182642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2C4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平行四边形 9"/>
            <p:cNvSpPr/>
            <p:nvPr/>
          </p:nvSpPr>
          <p:spPr>
            <a:xfrm rot="16200000" flipH="1" flipV="1">
              <a:off x="2652610" y="5182643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447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72023" y="3536698"/>
            <a:ext cx="1865203" cy="2178772"/>
            <a:chOff x="2999656" y="4284785"/>
            <a:chExt cx="1865203" cy="2178772"/>
          </a:xfrm>
          <a:effectLst/>
        </p:grpSpPr>
        <p:sp>
          <p:nvSpPr>
            <p:cNvPr id="23" name="任意多边形 22"/>
            <p:cNvSpPr/>
            <p:nvPr/>
          </p:nvSpPr>
          <p:spPr>
            <a:xfrm>
              <a:off x="2999656" y="4284785"/>
              <a:ext cx="1862713" cy="1101623"/>
            </a:xfrm>
            <a:custGeom>
              <a:avLst/>
              <a:gdLst>
                <a:gd name="connsiteX0" fmla="*/ 0 w 1890215"/>
                <a:gd name="connsiteY0" fmla="*/ 545910 h 1084997"/>
                <a:gd name="connsiteX1" fmla="*/ 941695 w 1890215"/>
                <a:gd name="connsiteY1" fmla="*/ 1084997 h 1084997"/>
                <a:gd name="connsiteX2" fmla="*/ 1890215 w 1890215"/>
                <a:gd name="connsiteY2" fmla="*/ 545910 h 1084997"/>
                <a:gd name="connsiteX3" fmla="*/ 948519 w 1890215"/>
                <a:gd name="connsiteY3" fmla="*/ 0 h 1084997"/>
                <a:gd name="connsiteX4" fmla="*/ 0 w 1890215"/>
                <a:gd name="connsiteY4" fmla="*/ 545910 h 1084997"/>
                <a:gd name="connsiteX0" fmla="*/ 0 w 1873385"/>
                <a:gd name="connsiteY0" fmla="*/ 545910 h 1084997"/>
                <a:gd name="connsiteX1" fmla="*/ 941695 w 1873385"/>
                <a:gd name="connsiteY1" fmla="*/ 1084997 h 1084997"/>
                <a:gd name="connsiteX2" fmla="*/ 1873385 w 1873385"/>
                <a:gd name="connsiteY2" fmla="*/ 545910 h 1084997"/>
                <a:gd name="connsiteX3" fmla="*/ 948519 w 1873385"/>
                <a:gd name="connsiteY3" fmla="*/ 0 h 1084997"/>
                <a:gd name="connsiteX4" fmla="*/ 0 w 1873385"/>
                <a:gd name="connsiteY4" fmla="*/ 545910 h 1084997"/>
                <a:gd name="connsiteX0" fmla="*/ 0 w 1856556"/>
                <a:gd name="connsiteY0" fmla="*/ 545910 h 1084997"/>
                <a:gd name="connsiteX1" fmla="*/ 941695 w 1856556"/>
                <a:gd name="connsiteY1" fmla="*/ 1084997 h 1084997"/>
                <a:gd name="connsiteX2" fmla="*/ 1856556 w 1856556"/>
                <a:gd name="connsiteY2" fmla="*/ 557129 h 1084997"/>
                <a:gd name="connsiteX3" fmla="*/ 948519 w 1856556"/>
                <a:gd name="connsiteY3" fmla="*/ 0 h 1084997"/>
                <a:gd name="connsiteX4" fmla="*/ 0 w 1856556"/>
                <a:gd name="connsiteY4" fmla="*/ 545910 h 1084997"/>
                <a:gd name="connsiteX0" fmla="*/ 0 w 1862713"/>
                <a:gd name="connsiteY0" fmla="*/ 545910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45910 h 1084997"/>
                <a:gd name="connsiteX0" fmla="*/ 0 w 1862713"/>
                <a:gd name="connsiteY0" fmla="*/ 550067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50067 h 1084997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101623"/>
                <a:gd name="connsiteX1" fmla="*/ 933383 w 1862713"/>
                <a:gd name="connsiteY1" fmla="*/ 1101623 h 1101623"/>
                <a:gd name="connsiteX2" fmla="*/ 1862713 w 1862713"/>
                <a:gd name="connsiteY2" fmla="*/ 550971 h 1101623"/>
                <a:gd name="connsiteX3" fmla="*/ 948519 w 1862713"/>
                <a:gd name="connsiteY3" fmla="*/ 0 h 1101623"/>
                <a:gd name="connsiteX4" fmla="*/ 0 w 1862713"/>
                <a:gd name="connsiteY4" fmla="*/ 550067 h 110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2713" h="1101623">
                  <a:moveTo>
                    <a:pt x="0" y="550067"/>
                  </a:moveTo>
                  <a:lnTo>
                    <a:pt x="933383" y="1101623"/>
                  </a:lnTo>
                  <a:lnTo>
                    <a:pt x="1862713" y="550971"/>
                  </a:lnTo>
                  <a:lnTo>
                    <a:pt x="948519" y="0"/>
                  </a:lnTo>
                  <a:lnTo>
                    <a:pt x="0" y="550067"/>
                  </a:lnTo>
                  <a:close/>
                </a:path>
              </a:pathLst>
            </a:custGeom>
            <a:solidFill>
              <a:srgbClr val="F3F3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平行四边形 9"/>
            <p:cNvSpPr/>
            <p:nvPr/>
          </p:nvSpPr>
          <p:spPr>
            <a:xfrm rot="5400000" flipV="1">
              <a:off x="3583945" y="5182642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7085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平行四边形 9"/>
            <p:cNvSpPr/>
            <p:nvPr/>
          </p:nvSpPr>
          <p:spPr>
            <a:xfrm rot="16200000" flipH="1" flipV="1">
              <a:off x="2652610" y="5182643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BBB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78373" y="1352825"/>
            <a:ext cx="1865203" cy="2178772"/>
            <a:chOff x="2999656" y="4284785"/>
            <a:chExt cx="1865203" cy="2178772"/>
          </a:xfrm>
        </p:grpSpPr>
        <p:sp>
          <p:nvSpPr>
            <p:cNvPr id="27" name="任意多边形 26"/>
            <p:cNvSpPr/>
            <p:nvPr/>
          </p:nvSpPr>
          <p:spPr>
            <a:xfrm>
              <a:off x="2999656" y="4284785"/>
              <a:ext cx="1862713" cy="1101623"/>
            </a:xfrm>
            <a:custGeom>
              <a:avLst/>
              <a:gdLst>
                <a:gd name="connsiteX0" fmla="*/ 0 w 1890215"/>
                <a:gd name="connsiteY0" fmla="*/ 545910 h 1084997"/>
                <a:gd name="connsiteX1" fmla="*/ 941695 w 1890215"/>
                <a:gd name="connsiteY1" fmla="*/ 1084997 h 1084997"/>
                <a:gd name="connsiteX2" fmla="*/ 1890215 w 1890215"/>
                <a:gd name="connsiteY2" fmla="*/ 545910 h 1084997"/>
                <a:gd name="connsiteX3" fmla="*/ 948519 w 1890215"/>
                <a:gd name="connsiteY3" fmla="*/ 0 h 1084997"/>
                <a:gd name="connsiteX4" fmla="*/ 0 w 1890215"/>
                <a:gd name="connsiteY4" fmla="*/ 545910 h 1084997"/>
                <a:gd name="connsiteX0" fmla="*/ 0 w 1873385"/>
                <a:gd name="connsiteY0" fmla="*/ 545910 h 1084997"/>
                <a:gd name="connsiteX1" fmla="*/ 941695 w 1873385"/>
                <a:gd name="connsiteY1" fmla="*/ 1084997 h 1084997"/>
                <a:gd name="connsiteX2" fmla="*/ 1873385 w 1873385"/>
                <a:gd name="connsiteY2" fmla="*/ 545910 h 1084997"/>
                <a:gd name="connsiteX3" fmla="*/ 948519 w 1873385"/>
                <a:gd name="connsiteY3" fmla="*/ 0 h 1084997"/>
                <a:gd name="connsiteX4" fmla="*/ 0 w 1873385"/>
                <a:gd name="connsiteY4" fmla="*/ 545910 h 1084997"/>
                <a:gd name="connsiteX0" fmla="*/ 0 w 1856556"/>
                <a:gd name="connsiteY0" fmla="*/ 545910 h 1084997"/>
                <a:gd name="connsiteX1" fmla="*/ 941695 w 1856556"/>
                <a:gd name="connsiteY1" fmla="*/ 1084997 h 1084997"/>
                <a:gd name="connsiteX2" fmla="*/ 1856556 w 1856556"/>
                <a:gd name="connsiteY2" fmla="*/ 557129 h 1084997"/>
                <a:gd name="connsiteX3" fmla="*/ 948519 w 1856556"/>
                <a:gd name="connsiteY3" fmla="*/ 0 h 1084997"/>
                <a:gd name="connsiteX4" fmla="*/ 0 w 1856556"/>
                <a:gd name="connsiteY4" fmla="*/ 545910 h 1084997"/>
                <a:gd name="connsiteX0" fmla="*/ 0 w 1862713"/>
                <a:gd name="connsiteY0" fmla="*/ 545910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45910 h 1084997"/>
                <a:gd name="connsiteX0" fmla="*/ 0 w 1862713"/>
                <a:gd name="connsiteY0" fmla="*/ 550067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50067 h 1084997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101623"/>
                <a:gd name="connsiteX1" fmla="*/ 933383 w 1862713"/>
                <a:gd name="connsiteY1" fmla="*/ 1101623 h 1101623"/>
                <a:gd name="connsiteX2" fmla="*/ 1862713 w 1862713"/>
                <a:gd name="connsiteY2" fmla="*/ 550971 h 1101623"/>
                <a:gd name="connsiteX3" fmla="*/ 948519 w 1862713"/>
                <a:gd name="connsiteY3" fmla="*/ 0 h 1101623"/>
                <a:gd name="connsiteX4" fmla="*/ 0 w 1862713"/>
                <a:gd name="connsiteY4" fmla="*/ 550067 h 110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2713" h="1101623">
                  <a:moveTo>
                    <a:pt x="0" y="550067"/>
                  </a:moveTo>
                  <a:lnTo>
                    <a:pt x="933383" y="1101623"/>
                  </a:lnTo>
                  <a:lnTo>
                    <a:pt x="1862713" y="550971"/>
                  </a:lnTo>
                  <a:lnTo>
                    <a:pt x="948519" y="0"/>
                  </a:lnTo>
                  <a:lnTo>
                    <a:pt x="0" y="550067"/>
                  </a:lnTo>
                  <a:close/>
                </a:path>
              </a:pathLst>
            </a:custGeom>
            <a:solidFill>
              <a:srgbClr val="F3F3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平行四边形 9"/>
            <p:cNvSpPr/>
            <p:nvPr/>
          </p:nvSpPr>
          <p:spPr>
            <a:xfrm rot="5400000" flipV="1">
              <a:off x="3583945" y="5182642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B64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平行四边形 9"/>
            <p:cNvSpPr/>
            <p:nvPr/>
          </p:nvSpPr>
          <p:spPr>
            <a:xfrm rot="16200000" flipH="1" flipV="1">
              <a:off x="2652610" y="5182643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F084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61591" flipV="1">
            <a:off x="4568719" y="1647897"/>
            <a:ext cx="511472" cy="511472"/>
          </a:xfrm>
          <a:prstGeom prst="rect">
            <a:avLst/>
          </a:prstGeom>
          <a:scene3d>
            <a:camera prst="orthographicFront">
              <a:rot lat="2077456" lon="2745945" rev="3921870"/>
            </a:camera>
            <a:lightRig rig="threePt" dir="t"/>
          </a:scene3d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165" y="3852563"/>
            <a:ext cx="504056" cy="504056"/>
          </a:xfrm>
          <a:prstGeom prst="rect">
            <a:avLst/>
          </a:prstGeom>
          <a:scene3d>
            <a:camera prst="orthographicFront">
              <a:rot lat="2077456" lon="2745945" rev="3921870"/>
            </a:camera>
            <a:lightRig rig="threePt" dir="t"/>
          </a:scene3d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334" y="3800301"/>
            <a:ext cx="506747" cy="576064"/>
          </a:xfrm>
          <a:prstGeom prst="rect">
            <a:avLst/>
          </a:prstGeom>
          <a:scene3d>
            <a:camera prst="orthographicFront">
              <a:rot lat="2077456" lon="2745945" rev="3921870"/>
            </a:camera>
            <a:lightRig rig="threePt" dir="t"/>
          </a:scene3d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581" y="1504513"/>
            <a:ext cx="706687" cy="706687"/>
          </a:xfrm>
          <a:prstGeom prst="rect">
            <a:avLst/>
          </a:prstGeom>
          <a:scene3d>
            <a:camera prst="orthographicFront">
              <a:rot lat="2077456" lon="2745945" rev="3921870"/>
            </a:camera>
            <a:lightRig rig="threePt" dir="t"/>
          </a:scene3d>
        </p:spPr>
      </p:pic>
      <p:sp>
        <p:nvSpPr>
          <p:cNvPr id="34" name="文本框 33"/>
          <p:cNvSpPr txBox="1"/>
          <p:nvPr/>
        </p:nvSpPr>
        <p:spPr>
          <a:xfrm>
            <a:off x="5715648" y="4575212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  <a:softEdge rad="0"/>
          </a:effectLst>
          <a:scene3d>
            <a:camera prst="orthographicFront">
              <a:rot lat="1536734" lon="2124063" rev="20981151"/>
            </a:camera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30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75883" y="2419094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1536734" lon="2124063" rev="20981151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30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44256" y="2419093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1536734" lon="2124063" rev="20981151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20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54094" y="4610706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1536734" lon="2124063" rev="20981151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20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38" name="平行四边形 9"/>
          <p:cNvSpPr/>
          <p:nvPr/>
        </p:nvSpPr>
        <p:spPr>
          <a:xfrm rot="5400000" flipV="1">
            <a:off x="6324006" y="5476013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942E20"/>
              </a:gs>
              <a:gs pos="100000">
                <a:srgbClr val="942E20">
                  <a:alpha val="0"/>
                </a:srgbClr>
              </a:gs>
              <a:gs pos="61000">
                <a:srgbClr val="942E20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平行四边形 9"/>
          <p:cNvSpPr/>
          <p:nvPr/>
        </p:nvSpPr>
        <p:spPr>
          <a:xfrm rot="16200000" flipH="1" flipV="1">
            <a:off x="5390138" y="5476013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CB4931"/>
              </a:gs>
              <a:gs pos="100000">
                <a:srgbClr val="942E20">
                  <a:alpha val="0"/>
                </a:srgbClr>
              </a:gs>
              <a:gs pos="59000">
                <a:srgbClr val="CB4931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平行四边形 9"/>
          <p:cNvSpPr/>
          <p:nvPr/>
        </p:nvSpPr>
        <p:spPr>
          <a:xfrm rot="5400000" flipV="1">
            <a:off x="4457536" y="5521829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708536"/>
              </a:gs>
              <a:gs pos="100000">
                <a:srgbClr val="708536">
                  <a:alpha val="0"/>
                </a:srgbClr>
              </a:gs>
              <a:gs pos="61000">
                <a:srgbClr val="708536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平行四边形 9"/>
          <p:cNvSpPr/>
          <p:nvPr/>
        </p:nvSpPr>
        <p:spPr>
          <a:xfrm rot="16200000" flipH="1" flipV="1">
            <a:off x="3523668" y="5521829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BBBC32"/>
              </a:gs>
              <a:gs pos="100000">
                <a:srgbClr val="942E20">
                  <a:alpha val="0"/>
                </a:srgbClr>
              </a:gs>
              <a:gs pos="59000">
                <a:srgbClr val="BBBC32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557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4792537" y="3534025"/>
            <a:ext cx="9092821" cy="5018068"/>
          </a:xfrm>
          <a:custGeom>
            <a:avLst/>
            <a:gdLst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2129589 w 8915400"/>
              <a:gd name="connsiteY5" fmla="*/ 0 h 6460958"/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1022684 w 8915400"/>
              <a:gd name="connsiteY5" fmla="*/ 1852863 h 6460958"/>
              <a:gd name="connsiteX6" fmla="*/ 2129589 w 8915400"/>
              <a:gd name="connsiteY6" fmla="*/ 0 h 6460958"/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697832 w 8915400"/>
              <a:gd name="connsiteY5" fmla="*/ 1503947 h 6460958"/>
              <a:gd name="connsiteX6" fmla="*/ 2129589 w 8915400"/>
              <a:gd name="connsiteY6" fmla="*/ 0 h 6460958"/>
              <a:gd name="connsiteX0" fmla="*/ 2129589 w 8915400"/>
              <a:gd name="connsiteY0" fmla="*/ 0 h 6460958"/>
              <a:gd name="connsiteX1" fmla="*/ 8915400 w 8915400"/>
              <a:gd name="connsiteY1" fmla="*/ 3814011 h 6460958"/>
              <a:gd name="connsiteX2" fmla="*/ 8085221 w 8915400"/>
              <a:gd name="connsiteY2" fmla="*/ 6460958 h 6460958"/>
              <a:gd name="connsiteX3" fmla="*/ 5257800 w 8915400"/>
              <a:gd name="connsiteY3" fmla="*/ 6388769 h 6460958"/>
              <a:gd name="connsiteX4" fmla="*/ 0 w 8915400"/>
              <a:gd name="connsiteY4" fmla="*/ 3621505 h 6460958"/>
              <a:gd name="connsiteX5" fmla="*/ 1431758 w 8915400"/>
              <a:gd name="connsiteY5" fmla="*/ 2177716 h 6460958"/>
              <a:gd name="connsiteX6" fmla="*/ 2129589 w 8915400"/>
              <a:gd name="connsiteY6" fmla="*/ 0 h 6460958"/>
              <a:gd name="connsiteX0" fmla="*/ 2129589 w 8915400"/>
              <a:gd name="connsiteY0" fmla="*/ 0 h 6737685"/>
              <a:gd name="connsiteX1" fmla="*/ 8915400 w 8915400"/>
              <a:gd name="connsiteY1" fmla="*/ 3814011 h 6737685"/>
              <a:gd name="connsiteX2" fmla="*/ 8085221 w 8915400"/>
              <a:gd name="connsiteY2" fmla="*/ 6460958 h 6737685"/>
              <a:gd name="connsiteX3" fmla="*/ 4800600 w 8915400"/>
              <a:gd name="connsiteY3" fmla="*/ 6737685 h 6737685"/>
              <a:gd name="connsiteX4" fmla="*/ 0 w 8915400"/>
              <a:gd name="connsiteY4" fmla="*/ 3621505 h 6737685"/>
              <a:gd name="connsiteX5" fmla="*/ 1431758 w 8915400"/>
              <a:gd name="connsiteY5" fmla="*/ 2177716 h 6737685"/>
              <a:gd name="connsiteX6" fmla="*/ 2129589 w 8915400"/>
              <a:gd name="connsiteY6" fmla="*/ 0 h 6737685"/>
              <a:gd name="connsiteX0" fmla="*/ 2211475 w 8915400"/>
              <a:gd name="connsiteY0" fmla="*/ 0 h 6464730"/>
              <a:gd name="connsiteX1" fmla="*/ 8915400 w 8915400"/>
              <a:gd name="connsiteY1" fmla="*/ 3541056 h 6464730"/>
              <a:gd name="connsiteX2" fmla="*/ 8085221 w 8915400"/>
              <a:gd name="connsiteY2" fmla="*/ 6188003 h 6464730"/>
              <a:gd name="connsiteX3" fmla="*/ 4800600 w 8915400"/>
              <a:gd name="connsiteY3" fmla="*/ 6464730 h 6464730"/>
              <a:gd name="connsiteX4" fmla="*/ 0 w 8915400"/>
              <a:gd name="connsiteY4" fmla="*/ 3348550 h 6464730"/>
              <a:gd name="connsiteX5" fmla="*/ 1431758 w 8915400"/>
              <a:gd name="connsiteY5" fmla="*/ 1904761 h 6464730"/>
              <a:gd name="connsiteX6" fmla="*/ 2211475 w 8915400"/>
              <a:gd name="connsiteY6" fmla="*/ 0 h 6464730"/>
              <a:gd name="connsiteX0" fmla="*/ 2402544 w 8915400"/>
              <a:gd name="connsiteY0" fmla="*/ 0 h 6341900"/>
              <a:gd name="connsiteX1" fmla="*/ 8915400 w 8915400"/>
              <a:gd name="connsiteY1" fmla="*/ 3418226 h 6341900"/>
              <a:gd name="connsiteX2" fmla="*/ 8085221 w 8915400"/>
              <a:gd name="connsiteY2" fmla="*/ 6065173 h 6341900"/>
              <a:gd name="connsiteX3" fmla="*/ 4800600 w 8915400"/>
              <a:gd name="connsiteY3" fmla="*/ 6341900 h 6341900"/>
              <a:gd name="connsiteX4" fmla="*/ 0 w 8915400"/>
              <a:gd name="connsiteY4" fmla="*/ 3225720 h 6341900"/>
              <a:gd name="connsiteX5" fmla="*/ 1431758 w 8915400"/>
              <a:gd name="connsiteY5" fmla="*/ 1781931 h 6341900"/>
              <a:gd name="connsiteX6" fmla="*/ 2402544 w 8915400"/>
              <a:gd name="connsiteY6" fmla="*/ 0 h 6341900"/>
              <a:gd name="connsiteX0" fmla="*/ 2402544 w 8860809"/>
              <a:gd name="connsiteY0" fmla="*/ 0 h 6341900"/>
              <a:gd name="connsiteX1" fmla="*/ 8860809 w 8860809"/>
              <a:gd name="connsiteY1" fmla="*/ 3745772 h 6341900"/>
              <a:gd name="connsiteX2" fmla="*/ 8085221 w 8860809"/>
              <a:gd name="connsiteY2" fmla="*/ 6065173 h 6341900"/>
              <a:gd name="connsiteX3" fmla="*/ 4800600 w 8860809"/>
              <a:gd name="connsiteY3" fmla="*/ 6341900 h 6341900"/>
              <a:gd name="connsiteX4" fmla="*/ 0 w 8860809"/>
              <a:gd name="connsiteY4" fmla="*/ 3225720 h 6341900"/>
              <a:gd name="connsiteX5" fmla="*/ 1431758 w 8860809"/>
              <a:gd name="connsiteY5" fmla="*/ 1781931 h 6341900"/>
              <a:gd name="connsiteX6" fmla="*/ 2402544 w 8860809"/>
              <a:gd name="connsiteY6" fmla="*/ 0 h 6341900"/>
              <a:gd name="connsiteX0" fmla="*/ 2634556 w 9092821"/>
              <a:gd name="connsiteY0" fmla="*/ 0 h 6341900"/>
              <a:gd name="connsiteX1" fmla="*/ 9092821 w 9092821"/>
              <a:gd name="connsiteY1" fmla="*/ 3745772 h 6341900"/>
              <a:gd name="connsiteX2" fmla="*/ 8317233 w 9092821"/>
              <a:gd name="connsiteY2" fmla="*/ 6065173 h 6341900"/>
              <a:gd name="connsiteX3" fmla="*/ 5032612 w 9092821"/>
              <a:gd name="connsiteY3" fmla="*/ 6341900 h 6341900"/>
              <a:gd name="connsiteX4" fmla="*/ 0 w 9092821"/>
              <a:gd name="connsiteY4" fmla="*/ 3566914 h 6341900"/>
              <a:gd name="connsiteX5" fmla="*/ 1663770 w 9092821"/>
              <a:gd name="connsiteY5" fmla="*/ 1781931 h 6341900"/>
              <a:gd name="connsiteX6" fmla="*/ 2634556 w 9092821"/>
              <a:gd name="connsiteY6" fmla="*/ 0 h 6341900"/>
              <a:gd name="connsiteX0" fmla="*/ 2825625 w 9092821"/>
              <a:gd name="connsiteY0" fmla="*/ 0 h 5550330"/>
              <a:gd name="connsiteX1" fmla="*/ 9092821 w 9092821"/>
              <a:gd name="connsiteY1" fmla="*/ 2954202 h 5550330"/>
              <a:gd name="connsiteX2" fmla="*/ 8317233 w 9092821"/>
              <a:gd name="connsiteY2" fmla="*/ 5273603 h 5550330"/>
              <a:gd name="connsiteX3" fmla="*/ 5032612 w 9092821"/>
              <a:gd name="connsiteY3" fmla="*/ 5550330 h 5550330"/>
              <a:gd name="connsiteX4" fmla="*/ 0 w 9092821"/>
              <a:gd name="connsiteY4" fmla="*/ 2775344 h 5550330"/>
              <a:gd name="connsiteX5" fmla="*/ 1663770 w 9092821"/>
              <a:gd name="connsiteY5" fmla="*/ 990361 h 5550330"/>
              <a:gd name="connsiteX6" fmla="*/ 2825625 w 9092821"/>
              <a:gd name="connsiteY6" fmla="*/ 0 h 5550330"/>
              <a:gd name="connsiteX0" fmla="*/ 2825625 w 9092821"/>
              <a:gd name="connsiteY0" fmla="*/ 0 h 5550330"/>
              <a:gd name="connsiteX1" fmla="*/ 9092821 w 9092821"/>
              <a:gd name="connsiteY1" fmla="*/ 2954202 h 5550330"/>
              <a:gd name="connsiteX2" fmla="*/ 8317233 w 9092821"/>
              <a:gd name="connsiteY2" fmla="*/ 5273603 h 5550330"/>
              <a:gd name="connsiteX3" fmla="*/ 5032612 w 9092821"/>
              <a:gd name="connsiteY3" fmla="*/ 5550330 h 5550330"/>
              <a:gd name="connsiteX4" fmla="*/ 0 w 9092821"/>
              <a:gd name="connsiteY4" fmla="*/ 2775344 h 5550330"/>
              <a:gd name="connsiteX5" fmla="*/ 1827543 w 9092821"/>
              <a:gd name="connsiteY5" fmla="*/ 567280 h 5550330"/>
              <a:gd name="connsiteX6" fmla="*/ 2825625 w 9092821"/>
              <a:gd name="connsiteY6" fmla="*/ 0 h 5550330"/>
              <a:gd name="connsiteX0" fmla="*/ 2825625 w 9092821"/>
              <a:gd name="connsiteY0" fmla="*/ 0 h 5618569"/>
              <a:gd name="connsiteX1" fmla="*/ 9092821 w 9092821"/>
              <a:gd name="connsiteY1" fmla="*/ 2954202 h 5618569"/>
              <a:gd name="connsiteX2" fmla="*/ 8317233 w 9092821"/>
              <a:gd name="connsiteY2" fmla="*/ 5273603 h 5618569"/>
              <a:gd name="connsiteX3" fmla="*/ 4978021 w 9092821"/>
              <a:gd name="connsiteY3" fmla="*/ 5618569 h 5618569"/>
              <a:gd name="connsiteX4" fmla="*/ 0 w 9092821"/>
              <a:gd name="connsiteY4" fmla="*/ 2775344 h 5618569"/>
              <a:gd name="connsiteX5" fmla="*/ 1827543 w 9092821"/>
              <a:gd name="connsiteY5" fmla="*/ 567280 h 5618569"/>
              <a:gd name="connsiteX6" fmla="*/ 2825625 w 9092821"/>
              <a:gd name="connsiteY6" fmla="*/ 0 h 5618569"/>
              <a:gd name="connsiteX0" fmla="*/ 3740025 w 9092821"/>
              <a:gd name="connsiteY0" fmla="*/ 33221 h 5051289"/>
              <a:gd name="connsiteX1" fmla="*/ 9092821 w 9092821"/>
              <a:gd name="connsiteY1" fmla="*/ 2386922 h 5051289"/>
              <a:gd name="connsiteX2" fmla="*/ 8317233 w 9092821"/>
              <a:gd name="connsiteY2" fmla="*/ 4706323 h 5051289"/>
              <a:gd name="connsiteX3" fmla="*/ 4978021 w 9092821"/>
              <a:gd name="connsiteY3" fmla="*/ 5051289 h 5051289"/>
              <a:gd name="connsiteX4" fmla="*/ 0 w 9092821"/>
              <a:gd name="connsiteY4" fmla="*/ 2208064 h 5051289"/>
              <a:gd name="connsiteX5" fmla="*/ 1827543 w 9092821"/>
              <a:gd name="connsiteY5" fmla="*/ 0 h 5051289"/>
              <a:gd name="connsiteX6" fmla="*/ 3740025 w 9092821"/>
              <a:gd name="connsiteY6" fmla="*/ 33221 h 5051289"/>
              <a:gd name="connsiteX0" fmla="*/ 3740025 w 9092821"/>
              <a:gd name="connsiteY0" fmla="*/ 0 h 5018068"/>
              <a:gd name="connsiteX1" fmla="*/ 9092821 w 9092821"/>
              <a:gd name="connsiteY1" fmla="*/ 2353701 h 5018068"/>
              <a:gd name="connsiteX2" fmla="*/ 8317233 w 9092821"/>
              <a:gd name="connsiteY2" fmla="*/ 4673102 h 5018068"/>
              <a:gd name="connsiteX3" fmla="*/ 4978021 w 9092821"/>
              <a:gd name="connsiteY3" fmla="*/ 5018068 h 5018068"/>
              <a:gd name="connsiteX4" fmla="*/ 0 w 9092821"/>
              <a:gd name="connsiteY4" fmla="*/ 2174843 h 5018068"/>
              <a:gd name="connsiteX5" fmla="*/ 2782886 w 9092821"/>
              <a:gd name="connsiteY5" fmla="*/ 553633 h 5018068"/>
              <a:gd name="connsiteX6" fmla="*/ 3740025 w 9092821"/>
              <a:gd name="connsiteY6" fmla="*/ 0 h 5018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92821" h="5018068">
                <a:moveTo>
                  <a:pt x="3740025" y="0"/>
                </a:moveTo>
                <a:lnTo>
                  <a:pt x="9092821" y="2353701"/>
                </a:lnTo>
                <a:lnTo>
                  <a:pt x="8317233" y="4673102"/>
                </a:lnTo>
                <a:lnTo>
                  <a:pt x="4978021" y="5018068"/>
                </a:lnTo>
                <a:lnTo>
                  <a:pt x="0" y="2174843"/>
                </a:lnTo>
                <a:lnTo>
                  <a:pt x="2782886" y="553633"/>
                </a:lnTo>
                <a:lnTo>
                  <a:pt x="3740025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5735960" y="3532758"/>
            <a:ext cx="1865203" cy="2178772"/>
            <a:chOff x="2999656" y="4284785"/>
            <a:chExt cx="1865203" cy="2178772"/>
          </a:xfrm>
        </p:grpSpPr>
        <p:sp>
          <p:nvSpPr>
            <p:cNvPr id="7" name="任意多边形 6"/>
            <p:cNvSpPr/>
            <p:nvPr/>
          </p:nvSpPr>
          <p:spPr>
            <a:xfrm>
              <a:off x="2999656" y="4284785"/>
              <a:ext cx="1862713" cy="1101623"/>
            </a:xfrm>
            <a:custGeom>
              <a:avLst/>
              <a:gdLst>
                <a:gd name="connsiteX0" fmla="*/ 0 w 1890215"/>
                <a:gd name="connsiteY0" fmla="*/ 545910 h 1084997"/>
                <a:gd name="connsiteX1" fmla="*/ 941695 w 1890215"/>
                <a:gd name="connsiteY1" fmla="*/ 1084997 h 1084997"/>
                <a:gd name="connsiteX2" fmla="*/ 1890215 w 1890215"/>
                <a:gd name="connsiteY2" fmla="*/ 545910 h 1084997"/>
                <a:gd name="connsiteX3" fmla="*/ 948519 w 1890215"/>
                <a:gd name="connsiteY3" fmla="*/ 0 h 1084997"/>
                <a:gd name="connsiteX4" fmla="*/ 0 w 1890215"/>
                <a:gd name="connsiteY4" fmla="*/ 545910 h 1084997"/>
                <a:gd name="connsiteX0" fmla="*/ 0 w 1873385"/>
                <a:gd name="connsiteY0" fmla="*/ 545910 h 1084997"/>
                <a:gd name="connsiteX1" fmla="*/ 941695 w 1873385"/>
                <a:gd name="connsiteY1" fmla="*/ 1084997 h 1084997"/>
                <a:gd name="connsiteX2" fmla="*/ 1873385 w 1873385"/>
                <a:gd name="connsiteY2" fmla="*/ 545910 h 1084997"/>
                <a:gd name="connsiteX3" fmla="*/ 948519 w 1873385"/>
                <a:gd name="connsiteY3" fmla="*/ 0 h 1084997"/>
                <a:gd name="connsiteX4" fmla="*/ 0 w 1873385"/>
                <a:gd name="connsiteY4" fmla="*/ 545910 h 1084997"/>
                <a:gd name="connsiteX0" fmla="*/ 0 w 1856556"/>
                <a:gd name="connsiteY0" fmla="*/ 545910 h 1084997"/>
                <a:gd name="connsiteX1" fmla="*/ 941695 w 1856556"/>
                <a:gd name="connsiteY1" fmla="*/ 1084997 h 1084997"/>
                <a:gd name="connsiteX2" fmla="*/ 1856556 w 1856556"/>
                <a:gd name="connsiteY2" fmla="*/ 557129 h 1084997"/>
                <a:gd name="connsiteX3" fmla="*/ 948519 w 1856556"/>
                <a:gd name="connsiteY3" fmla="*/ 0 h 1084997"/>
                <a:gd name="connsiteX4" fmla="*/ 0 w 1856556"/>
                <a:gd name="connsiteY4" fmla="*/ 545910 h 1084997"/>
                <a:gd name="connsiteX0" fmla="*/ 0 w 1862713"/>
                <a:gd name="connsiteY0" fmla="*/ 545910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45910 h 1084997"/>
                <a:gd name="connsiteX0" fmla="*/ 0 w 1862713"/>
                <a:gd name="connsiteY0" fmla="*/ 550067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50067 h 1084997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101623"/>
                <a:gd name="connsiteX1" fmla="*/ 933383 w 1862713"/>
                <a:gd name="connsiteY1" fmla="*/ 1101623 h 1101623"/>
                <a:gd name="connsiteX2" fmla="*/ 1862713 w 1862713"/>
                <a:gd name="connsiteY2" fmla="*/ 550971 h 1101623"/>
                <a:gd name="connsiteX3" fmla="*/ 948519 w 1862713"/>
                <a:gd name="connsiteY3" fmla="*/ 0 h 1101623"/>
                <a:gd name="connsiteX4" fmla="*/ 0 w 1862713"/>
                <a:gd name="connsiteY4" fmla="*/ 550067 h 110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2713" h="1101623">
                  <a:moveTo>
                    <a:pt x="0" y="550067"/>
                  </a:moveTo>
                  <a:lnTo>
                    <a:pt x="933383" y="1101623"/>
                  </a:lnTo>
                  <a:lnTo>
                    <a:pt x="1862713" y="550971"/>
                  </a:lnTo>
                  <a:lnTo>
                    <a:pt x="948519" y="0"/>
                  </a:lnTo>
                  <a:lnTo>
                    <a:pt x="0" y="550067"/>
                  </a:lnTo>
                  <a:close/>
                </a:path>
              </a:pathLst>
            </a:custGeom>
            <a:solidFill>
              <a:srgbClr val="F3F3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平行四边形 9"/>
            <p:cNvSpPr/>
            <p:nvPr/>
          </p:nvSpPr>
          <p:spPr>
            <a:xfrm rot="5400000" flipV="1">
              <a:off x="3583945" y="5182642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942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平行四边形 9"/>
            <p:cNvSpPr/>
            <p:nvPr/>
          </p:nvSpPr>
          <p:spPr>
            <a:xfrm rot="16200000" flipH="1" flipV="1">
              <a:off x="2652610" y="5182643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CB49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67295" y="1895472"/>
            <a:ext cx="1865203" cy="2178772"/>
            <a:chOff x="2999656" y="4284785"/>
            <a:chExt cx="1865203" cy="2178772"/>
          </a:xfrm>
        </p:grpSpPr>
        <p:sp>
          <p:nvSpPr>
            <p:cNvPr id="19" name="任意多边形 18"/>
            <p:cNvSpPr/>
            <p:nvPr/>
          </p:nvSpPr>
          <p:spPr>
            <a:xfrm>
              <a:off x="2999656" y="4284785"/>
              <a:ext cx="1862713" cy="1101623"/>
            </a:xfrm>
            <a:custGeom>
              <a:avLst/>
              <a:gdLst>
                <a:gd name="connsiteX0" fmla="*/ 0 w 1890215"/>
                <a:gd name="connsiteY0" fmla="*/ 545910 h 1084997"/>
                <a:gd name="connsiteX1" fmla="*/ 941695 w 1890215"/>
                <a:gd name="connsiteY1" fmla="*/ 1084997 h 1084997"/>
                <a:gd name="connsiteX2" fmla="*/ 1890215 w 1890215"/>
                <a:gd name="connsiteY2" fmla="*/ 545910 h 1084997"/>
                <a:gd name="connsiteX3" fmla="*/ 948519 w 1890215"/>
                <a:gd name="connsiteY3" fmla="*/ 0 h 1084997"/>
                <a:gd name="connsiteX4" fmla="*/ 0 w 1890215"/>
                <a:gd name="connsiteY4" fmla="*/ 545910 h 1084997"/>
                <a:gd name="connsiteX0" fmla="*/ 0 w 1873385"/>
                <a:gd name="connsiteY0" fmla="*/ 545910 h 1084997"/>
                <a:gd name="connsiteX1" fmla="*/ 941695 w 1873385"/>
                <a:gd name="connsiteY1" fmla="*/ 1084997 h 1084997"/>
                <a:gd name="connsiteX2" fmla="*/ 1873385 w 1873385"/>
                <a:gd name="connsiteY2" fmla="*/ 545910 h 1084997"/>
                <a:gd name="connsiteX3" fmla="*/ 948519 w 1873385"/>
                <a:gd name="connsiteY3" fmla="*/ 0 h 1084997"/>
                <a:gd name="connsiteX4" fmla="*/ 0 w 1873385"/>
                <a:gd name="connsiteY4" fmla="*/ 545910 h 1084997"/>
                <a:gd name="connsiteX0" fmla="*/ 0 w 1856556"/>
                <a:gd name="connsiteY0" fmla="*/ 545910 h 1084997"/>
                <a:gd name="connsiteX1" fmla="*/ 941695 w 1856556"/>
                <a:gd name="connsiteY1" fmla="*/ 1084997 h 1084997"/>
                <a:gd name="connsiteX2" fmla="*/ 1856556 w 1856556"/>
                <a:gd name="connsiteY2" fmla="*/ 557129 h 1084997"/>
                <a:gd name="connsiteX3" fmla="*/ 948519 w 1856556"/>
                <a:gd name="connsiteY3" fmla="*/ 0 h 1084997"/>
                <a:gd name="connsiteX4" fmla="*/ 0 w 1856556"/>
                <a:gd name="connsiteY4" fmla="*/ 545910 h 1084997"/>
                <a:gd name="connsiteX0" fmla="*/ 0 w 1862713"/>
                <a:gd name="connsiteY0" fmla="*/ 545910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45910 h 1084997"/>
                <a:gd name="connsiteX0" fmla="*/ 0 w 1862713"/>
                <a:gd name="connsiteY0" fmla="*/ 550067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50067 h 1084997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101623"/>
                <a:gd name="connsiteX1" fmla="*/ 933383 w 1862713"/>
                <a:gd name="connsiteY1" fmla="*/ 1101623 h 1101623"/>
                <a:gd name="connsiteX2" fmla="*/ 1862713 w 1862713"/>
                <a:gd name="connsiteY2" fmla="*/ 550971 h 1101623"/>
                <a:gd name="connsiteX3" fmla="*/ 948519 w 1862713"/>
                <a:gd name="connsiteY3" fmla="*/ 0 h 1101623"/>
                <a:gd name="connsiteX4" fmla="*/ 0 w 1862713"/>
                <a:gd name="connsiteY4" fmla="*/ 550067 h 110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2713" h="1101623">
                  <a:moveTo>
                    <a:pt x="0" y="550067"/>
                  </a:moveTo>
                  <a:lnTo>
                    <a:pt x="933383" y="1101623"/>
                  </a:lnTo>
                  <a:lnTo>
                    <a:pt x="1862713" y="550971"/>
                  </a:lnTo>
                  <a:lnTo>
                    <a:pt x="948519" y="0"/>
                  </a:lnTo>
                  <a:lnTo>
                    <a:pt x="0" y="550067"/>
                  </a:lnTo>
                  <a:close/>
                </a:path>
              </a:pathLst>
            </a:custGeom>
            <a:solidFill>
              <a:srgbClr val="F3F3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平行四边形 9"/>
            <p:cNvSpPr/>
            <p:nvPr/>
          </p:nvSpPr>
          <p:spPr>
            <a:xfrm rot="5400000" flipV="1">
              <a:off x="3583945" y="5182642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2C4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平行四边形 9"/>
            <p:cNvSpPr/>
            <p:nvPr/>
          </p:nvSpPr>
          <p:spPr>
            <a:xfrm rot="16200000" flipH="1" flipV="1">
              <a:off x="2652610" y="5182643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447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72023" y="3536698"/>
            <a:ext cx="1865203" cy="2178772"/>
            <a:chOff x="2999656" y="4284785"/>
            <a:chExt cx="1865203" cy="2178772"/>
          </a:xfrm>
          <a:effectLst/>
        </p:grpSpPr>
        <p:sp>
          <p:nvSpPr>
            <p:cNvPr id="23" name="任意多边形 22"/>
            <p:cNvSpPr/>
            <p:nvPr/>
          </p:nvSpPr>
          <p:spPr>
            <a:xfrm>
              <a:off x="2999656" y="4284785"/>
              <a:ext cx="1862713" cy="1101623"/>
            </a:xfrm>
            <a:custGeom>
              <a:avLst/>
              <a:gdLst>
                <a:gd name="connsiteX0" fmla="*/ 0 w 1890215"/>
                <a:gd name="connsiteY0" fmla="*/ 545910 h 1084997"/>
                <a:gd name="connsiteX1" fmla="*/ 941695 w 1890215"/>
                <a:gd name="connsiteY1" fmla="*/ 1084997 h 1084997"/>
                <a:gd name="connsiteX2" fmla="*/ 1890215 w 1890215"/>
                <a:gd name="connsiteY2" fmla="*/ 545910 h 1084997"/>
                <a:gd name="connsiteX3" fmla="*/ 948519 w 1890215"/>
                <a:gd name="connsiteY3" fmla="*/ 0 h 1084997"/>
                <a:gd name="connsiteX4" fmla="*/ 0 w 1890215"/>
                <a:gd name="connsiteY4" fmla="*/ 545910 h 1084997"/>
                <a:gd name="connsiteX0" fmla="*/ 0 w 1873385"/>
                <a:gd name="connsiteY0" fmla="*/ 545910 h 1084997"/>
                <a:gd name="connsiteX1" fmla="*/ 941695 w 1873385"/>
                <a:gd name="connsiteY1" fmla="*/ 1084997 h 1084997"/>
                <a:gd name="connsiteX2" fmla="*/ 1873385 w 1873385"/>
                <a:gd name="connsiteY2" fmla="*/ 545910 h 1084997"/>
                <a:gd name="connsiteX3" fmla="*/ 948519 w 1873385"/>
                <a:gd name="connsiteY3" fmla="*/ 0 h 1084997"/>
                <a:gd name="connsiteX4" fmla="*/ 0 w 1873385"/>
                <a:gd name="connsiteY4" fmla="*/ 545910 h 1084997"/>
                <a:gd name="connsiteX0" fmla="*/ 0 w 1856556"/>
                <a:gd name="connsiteY0" fmla="*/ 545910 h 1084997"/>
                <a:gd name="connsiteX1" fmla="*/ 941695 w 1856556"/>
                <a:gd name="connsiteY1" fmla="*/ 1084997 h 1084997"/>
                <a:gd name="connsiteX2" fmla="*/ 1856556 w 1856556"/>
                <a:gd name="connsiteY2" fmla="*/ 557129 h 1084997"/>
                <a:gd name="connsiteX3" fmla="*/ 948519 w 1856556"/>
                <a:gd name="connsiteY3" fmla="*/ 0 h 1084997"/>
                <a:gd name="connsiteX4" fmla="*/ 0 w 1856556"/>
                <a:gd name="connsiteY4" fmla="*/ 545910 h 1084997"/>
                <a:gd name="connsiteX0" fmla="*/ 0 w 1862713"/>
                <a:gd name="connsiteY0" fmla="*/ 545910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45910 h 1084997"/>
                <a:gd name="connsiteX0" fmla="*/ 0 w 1862713"/>
                <a:gd name="connsiteY0" fmla="*/ 550067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50067 h 1084997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101623"/>
                <a:gd name="connsiteX1" fmla="*/ 933383 w 1862713"/>
                <a:gd name="connsiteY1" fmla="*/ 1101623 h 1101623"/>
                <a:gd name="connsiteX2" fmla="*/ 1862713 w 1862713"/>
                <a:gd name="connsiteY2" fmla="*/ 550971 h 1101623"/>
                <a:gd name="connsiteX3" fmla="*/ 948519 w 1862713"/>
                <a:gd name="connsiteY3" fmla="*/ 0 h 1101623"/>
                <a:gd name="connsiteX4" fmla="*/ 0 w 1862713"/>
                <a:gd name="connsiteY4" fmla="*/ 550067 h 110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2713" h="1101623">
                  <a:moveTo>
                    <a:pt x="0" y="550067"/>
                  </a:moveTo>
                  <a:lnTo>
                    <a:pt x="933383" y="1101623"/>
                  </a:lnTo>
                  <a:lnTo>
                    <a:pt x="1862713" y="550971"/>
                  </a:lnTo>
                  <a:lnTo>
                    <a:pt x="948519" y="0"/>
                  </a:lnTo>
                  <a:lnTo>
                    <a:pt x="0" y="550067"/>
                  </a:lnTo>
                  <a:close/>
                </a:path>
              </a:pathLst>
            </a:custGeom>
            <a:solidFill>
              <a:srgbClr val="F3F3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平行四边形 9"/>
            <p:cNvSpPr/>
            <p:nvPr/>
          </p:nvSpPr>
          <p:spPr>
            <a:xfrm rot="5400000" flipV="1">
              <a:off x="3583945" y="5182642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7085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平行四边形 9"/>
            <p:cNvSpPr/>
            <p:nvPr/>
          </p:nvSpPr>
          <p:spPr>
            <a:xfrm rot="16200000" flipH="1" flipV="1">
              <a:off x="2652610" y="5182643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BBB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06460" y="1905561"/>
            <a:ext cx="1865203" cy="2178772"/>
            <a:chOff x="2999656" y="4284785"/>
            <a:chExt cx="1865203" cy="2178772"/>
          </a:xfrm>
        </p:grpSpPr>
        <p:sp>
          <p:nvSpPr>
            <p:cNvPr id="27" name="任意多边形 26"/>
            <p:cNvSpPr/>
            <p:nvPr/>
          </p:nvSpPr>
          <p:spPr>
            <a:xfrm>
              <a:off x="2999656" y="4284785"/>
              <a:ext cx="1862713" cy="1101623"/>
            </a:xfrm>
            <a:custGeom>
              <a:avLst/>
              <a:gdLst>
                <a:gd name="connsiteX0" fmla="*/ 0 w 1890215"/>
                <a:gd name="connsiteY0" fmla="*/ 545910 h 1084997"/>
                <a:gd name="connsiteX1" fmla="*/ 941695 w 1890215"/>
                <a:gd name="connsiteY1" fmla="*/ 1084997 h 1084997"/>
                <a:gd name="connsiteX2" fmla="*/ 1890215 w 1890215"/>
                <a:gd name="connsiteY2" fmla="*/ 545910 h 1084997"/>
                <a:gd name="connsiteX3" fmla="*/ 948519 w 1890215"/>
                <a:gd name="connsiteY3" fmla="*/ 0 h 1084997"/>
                <a:gd name="connsiteX4" fmla="*/ 0 w 1890215"/>
                <a:gd name="connsiteY4" fmla="*/ 545910 h 1084997"/>
                <a:gd name="connsiteX0" fmla="*/ 0 w 1873385"/>
                <a:gd name="connsiteY0" fmla="*/ 545910 h 1084997"/>
                <a:gd name="connsiteX1" fmla="*/ 941695 w 1873385"/>
                <a:gd name="connsiteY1" fmla="*/ 1084997 h 1084997"/>
                <a:gd name="connsiteX2" fmla="*/ 1873385 w 1873385"/>
                <a:gd name="connsiteY2" fmla="*/ 545910 h 1084997"/>
                <a:gd name="connsiteX3" fmla="*/ 948519 w 1873385"/>
                <a:gd name="connsiteY3" fmla="*/ 0 h 1084997"/>
                <a:gd name="connsiteX4" fmla="*/ 0 w 1873385"/>
                <a:gd name="connsiteY4" fmla="*/ 545910 h 1084997"/>
                <a:gd name="connsiteX0" fmla="*/ 0 w 1856556"/>
                <a:gd name="connsiteY0" fmla="*/ 545910 h 1084997"/>
                <a:gd name="connsiteX1" fmla="*/ 941695 w 1856556"/>
                <a:gd name="connsiteY1" fmla="*/ 1084997 h 1084997"/>
                <a:gd name="connsiteX2" fmla="*/ 1856556 w 1856556"/>
                <a:gd name="connsiteY2" fmla="*/ 557129 h 1084997"/>
                <a:gd name="connsiteX3" fmla="*/ 948519 w 1856556"/>
                <a:gd name="connsiteY3" fmla="*/ 0 h 1084997"/>
                <a:gd name="connsiteX4" fmla="*/ 0 w 1856556"/>
                <a:gd name="connsiteY4" fmla="*/ 545910 h 1084997"/>
                <a:gd name="connsiteX0" fmla="*/ 0 w 1862713"/>
                <a:gd name="connsiteY0" fmla="*/ 545910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45910 h 1084997"/>
                <a:gd name="connsiteX0" fmla="*/ 0 w 1862713"/>
                <a:gd name="connsiteY0" fmla="*/ 550067 h 1084997"/>
                <a:gd name="connsiteX1" fmla="*/ 941695 w 1862713"/>
                <a:gd name="connsiteY1" fmla="*/ 1084997 h 1084997"/>
                <a:gd name="connsiteX2" fmla="*/ 1862713 w 1862713"/>
                <a:gd name="connsiteY2" fmla="*/ 550971 h 1084997"/>
                <a:gd name="connsiteX3" fmla="*/ 948519 w 1862713"/>
                <a:gd name="connsiteY3" fmla="*/ 0 h 1084997"/>
                <a:gd name="connsiteX4" fmla="*/ 0 w 1862713"/>
                <a:gd name="connsiteY4" fmla="*/ 550067 h 1084997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089154"/>
                <a:gd name="connsiteX1" fmla="*/ 933383 w 1862713"/>
                <a:gd name="connsiteY1" fmla="*/ 1089154 h 1089154"/>
                <a:gd name="connsiteX2" fmla="*/ 1862713 w 1862713"/>
                <a:gd name="connsiteY2" fmla="*/ 550971 h 1089154"/>
                <a:gd name="connsiteX3" fmla="*/ 948519 w 1862713"/>
                <a:gd name="connsiteY3" fmla="*/ 0 h 1089154"/>
                <a:gd name="connsiteX4" fmla="*/ 0 w 1862713"/>
                <a:gd name="connsiteY4" fmla="*/ 550067 h 1089154"/>
                <a:gd name="connsiteX0" fmla="*/ 0 w 1862713"/>
                <a:gd name="connsiteY0" fmla="*/ 550067 h 1101623"/>
                <a:gd name="connsiteX1" fmla="*/ 933383 w 1862713"/>
                <a:gd name="connsiteY1" fmla="*/ 1101623 h 1101623"/>
                <a:gd name="connsiteX2" fmla="*/ 1862713 w 1862713"/>
                <a:gd name="connsiteY2" fmla="*/ 550971 h 1101623"/>
                <a:gd name="connsiteX3" fmla="*/ 948519 w 1862713"/>
                <a:gd name="connsiteY3" fmla="*/ 0 h 1101623"/>
                <a:gd name="connsiteX4" fmla="*/ 0 w 1862713"/>
                <a:gd name="connsiteY4" fmla="*/ 550067 h 110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2713" h="1101623">
                  <a:moveTo>
                    <a:pt x="0" y="550067"/>
                  </a:moveTo>
                  <a:lnTo>
                    <a:pt x="933383" y="1101623"/>
                  </a:lnTo>
                  <a:lnTo>
                    <a:pt x="1862713" y="550971"/>
                  </a:lnTo>
                  <a:lnTo>
                    <a:pt x="948519" y="0"/>
                  </a:lnTo>
                  <a:lnTo>
                    <a:pt x="0" y="550067"/>
                  </a:lnTo>
                  <a:close/>
                </a:path>
              </a:pathLst>
            </a:custGeom>
            <a:solidFill>
              <a:srgbClr val="F3F3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平行四边形 9"/>
            <p:cNvSpPr/>
            <p:nvPr/>
          </p:nvSpPr>
          <p:spPr>
            <a:xfrm rot="5400000" flipV="1">
              <a:off x="3583945" y="5182642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B64F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平行四边形 9"/>
            <p:cNvSpPr/>
            <p:nvPr/>
          </p:nvSpPr>
          <p:spPr>
            <a:xfrm rot="16200000" flipH="1" flipV="1">
              <a:off x="2652610" y="5182643"/>
              <a:ext cx="1627960" cy="933868"/>
            </a:xfrm>
            <a:custGeom>
              <a:avLst/>
              <a:gdLst>
                <a:gd name="connsiteX0" fmla="*/ 0 w 1307920"/>
                <a:gd name="connsiteY0" fmla="*/ 983398 h 983398"/>
                <a:gd name="connsiteX1" fmla="*/ 24585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307920"/>
                <a:gd name="connsiteY0" fmla="*/ 983398 h 983398"/>
                <a:gd name="connsiteX1" fmla="*/ 222990 w 1307920"/>
                <a:gd name="connsiteY1" fmla="*/ 0 h 983398"/>
                <a:gd name="connsiteX2" fmla="*/ 1307920 w 1307920"/>
                <a:gd name="connsiteY2" fmla="*/ 0 h 983398"/>
                <a:gd name="connsiteX3" fmla="*/ 1062071 w 1307920"/>
                <a:gd name="connsiteY3" fmla="*/ 983398 h 983398"/>
                <a:gd name="connsiteX4" fmla="*/ 0 w 1307920"/>
                <a:gd name="connsiteY4" fmla="*/ 983398 h 983398"/>
                <a:gd name="connsiteX0" fmla="*/ 0 w 1620340"/>
                <a:gd name="connsiteY0" fmla="*/ 930058 h 983398"/>
                <a:gd name="connsiteX1" fmla="*/ 535410 w 1620340"/>
                <a:gd name="connsiteY1" fmla="*/ 0 h 983398"/>
                <a:gd name="connsiteX2" fmla="*/ 1620340 w 1620340"/>
                <a:gd name="connsiteY2" fmla="*/ 0 h 983398"/>
                <a:gd name="connsiteX3" fmla="*/ 1374491 w 1620340"/>
                <a:gd name="connsiteY3" fmla="*/ 983398 h 983398"/>
                <a:gd name="connsiteX4" fmla="*/ 0 w 1620340"/>
                <a:gd name="connsiteY4" fmla="*/ 930058 h 983398"/>
                <a:gd name="connsiteX0" fmla="*/ 0 w 1620340"/>
                <a:gd name="connsiteY0" fmla="*/ 930058 h 930058"/>
                <a:gd name="connsiteX1" fmla="*/ 535410 w 1620340"/>
                <a:gd name="connsiteY1" fmla="*/ 0 h 930058"/>
                <a:gd name="connsiteX2" fmla="*/ 1620340 w 1620340"/>
                <a:gd name="connsiteY2" fmla="*/ 0 h 930058"/>
                <a:gd name="connsiteX3" fmla="*/ 1248761 w 1620340"/>
                <a:gd name="connsiteY3" fmla="*/ 876718 h 930058"/>
                <a:gd name="connsiteX4" fmla="*/ 0 w 1620340"/>
                <a:gd name="connsiteY4" fmla="*/ 930058 h 930058"/>
                <a:gd name="connsiteX0" fmla="*/ 0 w 1620340"/>
                <a:gd name="connsiteY0" fmla="*/ 930058 h 933868"/>
                <a:gd name="connsiteX1" fmla="*/ 535410 w 1620340"/>
                <a:gd name="connsiteY1" fmla="*/ 0 h 933868"/>
                <a:gd name="connsiteX2" fmla="*/ 1620340 w 1620340"/>
                <a:gd name="connsiteY2" fmla="*/ 0 h 933868"/>
                <a:gd name="connsiteX3" fmla="*/ 1077311 w 1620340"/>
                <a:gd name="connsiteY3" fmla="*/ 933868 h 933868"/>
                <a:gd name="connsiteX4" fmla="*/ 0 w 1620340"/>
                <a:gd name="connsiteY4" fmla="*/ 930058 h 93386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0340"/>
                <a:gd name="connsiteY0" fmla="*/ 937678 h 937678"/>
                <a:gd name="connsiteX1" fmla="*/ 535410 w 1620340"/>
                <a:gd name="connsiteY1" fmla="*/ 0 h 937678"/>
                <a:gd name="connsiteX2" fmla="*/ 1620340 w 1620340"/>
                <a:gd name="connsiteY2" fmla="*/ 0 h 937678"/>
                <a:gd name="connsiteX3" fmla="*/ 1077311 w 1620340"/>
                <a:gd name="connsiteY3" fmla="*/ 933868 h 937678"/>
                <a:gd name="connsiteX4" fmla="*/ 0 w 1620340"/>
                <a:gd name="connsiteY4" fmla="*/ 937678 h 937678"/>
                <a:gd name="connsiteX0" fmla="*/ 0 w 1627960"/>
                <a:gd name="connsiteY0" fmla="*/ 933868 h 933868"/>
                <a:gd name="connsiteX1" fmla="*/ 543030 w 1627960"/>
                <a:gd name="connsiteY1" fmla="*/ 0 h 933868"/>
                <a:gd name="connsiteX2" fmla="*/ 1627960 w 1627960"/>
                <a:gd name="connsiteY2" fmla="*/ 0 h 933868"/>
                <a:gd name="connsiteX3" fmla="*/ 1084931 w 1627960"/>
                <a:gd name="connsiteY3" fmla="*/ 933868 h 933868"/>
                <a:gd name="connsiteX4" fmla="*/ 0 w 1627960"/>
                <a:gd name="connsiteY4" fmla="*/ 933868 h 9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7960" h="933868">
                  <a:moveTo>
                    <a:pt x="0" y="933868"/>
                  </a:moveTo>
                  <a:lnTo>
                    <a:pt x="543030" y="0"/>
                  </a:lnTo>
                  <a:lnTo>
                    <a:pt x="1627960" y="0"/>
                  </a:lnTo>
                  <a:lnTo>
                    <a:pt x="1084931" y="933868"/>
                  </a:lnTo>
                  <a:lnTo>
                    <a:pt x="0" y="933868"/>
                  </a:lnTo>
                  <a:close/>
                </a:path>
              </a:pathLst>
            </a:custGeom>
            <a:solidFill>
              <a:srgbClr val="F084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61591" flipV="1">
            <a:off x="5496806" y="2200633"/>
            <a:ext cx="511472" cy="511472"/>
          </a:xfrm>
          <a:prstGeom prst="rect">
            <a:avLst/>
          </a:prstGeom>
          <a:scene3d>
            <a:camera prst="orthographicFront">
              <a:rot lat="2077456" lon="2745945" rev="3921870"/>
            </a:camera>
            <a:lightRig rig="threePt" dir="t"/>
          </a:scene3d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165" y="3852563"/>
            <a:ext cx="504056" cy="504056"/>
          </a:xfrm>
          <a:prstGeom prst="rect">
            <a:avLst/>
          </a:prstGeom>
          <a:scene3d>
            <a:camera prst="orthographicFront">
              <a:rot lat="2077456" lon="2745945" rev="3921870"/>
            </a:camera>
            <a:lightRig rig="threePt" dir="t"/>
          </a:scene3d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334" y="3800301"/>
            <a:ext cx="506747" cy="576064"/>
          </a:xfrm>
          <a:prstGeom prst="rect">
            <a:avLst/>
          </a:prstGeom>
          <a:scene3d>
            <a:camera prst="orthographicFront">
              <a:rot lat="2077456" lon="2745945" rev="3921870"/>
            </a:camera>
            <a:lightRig rig="threePt" dir="t"/>
          </a:scene3d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318" y="2057249"/>
            <a:ext cx="706687" cy="706687"/>
          </a:xfrm>
          <a:prstGeom prst="rect">
            <a:avLst/>
          </a:prstGeom>
          <a:scene3d>
            <a:camera prst="orthographicFront">
              <a:rot lat="2077456" lon="2745945" rev="3921870"/>
            </a:camera>
            <a:lightRig rig="threePt" dir="t"/>
          </a:scene3d>
        </p:spPr>
      </p:pic>
      <p:sp>
        <p:nvSpPr>
          <p:cNvPr id="34" name="文本框 33"/>
          <p:cNvSpPr txBox="1"/>
          <p:nvPr/>
        </p:nvSpPr>
        <p:spPr>
          <a:xfrm>
            <a:off x="5715648" y="4575212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  <a:softEdge rad="0"/>
          </a:effectLst>
          <a:scene3d>
            <a:camera prst="orthographicFront">
              <a:rot lat="1536734" lon="2124063" rev="20981151"/>
            </a:camera>
            <a:lightRig rig="threePt" dir="t"/>
          </a:scene3d>
          <a:sp3d prstMaterial="matte"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30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803970" y="2971830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1536734" lon="2124063" rev="20981151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30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65993" y="2971829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1536734" lon="2124063" rev="20981151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20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54094" y="4610706"/>
            <a:ext cx="1124482" cy="769441"/>
          </a:xfrm>
          <a:prstGeom prst="rect">
            <a:avLst/>
          </a:prstGeom>
          <a:noFill/>
          <a:effectLst>
            <a:outerShdw blurRad="381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1536734" lon="2124063" rev="20981151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20</a:t>
            </a:r>
            <a:r>
              <a:rPr lang="en-US" altLang="zh-CN" sz="2800" dirty="0">
                <a:solidFill>
                  <a:schemeClr val="bg1"/>
                </a:solidFill>
                <a:latin typeface="方正报宋繁体" panose="03000509000000000000" pitchFamily="65" charset="-122"/>
                <a:ea typeface="方正报宋繁体" panose="03000509000000000000" pitchFamily="65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方正报宋繁体" panose="03000509000000000000" pitchFamily="65" charset="-122"/>
              <a:ea typeface="方正报宋繁体" panose="03000509000000000000" pitchFamily="65" charset="-122"/>
            </a:endParaRPr>
          </a:p>
        </p:txBody>
      </p:sp>
      <p:sp>
        <p:nvSpPr>
          <p:cNvPr id="38" name="平行四边形 9"/>
          <p:cNvSpPr/>
          <p:nvPr/>
        </p:nvSpPr>
        <p:spPr>
          <a:xfrm rot="5400000" flipV="1">
            <a:off x="6324006" y="5476013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942E20"/>
              </a:gs>
              <a:gs pos="100000">
                <a:srgbClr val="942E20">
                  <a:alpha val="0"/>
                </a:srgbClr>
              </a:gs>
              <a:gs pos="61000">
                <a:srgbClr val="942E20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平行四边形 9"/>
          <p:cNvSpPr/>
          <p:nvPr/>
        </p:nvSpPr>
        <p:spPr>
          <a:xfrm rot="16200000" flipH="1" flipV="1">
            <a:off x="5390138" y="5476013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CB4931"/>
              </a:gs>
              <a:gs pos="100000">
                <a:srgbClr val="942E20">
                  <a:alpha val="0"/>
                </a:srgbClr>
              </a:gs>
              <a:gs pos="59000">
                <a:srgbClr val="CB4931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平行四边形 9"/>
          <p:cNvSpPr/>
          <p:nvPr/>
        </p:nvSpPr>
        <p:spPr>
          <a:xfrm rot="5400000" flipV="1">
            <a:off x="4457536" y="5521829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708536"/>
              </a:gs>
              <a:gs pos="100000">
                <a:srgbClr val="708536">
                  <a:alpha val="0"/>
                </a:srgbClr>
              </a:gs>
              <a:gs pos="61000">
                <a:srgbClr val="708536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平行四边形 9"/>
          <p:cNvSpPr/>
          <p:nvPr/>
        </p:nvSpPr>
        <p:spPr>
          <a:xfrm rot="16200000" flipH="1" flipV="1">
            <a:off x="3523668" y="5521829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BBBC32"/>
              </a:gs>
              <a:gs pos="100000">
                <a:srgbClr val="942E20">
                  <a:alpha val="0"/>
                </a:srgbClr>
              </a:gs>
              <a:gs pos="59000">
                <a:srgbClr val="BBBC32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平行四边形 9"/>
          <p:cNvSpPr/>
          <p:nvPr/>
        </p:nvSpPr>
        <p:spPr>
          <a:xfrm rot="5400000" flipV="1">
            <a:off x="7247258" y="3859680"/>
            <a:ext cx="1627960" cy="933868"/>
          </a:xfrm>
          <a:custGeom>
            <a:avLst/>
            <a:gdLst>
              <a:gd name="connsiteX0" fmla="*/ 0 w 1307920"/>
              <a:gd name="connsiteY0" fmla="*/ 983398 h 983398"/>
              <a:gd name="connsiteX1" fmla="*/ 24585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307920"/>
              <a:gd name="connsiteY0" fmla="*/ 983398 h 983398"/>
              <a:gd name="connsiteX1" fmla="*/ 222990 w 1307920"/>
              <a:gd name="connsiteY1" fmla="*/ 0 h 983398"/>
              <a:gd name="connsiteX2" fmla="*/ 1307920 w 1307920"/>
              <a:gd name="connsiteY2" fmla="*/ 0 h 983398"/>
              <a:gd name="connsiteX3" fmla="*/ 1062071 w 1307920"/>
              <a:gd name="connsiteY3" fmla="*/ 983398 h 983398"/>
              <a:gd name="connsiteX4" fmla="*/ 0 w 1307920"/>
              <a:gd name="connsiteY4" fmla="*/ 983398 h 983398"/>
              <a:gd name="connsiteX0" fmla="*/ 0 w 1620340"/>
              <a:gd name="connsiteY0" fmla="*/ 930058 h 983398"/>
              <a:gd name="connsiteX1" fmla="*/ 535410 w 1620340"/>
              <a:gd name="connsiteY1" fmla="*/ 0 h 983398"/>
              <a:gd name="connsiteX2" fmla="*/ 1620340 w 1620340"/>
              <a:gd name="connsiteY2" fmla="*/ 0 h 983398"/>
              <a:gd name="connsiteX3" fmla="*/ 1374491 w 1620340"/>
              <a:gd name="connsiteY3" fmla="*/ 983398 h 983398"/>
              <a:gd name="connsiteX4" fmla="*/ 0 w 1620340"/>
              <a:gd name="connsiteY4" fmla="*/ 930058 h 983398"/>
              <a:gd name="connsiteX0" fmla="*/ 0 w 1620340"/>
              <a:gd name="connsiteY0" fmla="*/ 930058 h 930058"/>
              <a:gd name="connsiteX1" fmla="*/ 535410 w 1620340"/>
              <a:gd name="connsiteY1" fmla="*/ 0 h 930058"/>
              <a:gd name="connsiteX2" fmla="*/ 1620340 w 1620340"/>
              <a:gd name="connsiteY2" fmla="*/ 0 h 930058"/>
              <a:gd name="connsiteX3" fmla="*/ 1248761 w 1620340"/>
              <a:gd name="connsiteY3" fmla="*/ 876718 h 930058"/>
              <a:gd name="connsiteX4" fmla="*/ 0 w 1620340"/>
              <a:gd name="connsiteY4" fmla="*/ 930058 h 930058"/>
              <a:gd name="connsiteX0" fmla="*/ 0 w 1620340"/>
              <a:gd name="connsiteY0" fmla="*/ 930058 h 933868"/>
              <a:gd name="connsiteX1" fmla="*/ 535410 w 1620340"/>
              <a:gd name="connsiteY1" fmla="*/ 0 h 933868"/>
              <a:gd name="connsiteX2" fmla="*/ 1620340 w 1620340"/>
              <a:gd name="connsiteY2" fmla="*/ 0 h 933868"/>
              <a:gd name="connsiteX3" fmla="*/ 1077311 w 1620340"/>
              <a:gd name="connsiteY3" fmla="*/ 933868 h 933868"/>
              <a:gd name="connsiteX4" fmla="*/ 0 w 1620340"/>
              <a:gd name="connsiteY4" fmla="*/ 930058 h 93386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0340"/>
              <a:gd name="connsiteY0" fmla="*/ 937678 h 937678"/>
              <a:gd name="connsiteX1" fmla="*/ 535410 w 1620340"/>
              <a:gd name="connsiteY1" fmla="*/ 0 h 937678"/>
              <a:gd name="connsiteX2" fmla="*/ 1620340 w 1620340"/>
              <a:gd name="connsiteY2" fmla="*/ 0 h 937678"/>
              <a:gd name="connsiteX3" fmla="*/ 1077311 w 1620340"/>
              <a:gd name="connsiteY3" fmla="*/ 933868 h 937678"/>
              <a:gd name="connsiteX4" fmla="*/ 0 w 1620340"/>
              <a:gd name="connsiteY4" fmla="*/ 937678 h 937678"/>
              <a:gd name="connsiteX0" fmla="*/ 0 w 1627960"/>
              <a:gd name="connsiteY0" fmla="*/ 933868 h 933868"/>
              <a:gd name="connsiteX1" fmla="*/ 543030 w 1627960"/>
              <a:gd name="connsiteY1" fmla="*/ 0 h 933868"/>
              <a:gd name="connsiteX2" fmla="*/ 1627960 w 1627960"/>
              <a:gd name="connsiteY2" fmla="*/ 0 h 933868"/>
              <a:gd name="connsiteX3" fmla="*/ 1084931 w 1627960"/>
              <a:gd name="connsiteY3" fmla="*/ 933868 h 933868"/>
              <a:gd name="connsiteX4" fmla="*/ 0 w 1627960"/>
              <a:gd name="connsiteY4" fmla="*/ 933868 h 933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7960" h="933868">
                <a:moveTo>
                  <a:pt x="0" y="933868"/>
                </a:moveTo>
                <a:lnTo>
                  <a:pt x="543030" y="0"/>
                </a:lnTo>
                <a:lnTo>
                  <a:pt x="1627960" y="0"/>
                </a:lnTo>
                <a:lnTo>
                  <a:pt x="1084931" y="933868"/>
                </a:lnTo>
                <a:lnTo>
                  <a:pt x="0" y="93386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2C4059"/>
              </a:gs>
              <a:gs pos="100000">
                <a:srgbClr val="942E20">
                  <a:alpha val="0"/>
                </a:srgbClr>
              </a:gs>
              <a:gs pos="61000">
                <a:srgbClr val="2C4059">
                  <a:alpha val="0"/>
                </a:srgb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715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 43"/>
          <p:cNvSpPr/>
          <p:nvPr/>
        </p:nvSpPr>
        <p:spPr>
          <a:xfrm>
            <a:off x="3647729" y="961998"/>
            <a:ext cx="10280098" cy="7547210"/>
          </a:xfrm>
          <a:custGeom>
            <a:avLst/>
            <a:gdLst>
              <a:gd name="connsiteX0" fmla="*/ 0 w 9648967"/>
              <a:gd name="connsiteY0" fmla="*/ 2756847 h 6632812"/>
              <a:gd name="connsiteX1" fmla="*/ 4421875 w 9648967"/>
              <a:gd name="connsiteY1" fmla="*/ 6591868 h 6632812"/>
              <a:gd name="connsiteX2" fmla="*/ 9648967 w 9648967"/>
              <a:gd name="connsiteY2" fmla="*/ 6632812 h 6632812"/>
              <a:gd name="connsiteX3" fmla="*/ 9389660 w 9648967"/>
              <a:gd name="connsiteY3" fmla="*/ 2674961 h 6632812"/>
              <a:gd name="connsiteX4" fmla="*/ 2715905 w 9648967"/>
              <a:gd name="connsiteY4" fmla="*/ 0 h 6632812"/>
              <a:gd name="connsiteX5" fmla="*/ 0 w 9648967"/>
              <a:gd name="connsiteY5" fmla="*/ 2756847 h 6632812"/>
              <a:gd name="connsiteX0" fmla="*/ 0 w 9648967"/>
              <a:gd name="connsiteY0" fmla="*/ 2756847 h 6632812"/>
              <a:gd name="connsiteX1" fmla="*/ 4421875 w 9648967"/>
              <a:gd name="connsiteY1" fmla="*/ 6591868 h 6632812"/>
              <a:gd name="connsiteX2" fmla="*/ 9648967 w 9648967"/>
              <a:gd name="connsiteY2" fmla="*/ 6632812 h 6632812"/>
              <a:gd name="connsiteX3" fmla="*/ 8898341 w 9648967"/>
              <a:gd name="connsiteY3" fmla="*/ 4626591 h 6632812"/>
              <a:gd name="connsiteX4" fmla="*/ 2715905 w 9648967"/>
              <a:gd name="connsiteY4" fmla="*/ 0 h 6632812"/>
              <a:gd name="connsiteX5" fmla="*/ 0 w 9648967"/>
              <a:gd name="connsiteY5" fmla="*/ 2756847 h 6632812"/>
              <a:gd name="connsiteX0" fmla="*/ 0 w 9648967"/>
              <a:gd name="connsiteY0" fmla="*/ 2756847 h 6714697"/>
              <a:gd name="connsiteX1" fmla="*/ 3343702 w 9648967"/>
              <a:gd name="connsiteY1" fmla="*/ 6714697 h 6714697"/>
              <a:gd name="connsiteX2" fmla="*/ 9648967 w 9648967"/>
              <a:gd name="connsiteY2" fmla="*/ 6632812 h 6714697"/>
              <a:gd name="connsiteX3" fmla="*/ 8898341 w 9648967"/>
              <a:gd name="connsiteY3" fmla="*/ 4626591 h 6714697"/>
              <a:gd name="connsiteX4" fmla="*/ 2715905 w 9648967"/>
              <a:gd name="connsiteY4" fmla="*/ 0 h 6714697"/>
              <a:gd name="connsiteX5" fmla="*/ 0 w 9648967"/>
              <a:gd name="connsiteY5" fmla="*/ 2756847 h 6714697"/>
              <a:gd name="connsiteX0" fmla="*/ 0 w 9648967"/>
              <a:gd name="connsiteY0" fmla="*/ 4926841 h 8884691"/>
              <a:gd name="connsiteX1" fmla="*/ 3343702 w 9648967"/>
              <a:gd name="connsiteY1" fmla="*/ 8884691 h 8884691"/>
              <a:gd name="connsiteX2" fmla="*/ 9648967 w 9648967"/>
              <a:gd name="connsiteY2" fmla="*/ 8802806 h 8884691"/>
              <a:gd name="connsiteX3" fmla="*/ 8898341 w 9648967"/>
              <a:gd name="connsiteY3" fmla="*/ 6796585 h 8884691"/>
              <a:gd name="connsiteX4" fmla="*/ 4954138 w 9648967"/>
              <a:gd name="connsiteY4" fmla="*/ 0 h 8884691"/>
              <a:gd name="connsiteX5" fmla="*/ 0 w 9648967"/>
              <a:gd name="connsiteY5" fmla="*/ 4926841 h 8884691"/>
              <a:gd name="connsiteX0" fmla="*/ 0 w 10099344"/>
              <a:gd name="connsiteY0" fmla="*/ 4926841 h 8884691"/>
              <a:gd name="connsiteX1" fmla="*/ 3343702 w 10099344"/>
              <a:gd name="connsiteY1" fmla="*/ 8884691 h 8884691"/>
              <a:gd name="connsiteX2" fmla="*/ 9648967 w 10099344"/>
              <a:gd name="connsiteY2" fmla="*/ 8802806 h 8884691"/>
              <a:gd name="connsiteX3" fmla="*/ 10099344 w 10099344"/>
              <a:gd name="connsiteY3" fmla="*/ 6100550 h 8884691"/>
              <a:gd name="connsiteX4" fmla="*/ 4954138 w 10099344"/>
              <a:gd name="connsiteY4" fmla="*/ 0 h 8884691"/>
              <a:gd name="connsiteX5" fmla="*/ 0 w 10099344"/>
              <a:gd name="connsiteY5" fmla="*/ 4926841 h 8884691"/>
              <a:gd name="connsiteX0" fmla="*/ 0 w 10099344"/>
              <a:gd name="connsiteY0" fmla="*/ 4926841 h 8884691"/>
              <a:gd name="connsiteX1" fmla="*/ 3343702 w 10099344"/>
              <a:gd name="connsiteY1" fmla="*/ 8884691 h 8884691"/>
              <a:gd name="connsiteX2" fmla="*/ 7560860 w 10099344"/>
              <a:gd name="connsiteY2" fmla="*/ 7478973 h 8884691"/>
              <a:gd name="connsiteX3" fmla="*/ 10099344 w 10099344"/>
              <a:gd name="connsiteY3" fmla="*/ 6100550 h 8884691"/>
              <a:gd name="connsiteX4" fmla="*/ 4954138 w 10099344"/>
              <a:gd name="connsiteY4" fmla="*/ 0 h 8884691"/>
              <a:gd name="connsiteX5" fmla="*/ 0 w 10099344"/>
              <a:gd name="connsiteY5" fmla="*/ 4926841 h 8884691"/>
              <a:gd name="connsiteX0" fmla="*/ 0 w 10099344"/>
              <a:gd name="connsiteY0" fmla="*/ 4926841 h 7547210"/>
              <a:gd name="connsiteX1" fmla="*/ 4503762 w 10099344"/>
              <a:gd name="connsiteY1" fmla="*/ 7547210 h 7547210"/>
              <a:gd name="connsiteX2" fmla="*/ 7560860 w 10099344"/>
              <a:gd name="connsiteY2" fmla="*/ 7478973 h 7547210"/>
              <a:gd name="connsiteX3" fmla="*/ 10099344 w 10099344"/>
              <a:gd name="connsiteY3" fmla="*/ 6100550 h 7547210"/>
              <a:gd name="connsiteX4" fmla="*/ 4954138 w 10099344"/>
              <a:gd name="connsiteY4" fmla="*/ 0 h 7547210"/>
              <a:gd name="connsiteX5" fmla="*/ 0 w 10099344"/>
              <a:gd name="connsiteY5" fmla="*/ 4926841 h 7547210"/>
              <a:gd name="connsiteX0" fmla="*/ 0 w 10280098"/>
              <a:gd name="connsiteY0" fmla="*/ 4926841 h 7547210"/>
              <a:gd name="connsiteX1" fmla="*/ 4503762 w 10280098"/>
              <a:gd name="connsiteY1" fmla="*/ 7547210 h 7547210"/>
              <a:gd name="connsiteX2" fmla="*/ 7560860 w 10280098"/>
              <a:gd name="connsiteY2" fmla="*/ 7478973 h 7547210"/>
              <a:gd name="connsiteX3" fmla="*/ 10280098 w 10280098"/>
              <a:gd name="connsiteY3" fmla="*/ 3591266 h 7547210"/>
              <a:gd name="connsiteX4" fmla="*/ 4954138 w 10280098"/>
              <a:gd name="connsiteY4" fmla="*/ 0 h 7547210"/>
              <a:gd name="connsiteX5" fmla="*/ 0 w 10280098"/>
              <a:gd name="connsiteY5" fmla="*/ 4926841 h 7547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098" h="7547210">
                <a:moveTo>
                  <a:pt x="0" y="4926841"/>
                </a:moveTo>
                <a:lnTo>
                  <a:pt x="4503762" y="7547210"/>
                </a:lnTo>
                <a:lnTo>
                  <a:pt x="7560860" y="7478973"/>
                </a:lnTo>
                <a:lnTo>
                  <a:pt x="10280098" y="3591266"/>
                </a:lnTo>
                <a:lnTo>
                  <a:pt x="4954138" y="0"/>
                </a:lnTo>
                <a:lnTo>
                  <a:pt x="0" y="4926841"/>
                </a:lnTo>
                <a:close/>
              </a:path>
            </a:pathLst>
          </a:cu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0">
                <a:schemeClr val="tx1">
                  <a:alpha val="20000"/>
                </a:schemeClr>
              </a:gs>
              <a:gs pos="72000">
                <a:srgbClr val="120D18">
                  <a:alpha val="0"/>
                </a:srgbClr>
              </a:gs>
              <a:gs pos="100000">
                <a:schemeClr val="tx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47728" y="944862"/>
            <a:ext cx="4964000" cy="4962862"/>
          </a:xfrm>
          <a:prstGeom prst="rect">
            <a:avLst/>
          </a:prstGeom>
          <a:solidFill>
            <a:srgbClr val="F6E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3647728" y="2581224"/>
            <a:ext cx="1656184" cy="1862560"/>
            <a:chOff x="1487488" y="2545081"/>
            <a:chExt cx="1656184" cy="1862560"/>
          </a:xfrm>
        </p:grpSpPr>
        <p:sp>
          <p:nvSpPr>
            <p:cNvPr id="5" name="矩形标注 4"/>
            <p:cNvSpPr/>
            <p:nvPr/>
          </p:nvSpPr>
          <p:spPr>
            <a:xfrm>
              <a:off x="1487488" y="2564904"/>
              <a:ext cx="1656184" cy="1842737"/>
            </a:xfrm>
            <a:custGeom>
              <a:avLst/>
              <a:gdLst>
                <a:gd name="connsiteX0" fmla="*/ 0 w 1656184"/>
                <a:gd name="connsiteY0" fmla="*/ 0 h 1656184"/>
                <a:gd name="connsiteX1" fmla="*/ 966107 w 1656184"/>
                <a:gd name="connsiteY1" fmla="*/ 0 h 1656184"/>
                <a:gd name="connsiteX2" fmla="*/ 966107 w 1656184"/>
                <a:gd name="connsiteY2" fmla="*/ 0 h 1656184"/>
                <a:gd name="connsiteX3" fmla="*/ 1380153 w 1656184"/>
                <a:gd name="connsiteY3" fmla="*/ 0 h 1656184"/>
                <a:gd name="connsiteX4" fmla="*/ 1656184 w 1656184"/>
                <a:gd name="connsiteY4" fmla="*/ 0 h 1656184"/>
                <a:gd name="connsiteX5" fmla="*/ 1656184 w 1656184"/>
                <a:gd name="connsiteY5" fmla="*/ 966107 h 1656184"/>
                <a:gd name="connsiteX6" fmla="*/ 1656184 w 1656184"/>
                <a:gd name="connsiteY6" fmla="*/ 966107 h 1656184"/>
                <a:gd name="connsiteX7" fmla="*/ 1656184 w 1656184"/>
                <a:gd name="connsiteY7" fmla="*/ 1380153 h 1656184"/>
                <a:gd name="connsiteX8" fmla="*/ 1656184 w 1656184"/>
                <a:gd name="connsiteY8" fmla="*/ 1656184 h 1656184"/>
                <a:gd name="connsiteX9" fmla="*/ 1380153 w 1656184"/>
                <a:gd name="connsiteY9" fmla="*/ 1656184 h 1656184"/>
                <a:gd name="connsiteX10" fmla="*/ 831073 w 1656184"/>
                <a:gd name="connsiteY10" fmla="*/ 1842737 h 1656184"/>
                <a:gd name="connsiteX11" fmla="*/ 966107 w 1656184"/>
                <a:gd name="connsiteY11" fmla="*/ 1656184 h 1656184"/>
                <a:gd name="connsiteX12" fmla="*/ 0 w 1656184"/>
                <a:gd name="connsiteY12" fmla="*/ 1656184 h 1656184"/>
                <a:gd name="connsiteX13" fmla="*/ 0 w 1656184"/>
                <a:gd name="connsiteY13" fmla="*/ 1380153 h 1656184"/>
                <a:gd name="connsiteX14" fmla="*/ 0 w 1656184"/>
                <a:gd name="connsiteY14" fmla="*/ 966107 h 1656184"/>
                <a:gd name="connsiteX15" fmla="*/ 0 w 1656184"/>
                <a:gd name="connsiteY15" fmla="*/ 966107 h 1656184"/>
                <a:gd name="connsiteX16" fmla="*/ 0 w 1656184"/>
                <a:gd name="connsiteY16" fmla="*/ 0 h 1656184"/>
                <a:gd name="connsiteX0" fmla="*/ 0 w 1656184"/>
                <a:gd name="connsiteY0" fmla="*/ 0 h 1842737"/>
                <a:gd name="connsiteX1" fmla="*/ 966107 w 1656184"/>
                <a:gd name="connsiteY1" fmla="*/ 0 h 1842737"/>
                <a:gd name="connsiteX2" fmla="*/ 966107 w 1656184"/>
                <a:gd name="connsiteY2" fmla="*/ 0 h 1842737"/>
                <a:gd name="connsiteX3" fmla="*/ 1380153 w 1656184"/>
                <a:gd name="connsiteY3" fmla="*/ 0 h 1842737"/>
                <a:gd name="connsiteX4" fmla="*/ 1656184 w 1656184"/>
                <a:gd name="connsiteY4" fmla="*/ 0 h 1842737"/>
                <a:gd name="connsiteX5" fmla="*/ 1656184 w 1656184"/>
                <a:gd name="connsiteY5" fmla="*/ 966107 h 1842737"/>
                <a:gd name="connsiteX6" fmla="*/ 1656184 w 1656184"/>
                <a:gd name="connsiteY6" fmla="*/ 966107 h 1842737"/>
                <a:gd name="connsiteX7" fmla="*/ 1656184 w 1656184"/>
                <a:gd name="connsiteY7" fmla="*/ 1380153 h 1842737"/>
                <a:gd name="connsiteX8" fmla="*/ 1656184 w 1656184"/>
                <a:gd name="connsiteY8" fmla="*/ 1656184 h 1842737"/>
                <a:gd name="connsiteX9" fmla="*/ 1380153 w 1656184"/>
                <a:gd name="connsiteY9" fmla="*/ 1656184 h 1842737"/>
                <a:gd name="connsiteX10" fmla="*/ 831073 w 1656184"/>
                <a:gd name="connsiteY10" fmla="*/ 1842737 h 1842737"/>
                <a:gd name="connsiteX11" fmla="*/ 713624 w 1656184"/>
                <a:gd name="connsiteY11" fmla="*/ 1656184 h 1842737"/>
                <a:gd name="connsiteX12" fmla="*/ 0 w 1656184"/>
                <a:gd name="connsiteY12" fmla="*/ 1656184 h 1842737"/>
                <a:gd name="connsiteX13" fmla="*/ 0 w 1656184"/>
                <a:gd name="connsiteY13" fmla="*/ 1380153 h 1842737"/>
                <a:gd name="connsiteX14" fmla="*/ 0 w 1656184"/>
                <a:gd name="connsiteY14" fmla="*/ 966107 h 1842737"/>
                <a:gd name="connsiteX15" fmla="*/ 0 w 1656184"/>
                <a:gd name="connsiteY15" fmla="*/ 966107 h 1842737"/>
                <a:gd name="connsiteX16" fmla="*/ 0 w 1656184"/>
                <a:gd name="connsiteY16" fmla="*/ 0 h 1842737"/>
                <a:gd name="connsiteX0" fmla="*/ 0 w 1656184"/>
                <a:gd name="connsiteY0" fmla="*/ 0 h 1842737"/>
                <a:gd name="connsiteX1" fmla="*/ 966107 w 1656184"/>
                <a:gd name="connsiteY1" fmla="*/ 0 h 1842737"/>
                <a:gd name="connsiteX2" fmla="*/ 966107 w 1656184"/>
                <a:gd name="connsiteY2" fmla="*/ 0 h 1842737"/>
                <a:gd name="connsiteX3" fmla="*/ 1380153 w 1656184"/>
                <a:gd name="connsiteY3" fmla="*/ 0 h 1842737"/>
                <a:gd name="connsiteX4" fmla="*/ 1656184 w 1656184"/>
                <a:gd name="connsiteY4" fmla="*/ 0 h 1842737"/>
                <a:gd name="connsiteX5" fmla="*/ 1656184 w 1656184"/>
                <a:gd name="connsiteY5" fmla="*/ 966107 h 1842737"/>
                <a:gd name="connsiteX6" fmla="*/ 1656184 w 1656184"/>
                <a:gd name="connsiteY6" fmla="*/ 966107 h 1842737"/>
                <a:gd name="connsiteX7" fmla="*/ 1656184 w 1656184"/>
                <a:gd name="connsiteY7" fmla="*/ 1380153 h 1842737"/>
                <a:gd name="connsiteX8" fmla="*/ 1656184 w 1656184"/>
                <a:gd name="connsiteY8" fmla="*/ 1656184 h 1842737"/>
                <a:gd name="connsiteX9" fmla="*/ 943425 w 1656184"/>
                <a:gd name="connsiteY9" fmla="*/ 1656184 h 1842737"/>
                <a:gd name="connsiteX10" fmla="*/ 831073 w 1656184"/>
                <a:gd name="connsiteY10" fmla="*/ 1842737 h 1842737"/>
                <a:gd name="connsiteX11" fmla="*/ 713624 w 1656184"/>
                <a:gd name="connsiteY11" fmla="*/ 1656184 h 1842737"/>
                <a:gd name="connsiteX12" fmla="*/ 0 w 1656184"/>
                <a:gd name="connsiteY12" fmla="*/ 1656184 h 1842737"/>
                <a:gd name="connsiteX13" fmla="*/ 0 w 1656184"/>
                <a:gd name="connsiteY13" fmla="*/ 1380153 h 1842737"/>
                <a:gd name="connsiteX14" fmla="*/ 0 w 1656184"/>
                <a:gd name="connsiteY14" fmla="*/ 966107 h 1842737"/>
                <a:gd name="connsiteX15" fmla="*/ 0 w 1656184"/>
                <a:gd name="connsiteY15" fmla="*/ 966107 h 1842737"/>
                <a:gd name="connsiteX16" fmla="*/ 0 w 1656184"/>
                <a:gd name="connsiteY16" fmla="*/ 0 h 184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56184" h="1842737">
                  <a:moveTo>
                    <a:pt x="0" y="0"/>
                  </a:moveTo>
                  <a:lnTo>
                    <a:pt x="966107" y="0"/>
                  </a:lnTo>
                  <a:lnTo>
                    <a:pt x="966107" y="0"/>
                  </a:lnTo>
                  <a:lnTo>
                    <a:pt x="1380153" y="0"/>
                  </a:lnTo>
                  <a:lnTo>
                    <a:pt x="1656184" y="0"/>
                  </a:lnTo>
                  <a:lnTo>
                    <a:pt x="1656184" y="966107"/>
                  </a:lnTo>
                  <a:lnTo>
                    <a:pt x="1656184" y="966107"/>
                  </a:lnTo>
                  <a:lnTo>
                    <a:pt x="1656184" y="1380153"/>
                  </a:lnTo>
                  <a:lnTo>
                    <a:pt x="1656184" y="1656184"/>
                  </a:lnTo>
                  <a:lnTo>
                    <a:pt x="943425" y="1656184"/>
                  </a:lnTo>
                  <a:lnTo>
                    <a:pt x="831073" y="1842737"/>
                  </a:lnTo>
                  <a:lnTo>
                    <a:pt x="713624" y="1656184"/>
                  </a:lnTo>
                  <a:lnTo>
                    <a:pt x="0" y="1656184"/>
                  </a:lnTo>
                  <a:lnTo>
                    <a:pt x="0" y="1380153"/>
                  </a:lnTo>
                  <a:lnTo>
                    <a:pt x="0" y="966107"/>
                  </a:lnTo>
                  <a:lnTo>
                    <a:pt x="0" y="96610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3F7B00"/>
                </a:gs>
                <a:gs pos="26000">
                  <a:srgbClr val="509B00"/>
                </a:gs>
                <a:gs pos="72000">
                  <a:srgbClr val="509B00"/>
                </a:gs>
                <a:gs pos="100000">
                  <a:srgbClr val="3362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710286" y="2545081"/>
              <a:ext cx="1210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04</a:t>
              </a:r>
              <a:endParaRPr lang="zh-CN" altLang="en-US" sz="7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 rot="2670">
              <a:off x="1572927" y="3576369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第一条说明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 rot="2670">
              <a:off x="1585414" y="3753321"/>
              <a:ext cx="147055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由官方简体中文正式版制作而成，只需要执行一次快速安装即可使用。已经注册的非</a:t>
              </a:r>
              <a:r>
                <a:rPr lang="en-US" altLang="zh-CN" sz="7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tryout</a:t>
              </a:r>
              <a:r>
                <a:rPr lang="zh-CN" altLang="en-US" sz="7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版。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12806" y="884966"/>
            <a:ext cx="1842737" cy="1716081"/>
            <a:chOff x="1394211" y="2598284"/>
            <a:chExt cx="1842737" cy="1716081"/>
          </a:xfrm>
        </p:grpSpPr>
        <p:sp>
          <p:nvSpPr>
            <p:cNvPr id="11" name="矩形标注 4"/>
            <p:cNvSpPr/>
            <p:nvPr/>
          </p:nvSpPr>
          <p:spPr>
            <a:xfrm rot="5400000">
              <a:off x="1487488" y="2564904"/>
              <a:ext cx="1656184" cy="1842737"/>
            </a:xfrm>
            <a:custGeom>
              <a:avLst/>
              <a:gdLst>
                <a:gd name="connsiteX0" fmla="*/ 0 w 1656184"/>
                <a:gd name="connsiteY0" fmla="*/ 0 h 1656184"/>
                <a:gd name="connsiteX1" fmla="*/ 966107 w 1656184"/>
                <a:gd name="connsiteY1" fmla="*/ 0 h 1656184"/>
                <a:gd name="connsiteX2" fmla="*/ 966107 w 1656184"/>
                <a:gd name="connsiteY2" fmla="*/ 0 h 1656184"/>
                <a:gd name="connsiteX3" fmla="*/ 1380153 w 1656184"/>
                <a:gd name="connsiteY3" fmla="*/ 0 h 1656184"/>
                <a:gd name="connsiteX4" fmla="*/ 1656184 w 1656184"/>
                <a:gd name="connsiteY4" fmla="*/ 0 h 1656184"/>
                <a:gd name="connsiteX5" fmla="*/ 1656184 w 1656184"/>
                <a:gd name="connsiteY5" fmla="*/ 966107 h 1656184"/>
                <a:gd name="connsiteX6" fmla="*/ 1656184 w 1656184"/>
                <a:gd name="connsiteY6" fmla="*/ 966107 h 1656184"/>
                <a:gd name="connsiteX7" fmla="*/ 1656184 w 1656184"/>
                <a:gd name="connsiteY7" fmla="*/ 1380153 h 1656184"/>
                <a:gd name="connsiteX8" fmla="*/ 1656184 w 1656184"/>
                <a:gd name="connsiteY8" fmla="*/ 1656184 h 1656184"/>
                <a:gd name="connsiteX9" fmla="*/ 1380153 w 1656184"/>
                <a:gd name="connsiteY9" fmla="*/ 1656184 h 1656184"/>
                <a:gd name="connsiteX10" fmla="*/ 831073 w 1656184"/>
                <a:gd name="connsiteY10" fmla="*/ 1842737 h 1656184"/>
                <a:gd name="connsiteX11" fmla="*/ 966107 w 1656184"/>
                <a:gd name="connsiteY11" fmla="*/ 1656184 h 1656184"/>
                <a:gd name="connsiteX12" fmla="*/ 0 w 1656184"/>
                <a:gd name="connsiteY12" fmla="*/ 1656184 h 1656184"/>
                <a:gd name="connsiteX13" fmla="*/ 0 w 1656184"/>
                <a:gd name="connsiteY13" fmla="*/ 1380153 h 1656184"/>
                <a:gd name="connsiteX14" fmla="*/ 0 w 1656184"/>
                <a:gd name="connsiteY14" fmla="*/ 966107 h 1656184"/>
                <a:gd name="connsiteX15" fmla="*/ 0 w 1656184"/>
                <a:gd name="connsiteY15" fmla="*/ 966107 h 1656184"/>
                <a:gd name="connsiteX16" fmla="*/ 0 w 1656184"/>
                <a:gd name="connsiteY16" fmla="*/ 0 h 1656184"/>
                <a:gd name="connsiteX0" fmla="*/ 0 w 1656184"/>
                <a:gd name="connsiteY0" fmla="*/ 0 h 1842737"/>
                <a:gd name="connsiteX1" fmla="*/ 966107 w 1656184"/>
                <a:gd name="connsiteY1" fmla="*/ 0 h 1842737"/>
                <a:gd name="connsiteX2" fmla="*/ 966107 w 1656184"/>
                <a:gd name="connsiteY2" fmla="*/ 0 h 1842737"/>
                <a:gd name="connsiteX3" fmla="*/ 1380153 w 1656184"/>
                <a:gd name="connsiteY3" fmla="*/ 0 h 1842737"/>
                <a:gd name="connsiteX4" fmla="*/ 1656184 w 1656184"/>
                <a:gd name="connsiteY4" fmla="*/ 0 h 1842737"/>
                <a:gd name="connsiteX5" fmla="*/ 1656184 w 1656184"/>
                <a:gd name="connsiteY5" fmla="*/ 966107 h 1842737"/>
                <a:gd name="connsiteX6" fmla="*/ 1656184 w 1656184"/>
                <a:gd name="connsiteY6" fmla="*/ 966107 h 1842737"/>
                <a:gd name="connsiteX7" fmla="*/ 1656184 w 1656184"/>
                <a:gd name="connsiteY7" fmla="*/ 1380153 h 1842737"/>
                <a:gd name="connsiteX8" fmla="*/ 1656184 w 1656184"/>
                <a:gd name="connsiteY8" fmla="*/ 1656184 h 1842737"/>
                <a:gd name="connsiteX9" fmla="*/ 1380153 w 1656184"/>
                <a:gd name="connsiteY9" fmla="*/ 1656184 h 1842737"/>
                <a:gd name="connsiteX10" fmla="*/ 831073 w 1656184"/>
                <a:gd name="connsiteY10" fmla="*/ 1842737 h 1842737"/>
                <a:gd name="connsiteX11" fmla="*/ 713624 w 1656184"/>
                <a:gd name="connsiteY11" fmla="*/ 1656184 h 1842737"/>
                <a:gd name="connsiteX12" fmla="*/ 0 w 1656184"/>
                <a:gd name="connsiteY12" fmla="*/ 1656184 h 1842737"/>
                <a:gd name="connsiteX13" fmla="*/ 0 w 1656184"/>
                <a:gd name="connsiteY13" fmla="*/ 1380153 h 1842737"/>
                <a:gd name="connsiteX14" fmla="*/ 0 w 1656184"/>
                <a:gd name="connsiteY14" fmla="*/ 966107 h 1842737"/>
                <a:gd name="connsiteX15" fmla="*/ 0 w 1656184"/>
                <a:gd name="connsiteY15" fmla="*/ 966107 h 1842737"/>
                <a:gd name="connsiteX16" fmla="*/ 0 w 1656184"/>
                <a:gd name="connsiteY16" fmla="*/ 0 h 1842737"/>
                <a:gd name="connsiteX0" fmla="*/ 0 w 1656184"/>
                <a:gd name="connsiteY0" fmla="*/ 0 h 1842737"/>
                <a:gd name="connsiteX1" fmla="*/ 966107 w 1656184"/>
                <a:gd name="connsiteY1" fmla="*/ 0 h 1842737"/>
                <a:gd name="connsiteX2" fmla="*/ 966107 w 1656184"/>
                <a:gd name="connsiteY2" fmla="*/ 0 h 1842737"/>
                <a:gd name="connsiteX3" fmla="*/ 1380153 w 1656184"/>
                <a:gd name="connsiteY3" fmla="*/ 0 h 1842737"/>
                <a:gd name="connsiteX4" fmla="*/ 1656184 w 1656184"/>
                <a:gd name="connsiteY4" fmla="*/ 0 h 1842737"/>
                <a:gd name="connsiteX5" fmla="*/ 1656184 w 1656184"/>
                <a:gd name="connsiteY5" fmla="*/ 966107 h 1842737"/>
                <a:gd name="connsiteX6" fmla="*/ 1656184 w 1656184"/>
                <a:gd name="connsiteY6" fmla="*/ 966107 h 1842737"/>
                <a:gd name="connsiteX7" fmla="*/ 1656184 w 1656184"/>
                <a:gd name="connsiteY7" fmla="*/ 1380153 h 1842737"/>
                <a:gd name="connsiteX8" fmla="*/ 1656184 w 1656184"/>
                <a:gd name="connsiteY8" fmla="*/ 1656184 h 1842737"/>
                <a:gd name="connsiteX9" fmla="*/ 943425 w 1656184"/>
                <a:gd name="connsiteY9" fmla="*/ 1656184 h 1842737"/>
                <a:gd name="connsiteX10" fmla="*/ 831073 w 1656184"/>
                <a:gd name="connsiteY10" fmla="*/ 1842737 h 1842737"/>
                <a:gd name="connsiteX11" fmla="*/ 713624 w 1656184"/>
                <a:gd name="connsiteY11" fmla="*/ 1656184 h 1842737"/>
                <a:gd name="connsiteX12" fmla="*/ 0 w 1656184"/>
                <a:gd name="connsiteY12" fmla="*/ 1656184 h 1842737"/>
                <a:gd name="connsiteX13" fmla="*/ 0 w 1656184"/>
                <a:gd name="connsiteY13" fmla="*/ 1380153 h 1842737"/>
                <a:gd name="connsiteX14" fmla="*/ 0 w 1656184"/>
                <a:gd name="connsiteY14" fmla="*/ 966107 h 1842737"/>
                <a:gd name="connsiteX15" fmla="*/ 0 w 1656184"/>
                <a:gd name="connsiteY15" fmla="*/ 966107 h 1842737"/>
                <a:gd name="connsiteX16" fmla="*/ 0 w 1656184"/>
                <a:gd name="connsiteY16" fmla="*/ 0 h 184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56184" h="1842737">
                  <a:moveTo>
                    <a:pt x="0" y="0"/>
                  </a:moveTo>
                  <a:lnTo>
                    <a:pt x="966107" y="0"/>
                  </a:lnTo>
                  <a:lnTo>
                    <a:pt x="966107" y="0"/>
                  </a:lnTo>
                  <a:lnTo>
                    <a:pt x="1380153" y="0"/>
                  </a:lnTo>
                  <a:lnTo>
                    <a:pt x="1656184" y="0"/>
                  </a:lnTo>
                  <a:lnTo>
                    <a:pt x="1656184" y="966107"/>
                  </a:lnTo>
                  <a:lnTo>
                    <a:pt x="1656184" y="966107"/>
                  </a:lnTo>
                  <a:lnTo>
                    <a:pt x="1656184" y="1380153"/>
                  </a:lnTo>
                  <a:lnTo>
                    <a:pt x="1656184" y="1656184"/>
                  </a:lnTo>
                  <a:lnTo>
                    <a:pt x="943425" y="1656184"/>
                  </a:lnTo>
                  <a:lnTo>
                    <a:pt x="831073" y="1842737"/>
                  </a:lnTo>
                  <a:lnTo>
                    <a:pt x="713624" y="1656184"/>
                  </a:lnTo>
                  <a:lnTo>
                    <a:pt x="0" y="1656184"/>
                  </a:lnTo>
                  <a:lnTo>
                    <a:pt x="0" y="1380153"/>
                  </a:lnTo>
                  <a:lnTo>
                    <a:pt x="0" y="966107"/>
                  </a:lnTo>
                  <a:lnTo>
                    <a:pt x="0" y="96610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E0000"/>
                </a:gs>
                <a:gs pos="26000">
                  <a:srgbClr val="810000"/>
                </a:gs>
                <a:gs pos="72000">
                  <a:srgbClr val="810000"/>
                </a:gs>
                <a:gs pos="100000">
                  <a:srgbClr val="4D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16264" y="2598284"/>
              <a:ext cx="1210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01</a:t>
              </a:r>
              <a:endParaRPr lang="zh-CN" altLang="en-US" sz="7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rot="2670">
              <a:off x="1678905" y="3629572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第一条说明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 rot="2670">
              <a:off x="1691392" y="3806524"/>
              <a:ext cx="147055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由官方简体中文正式版制作而成，只需要执行一次快速安装即可使用。已经注册的非</a:t>
              </a:r>
              <a:r>
                <a:rPr lang="en-US" altLang="zh-CN" sz="7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tryout</a:t>
              </a:r>
              <a:r>
                <a:rPr lang="zh-CN" altLang="en-US" sz="7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版。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55544" y="2408802"/>
            <a:ext cx="1656184" cy="1842737"/>
            <a:chOff x="1487488" y="2564904"/>
            <a:chExt cx="1656184" cy="1842737"/>
          </a:xfrm>
        </p:grpSpPr>
        <p:sp>
          <p:nvSpPr>
            <p:cNvPr id="16" name="矩形标注 4"/>
            <p:cNvSpPr/>
            <p:nvPr/>
          </p:nvSpPr>
          <p:spPr>
            <a:xfrm flipV="1">
              <a:off x="1487488" y="2564904"/>
              <a:ext cx="1656184" cy="1842737"/>
            </a:xfrm>
            <a:custGeom>
              <a:avLst/>
              <a:gdLst>
                <a:gd name="connsiteX0" fmla="*/ 0 w 1656184"/>
                <a:gd name="connsiteY0" fmla="*/ 0 h 1656184"/>
                <a:gd name="connsiteX1" fmla="*/ 966107 w 1656184"/>
                <a:gd name="connsiteY1" fmla="*/ 0 h 1656184"/>
                <a:gd name="connsiteX2" fmla="*/ 966107 w 1656184"/>
                <a:gd name="connsiteY2" fmla="*/ 0 h 1656184"/>
                <a:gd name="connsiteX3" fmla="*/ 1380153 w 1656184"/>
                <a:gd name="connsiteY3" fmla="*/ 0 h 1656184"/>
                <a:gd name="connsiteX4" fmla="*/ 1656184 w 1656184"/>
                <a:gd name="connsiteY4" fmla="*/ 0 h 1656184"/>
                <a:gd name="connsiteX5" fmla="*/ 1656184 w 1656184"/>
                <a:gd name="connsiteY5" fmla="*/ 966107 h 1656184"/>
                <a:gd name="connsiteX6" fmla="*/ 1656184 w 1656184"/>
                <a:gd name="connsiteY6" fmla="*/ 966107 h 1656184"/>
                <a:gd name="connsiteX7" fmla="*/ 1656184 w 1656184"/>
                <a:gd name="connsiteY7" fmla="*/ 1380153 h 1656184"/>
                <a:gd name="connsiteX8" fmla="*/ 1656184 w 1656184"/>
                <a:gd name="connsiteY8" fmla="*/ 1656184 h 1656184"/>
                <a:gd name="connsiteX9" fmla="*/ 1380153 w 1656184"/>
                <a:gd name="connsiteY9" fmla="*/ 1656184 h 1656184"/>
                <a:gd name="connsiteX10" fmla="*/ 831073 w 1656184"/>
                <a:gd name="connsiteY10" fmla="*/ 1842737 h 1656184"/>
                <a:gd name="connsiteX11" fmla="*/ 966107 w 1656184"/>
                <a:gd name="connsiteY11" fmla="*/ 1656184 h 1656184"/>
                <a:gd name="connsiteX12" fmla="*/ 0 w 1656184"/>
                <a:gd name="connsiteY12" fmla="*/ 1656184 h 1656184"/>
                <a:gd name="connsiteX13" fmla="*/ 0 w 1656184"/>
                <a:gd name="connsiteY13" fmla="*/ 1380153 h 1656184"/>
                <a:gd name="connsiteX14" fmla="*/ 0 w 1656184"/>
                <a:gd name="connsiteY14" fmla="*/ 966107 h 1656184"/>
                <a:gd name="connsiteX15" fmla="*/ 0 w 1656184"/>
                <a:gd name="connsiteY15" fmla="*/ 966107 h 1656184"/>
                <a:gd name="connsiteX16" fmla="*/ 0 w 1656184"/>
                <a:gd name="connsiteY16" fmla="*/ 0 h 1656184"/>
                <a:gd name="connsiteX0" fmla="*/ 0 w 1656184"/>
                <a:gd name="connsiteY0" fmla="*/ 0 h 1842737"/>
                <a:gd name="connsiteX1" fmla="*/ 966107 w 1656184"/>
                <a:gd name="connsiteY1" fmla="*/ 0 h 1842737"/>
                <a:gd name="connsiteX2" fmla="*/ 966107 w 1656184"/>
                <a:gd name="connsiteY2" fmla="*/ 0 h 1842737"/>
                <a:gd name="connsiteX3" fmla="*/ 1380153 w 1656184"/>
                <a:gd name="connsiteY3" fmla="*/ 0 h 1842737"/>
                <a:gd name="connsiteX4" fmla="*/ 1656184 w 1656184"/>
                <a:gd name="connsiteY4" fmla="*/ 0 h 1842737"/>
                <a:gd name="connsiteX5" fmla="*/ 1656184 w 1656184"/>
                <a:gd name="connsiteY5" fmla="*/ 966107 h 1842737"/>
                <a:gd name="connsiteX6" fmla="*/ 1656184 w 1656184"/>
                <a:gd name="connsiteY6" fmla="*/ 966107 h 1842737"/>
                <a:gd name="connsiteX7" fmla="*/ 1656184 w 1656184"/>
                <a:gd name="connsiteY7" fmla="*/ 1380153 h 1842737"/>
                <a:gd name="connsiteX8" fmla="*/ 1656184 w 1656184"/>
                <a:gd name="connsiteY8" fmla="*/ 1656184 h 1842737"/>
                <a:gd name="connsiteX9" fmla="*/ 1380153 w 1656184"/>
                <a:gd name="connsiteY9" fmla="*/ 1656184 h 1842737"/>
                <a:gd name="connsiteX10" fmla="*/ 831073 w 1656184"/>
                <a:gd name="connsiteY10" fmla="*/ 1842737 h 1842737"/>
                <a:gd name="connsiteX11" fmla="*/ 713624 w 1656184"/>
                <a:gd name="connsiteY11" fmla="*/ 1656184 h 1842737"/>
                <a:gd name="connsiteX12" fmla="*/ 0 w 1656184"/>
                <a:gd name="connsiteY12" fmla="*/ 1656184 h 1842737"/>
                <a:gd name="connsiteX13" fmla="*/ 0 w 1656184"/>
                <a:gd name="connsiteY13" fmla="*/ 1380153 h 1842737"/>
                <a:gd name="connsiteX14" fmla="*/ 0 w 1656184"/>
                <a:gd name="connsiteY14" fmla="*/ 966107 h 1842737"/>
                <a:gd name="connsiteX15" fmla="*/ 0 w 1656184"/>
                <a:gd name="connsiteY15" fmla="*/ 966107 h 1842737"/>
                <a:gd name="connsiteX16" fmla="*/ 0 w 1656184"/>
                <a:gd name="connsiteY16" fmla="*/ 0 h 1842737"/>
                <a:gd name="connsiteX0" fmla="*/ 0 w 1656184"/>
                <a:gd name="connsiteY0" fmla="*/ 0 h 1842737"/>
                <a:gd name="connsiteX1" fmla="*/ 966107 w 1656184"/>
                <a:gd name="connsiteY1" fmla="*/ 0 h 1842737"/>
                <a:gd name="connsiteX2" fmla="*/ 966107 w 1656184"/>
                <a:gd name="connsiteY2" fmla="*/ 0 h 1842737"/>
                <a:gd name="connsiteX3" fmla="*/ 1380153 w 1656184"/>
                <a:gd name="connsiteY3" fmla="*/ 0 h 1842737"/>
                <a:gd name="connsiteX4" fmla="*/ 1656184 w 1656184"/>
                <a:gd name="connsiteY4" fmla="*/ 0 h 1842737"/>
                <a:gd name="connsiteX5" fmla="*/ 1656184 w 1656184"/>
                <a:gd name="connsiteY5" fmla="*/ 966107 h 1842737"/>
                <a:gd name="connsiteX6" fmla="*/ 1656184 w 1656184"/>
                <a:gd name="connsiteY6" fmla="*/ 966107 h 1842737"/>
                <a:gd name="connsiteX7" fmla="*/ 1656184 w 1656184"/>
                <a:gd name="connsiteY7" fmla="*/ 1380153 h 1842737"/>
                <a:gd name="connsiteX8" fmla="*/ 1656184 w 1656184"/>
                <a:gd name="connsiteY8" fmla="*/ 1656184 h 1842737"/>
                <a:gd name="connsiteX9" fmla="*/ 943425 w 1656184"/>
                <a:gd name="connsiteY9" fmla="*/ 1656184 h 1842737"/>
                <a:gd name="connsiteX10" fmla="*/ 831073 w 1656184"/>
                <a:gd name="connsiteY10" fmla="*/ 1842737 h 1842737"/>
                <a:gd name="connsiteX11" fmla="*/ 713624 w 1656184"/>
                <a:gd name="connsiteY11" fmla="*/ 1656184 h 1842737"/>
                <a:gd name="connsiteX12" fmla="*/ 0 w 1656184"/>
                <a:gd name="connsiteY12" fmla="*/ 1656184 h 1842737"/>
                <a:gd name="connsiteX13" fmla="*/ 0 w 1656184"/>
                <a:gd name="connsiteY13" fmla="*/ 1380153 h 1842737"/>
                <a:gd name="connsiteX14" fmla="*/ 0 w 1656184"/>
                <a:gd name="connsiteY14" fmla="*/ 966107 h 1842737"/>
                <a:gd name="connsiteX15" fmla="*/ 0 w 1656184"/>
                <a:gd name="connsiteY15" fmla="*/ 966107 h 1842737"/>
                <a:gd name="connsiteX16" fmla="*/ 0 w 1656184"/>
                <a:gd name="connsiteY16" fmla="*/ 0 h 184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56184" h="1842737">
                  <a:moveTo>
                    <a:pt x="0" y="0"/>
                  </a:moveTo>
                  <a:lnTo>
                    <a:pt x="966107" y="0"/>
                  </a:lnTo>
                  <a:lnTo>
                    <a:pt x="966107" y="0"/>
                  </a:lnTo>
                  <a:lnTo>
                    <a:pt x="1380153" y="0"/>
                  </a:lnTo>
                  <a:lnTo>
                    <a:pt x="1656184" y="0"/>
                  </a:lnTo>
                  <a:lnTo>
                    <a:pt x="1656184" y="966107"/>
                  </a:lnTo>
                  <a:lnTo>
                    <a:pt x="1656184" y="966107"/>
                  </a:lnTo>
                  <a:lnTo>
                    <a:pt x="1656184" y="1380153"/>
                  </a:lnTo>
                  <a:lnTo>
                    <a:pt x="1656184" y="1656184"/>
                  </a:lnTo>
                  <a:lnTo>
                    <a:pt x="943425" y="1656184"/>
                  </a:lnTo>
                  <a:lnTo>
                    <a:pt x="831073" y="1842737"/>
                  </a:lnTo>
                  <a:lnTo>
                    <a:pt x="713624" y="1656184"/>
                  </a:lnTo>
                  <a:lnTo>
                    <a:pt x="0" y="1656184"/>
                  </a:lnTo>
                  <a:lnTo>
                    <a:pt x="0" y="1380153"/>
                  </a:lnTo>
                  <a:lnTo>
                    <a:pt x="0" y="966107"/>
                  </a:lnTo>
                  <a:lnTo>
                    <a:pt x="0" y="96610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86400"/>
                </a:gs>
                <a:gs pos="26000">
                  <a:srgbClr val="FF7F00"/>
                </a:gs>
                <a:gs pos="72000">
                  <a:srgbClr val="FF7F00"/>
                </a:gs>
                <a:gs pos="100000">
                  <a:srgbClr val="8C460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10286" y="2708920"/>
              <a:ext cx="1210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02</a:t>
              </a:r>
              <a:endParaRPr lang="zh-CN" altLang="en-US" sz="7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rot="2670">
              <a:off x="1572927" y="3740208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第一条说明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 rot="2670">
              <a:off x="1585414" y="3917160"/>
              <a:ext cx="147055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由官方简体中文正式版制作而成，只需要执行一次快速安装即可使用。已经注册的非</a:t>
              </a:r>
              <a:r>
                <a:rPr lang="en-US" altLang="zh-CN" sz="7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tryout</a:t>
              </a:r>
              <a:r>
                <a:rPr lang="zh-CN" altLang="en-US" sz="7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版。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3912" y="4208110"/>
            <a:ext cx="1842737" cy="1699614"/>
            <a:chOff x="1394211" y="2614751"/>
            <a:chExt cx="1842737" cy="1699614"/>
          </a:xfrm>
        </p:grpSpPr>
        <p:sp>
          <p:nvSpPr>
            <p:cNvPr id="21" name="矩形标注 4"/>
            <p:cNvSpPr/>
            <p:nvPr/>
          </p:nvSpPr>
          <p:spPr>
            <a:xfrm rot="16200000" flipH="1">
              <a:off x="1487488" y="2564904"/>
              <a:ext cx="1656184" cy="1842737"/>
            </a:xfrm>
            <a:custGeom>
              <a:avLst/>
              <a:gdLst>
                <a:gd name="connsiteX0" fmla="*/ 0 w 1656184"/>
                <a:gd name="connsiteY0" fmla="*/ 0 h 1656184"/>
                <a:gd name="connsiteX1" fmla="*/ 966107 w 1656184"/>
                <a:gd name="connsiteY1" fmla="*/ 0 h 1656184"/>
                <a:gd name="connsiteX2" fmla="*/ 966107 w 1656184"/>
                <a:gd name="connsiteY2" fmla="*/ 0 h 1656184"/>
                <a:gd name="connsiteX3" fmla="*/ 1380153 w 1656184"/>
                <a:gd name="connsiteY3" fmla="*/ 0 h 1656184"/>
                <a:gd name="connsiteX4" fmla="*/ 1656184 w 1656184"/>
                <a:gd name="connsiteY4" fmla="*/ 0 h 1656184"/>
                <a:gd name="connsiteX5" fmla="*/ 1656184 w 1656184"/>
                <a:gd name="connsiteY5" fmla="*/ 966107 h 1656184"/>
                <a:gd name="connsiteX6" fmla="*/ 1656184 w 1656184"/>
                <a:gd name="connsiteY6" fmla="*/ 966107 h 1656184"/>
                <a:gd name="connsiteX7" fmla="*/ 1656184 w 1656184"/>
                <a:gd name="connsiteY7" fmla="*/ 1380153 h 1656184"/>
                <a:gd name="connsiteX8" fmla="*/ 1656184 w 1656184"/>
                <a:gd name="connsiteY8" fmla="*/ 1656184 h 1656184"/>
                <a:gd name="connsiteX9" fmla="*/ 1380153 w 1656184"/>
                <a:gd name="connsiteY9" fmla="*/ 1656184 h 1656184"/>
                <a:gd name="connsiteX10" fmla="*/ 831073 w 1656184"/>
                <a:gd name="connsiteY10" fmla="*/ 1842737 h 1656184"/>
                <a:gd name="connsiteX11" fmla="*/ 966107 w 1656184"/>
                <a:gd name="connsiteY11" fmla="*/ 1656184 h 1656184"/>
                <a:gd name="connsiteX12" fmla="*/ 0 w 1656184"/>
                <a:gd name="connsiteY12" fmla="*/ 1656184 h 1656184"/>
                <a:gd name="connsiteX13" fmla="*/ 0 w 1656184"/>
                <a:gd name="connsiteY13" fmla="*/ 1380153 h 1656184"/>
                <a:gd name="connsiteX14" fmla="*/ 0 w 1656184"/>
                <a:gd name="connsiteY14" fmla="*/ 966107 h 1656184"/>
                <a:gd name="connsiteX15" fmla="*/ 0 w 1656184"/>
                <a:gd name="connsiteY15" fmla="*/ 966107 h 1656184"/>
                <a:gd name="connsiteX16" fmla="*/ 0 w 1656184"/>
                <a:gd name="connsiteY16" fmla="*/ 0 h 1656184"/>
                <a:gd name="connsiteX0" fmla="*/ 0 w 1656184"/>
                <a:gd name="connsiteY0" fmla="*/ 0 h 1842737"/>
                <a:gd name="connsiteX1" fmla="*/ 966107 w 1656184"/>
                <a:gd name="connsiteY1" fmla="*/ 0 h 1842737"/>
                <a:gd name="connsiteX2" fmla="*/ 966107 w 1656184"/>
                <a:gd name="connsiteY2" fmla="*/ 0 h 1842737"/>
                <a:gd name="connsiteX3" fmla="*/ 1380153 w 1656184"/>
                <a:gd name="connsiteY3" fmla="*/ 0 h 1842737"/>
                <a:gd name="connsiteX4" fmla="*/ 1656184 w 1656184"/>
                <a:gd name="connsiteY4" fmla="*/ 0 h 1842737"/>
                <a:gd name="connsiteX5" fmla="*/ 1656184 w 1656184"/>
                <a:gd name="connsiteY5" fmla="*/ 966107 h 1842737"/>
                <a:gd name="connsiteX6" fmla="*/ 1656184 w 1656184"/>
                <a:gd name="connsiteY6" fmla="*/ 966107 h 1842737"/>
                <a:gd name="connsiteX7" fmla="*/ 1656184 w 1656184"/>
                <a:gd name="connsiteY7" fmla="*/ 1380153 h 1842737"/>
                <a:gd name="connsiteX8" fmla="*/ 1656184 w 1656184"/>
                <a:gd name="connsiteY8" fmla="*/ 1656184 h 1842737"/>
                <a:gd name="connsiteX9" fmla="*/ 1380153 w 1656184"/>
                <a:gd name="connsiteY9" fmla="*/ 1656184 h 1842737"/>
                <a:gd name="connsiteX10" fmla="*/ 831073 w 1656184"/>
                <a:gd name="connsiteY10" fmla="*/ 1842737 h 1842737"/>
                <a:gd name="connsiteX11" fmla="*/ 713624 w 1656184"/>
                <a:gd name="connsiteY11" fmla="*/ 1656184 h 1842737"/>
                <a:gd name="connsiteX12" fmla="*/ 0 w 1656184"/>
                <a:gd name="connsiteY12" fmla="*/ 1656184 h 1842737"/>
                <a:gd name="connsiteX13" fmla="*/ 0 w 1656184"/>
                <a:gd name="connsiteY13" fmla="*/ 1380153 h 1842737"/>
                <a:gd name="connsiteX14" fmla="*/ 0 w 1656184"/>
                <a:gd name="connsiteY14" fmla="*/ 966107 h 1842737"/>
                <a:gd name="connsiteX15" fmla="*/ 0 w 1656184"/>
                <a:gd name="connsiteY15" fmla="*/ 966107 h 1842737"/>
                <a:gd name="connsiteX16" fmla="*/ 0 w 1656184"/>
                <a:gd name="connsiteY16" fmla="*/ 0 h 1842737"/>
                <a:gd name="connsiteX0" fmla="*/ 0 w 1656184"/>
                <a:gd name="connsiteY0" fmla="*/ 0 h 1842737"/>
                <a:gd name="connsiteX1" fmla="*/ 966107 w 1656184"/>
                <a:gd name="connsiteY1" fmla="*/ 0 h 1842737"/>
                <a:gd name="connsiteX2" fmla="*/ 966107 w 1656184"/>
                <a:gd name="connsiteY2" fmla="*/ 0 h 1842737"/>
                <a:gd name="connsiteX3" fmla="*/ 1380153 w 1656184"/>
                <a:gd name="connsiteY3" fmla="*/ 0 h 1842737"/>
                <a:gd name="connsiteX4" fmla="*/ 1656184 w 1656184"/>
                <a:gd name="connsiteY4" fmla="*/ 0 h 1842737"/>
                <a:gd name="connsiteX5" fmla="*/ 1656184 w 1656184"/>
                <a:gd name="connsiteY5" fmla="*/ 966107 h 1842737"/>
                <a:gd name="connsiteX6" fmla="*/ 1656184 w 1656184"/>
                <a:gd name="connsiteY6" fmla="*/ 966107 h 1842737"/>
                <a:gd name="connsiteX7" fmla="*/ 1656184 w 1656184"/>
                <a:gd name="connsiteY7" fmla="*/ 1380153 h 1842737"/>
                <a:gd name="connsiteX8" fmla="*/ 1656184 w 1656184"/>
                <a:gd name="connsiteY8" fmla="*/ 1656184 h 1842737"/>
                <a:gd name="connsiteX9" fmla="*/ 943425 w 1656184"/>
                <a:gd name="connsiteY9" fmla="*/ 1656184 h 1842737"/>
                <a:gd name="connsiteX10" fmla="*/ 831073 w 1656184"/>
                <a:gd name="connsiteY10" fmla="*/ 1842737 h 1842737"/>
                <a:gd name="connsiteX11" fmla="*/ 713624 w 1656184"/>
                <a:gd name="connsiteY11" fmla="*/ 1656184 h 1842737"/>
                <a:gd name="connsiteX12" fmla="*/ 0 w 1656184"/>
                <a:gd name="connsiteY12" fmla="*/ 1656184 h 1842737"/>
                <a:gd name="connsiteX13" fmla="*/ 0 w 1656184"/>
                <a:gd name="connsiteY13" fmla="*/ 1380153 h 1842737"/>
                <a:gd name="connsiteX14" fmla="*/ 0 w 1656184"/>
                <a:gd name="connsiteY14" fmla="*/ 966107 h 1842737"/>
                <a:gd name="connsiteX15" fmla="*/ 0 w 1656184"/>
                <a:gd name="connsiteY15" fmla="*/ 966107 h 1842737"/>
                <a:gd name="connsiteX16" fmla="*/ 0 w 1656184"/>
                <a:gd name="connsiteY16" fmla="*/ 0 h 1842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56184" h="1842737">
                  <a:moveTo>
                    <a:pt x="0" y="0"/>
                  </a:moveTo>
                  <a:lnTo>
                    <a:pt x="966107" y="0"/>
                  </a:lnTo>
                  <a:lnTo>
                    <a:pt x="966107" y="0"/>
                  </a:lnTo>
                  <a:lnTo>
                    <a:pt x="1380153" y="0"/>
                  </a:lnTo>
                  <a:lnTo>
                    <a:pt x="1656184" y="0"/>
                  </a:lnTo>
                  <a:lnTo>
                    <a:pt x="1656184" y="966107"/>
                  </a:lnTo>
                  <a:lnTo>
                    <a:pt x="1656184" y="966107"/>
                  </a:lnTo>
                  <a:lnTo>
                    <a:pt x="1656184" y="1380153"/>
                  </a:lnTo>
                  <a:lnTo>
                    <a:pt x="1656184" y="1656184"/>
                  </a:lnTo>
                  <a:lnTo>
                    <a:pt x="943425" y="1656184"/>
                  </a:lnTo>
                  <a:lnTo>
                    <a:pt x="831073" y="1842737"/>
                  </a:lnTo>
                  <a:lnTo>
                    <a:pt x="713624" y="1656184"/>
                  </a:lnTo>
                  <a:lnTo>
                    <a:pt x="0" y="1656184"/>
                  </a:lnTo>
                  <a:lnTo>
                    <a:pt x="0" y="1380153"/>
                  </a:lnTo>
                  <a:lnTo>
                    <a:pt x="0" y="966107"/>
                  </a:lnTo>
                  <a:lnTo>
                    <a:pt x="0" y="96610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007588"/>
                </a:gs>
                <a:gs pos="26000">
                  <a:srgbClr val="00B7D4"/>
                </a:gs>
                <a:gs pos="72000">
                  <a:srgbClr val="00A4BF"/>
                </a:gs>
                <a:gs pos="100000">
                  <a:srgbClr val="00718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571667" y="2614751"/>
              <a:ext cx="1210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03</a:t>
              </a:r>
              <a:endParaRPr lang="zh-CN" altLang="en-US" sz="7200" dirty="0">
                <a:solidFill>
                  <a:schemeClr val="bg1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 rot="2670">
              <a:off x="1434308" y="3646039"/>
              <a:ext cx="82586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第一条说明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 rot="2670">
              <a:off x="1446795" y="3822991"/>
              <a:ext cx="1470558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7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由官方简体中文正式版制作而成，只需要执行一次快速安装即可使用。已经注册的非</a:t>
              </a:r>
              <a:r>
                <a:rPr lang="en-US" altLang="zh-CN" sz="7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tryout</a:t>
              </a:r>
              <a:r>
                <a:rPr lang="zh-CN" altLang="en-US" sz="7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版。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 rot="2670">
            <a:off x="3743940" y="1137427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第一条说明</a:t>
            </a:r>
          </a:p>
        </p:txBody>
      </p:sp>
      <p:sp>
        <p:nvSpPr>
          <p:cNvPr id="27" name="文本框 26"/>
          <p:cNvSpPr txBox="1"/>
          <p:nvPr/>
        </p:nvSpPr>
        <p:spPr>
          <a:xfrm rot="2670">
            <a:off x="3754791" y="1328294"/>
            <a:ext cx="1335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由官方简体中文正式版制作而成，只需要执行一次快速安装即可使用。已经注册的非</a:t>
            </a:r>
            <a:r>
              <a:rPr lang="en-US" altLang="zh-CN" sz="7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tryout</a:t>
            </a:r>
            <a:r>
              <a:rPr lang="zh-CN" altLang="en-US" sz="7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版。</a:t>
            </a:r>
          </a:p>
        </p:txBody>
      </p:sp>
      <p:sp>
        <p:nvSpPr>
          <p:cNvPr id="28" name="文本框 27"/>
          <p:cNvSpPr txBox="1"/>
          <p:nvPr/>
        </p:nvSpPr>
        <p:spPr>
          <a:xfrm rot="2670">
            <a:off x="7150974" y="1137428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第一条说明</a:t>
            </a:r>
          </a:p>
        </p:txBody>
      </p:sp>
      <p:sp>
        <p:nvSpPr>
          <p:cNvPr id="29" name="文本框 28"/>
          <p:cNvSpPr txBox="1"/>
          <p:nvPr/>
        </p:nvSpPr>
        <p:spPr>
          <a:xfrm rot="2670">
            <a:off x="7161825" y="1328295"/>
            <a:ext cx="1335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由官方简体中文正式版制作而成，只需要执行一次快速安装即可使用。已经注册的非</a:t>
            </a:r>
            <a:r>
              <a:rPr lang="en-US" altLang="zh-CN" sz="7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tryout</a:t>
            </a:r>
            <a:r>
              <a:rPr lang="zh-CN" altLang="en-US" sz="7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版。</a:t>
            </a:r>
          </a:p>
        </p:txBody>
      </p:sp>
      <p:sp>
        <p:nvSpPr>
          <p:cNvPr id="30" name="文本框 29"/>
          <p:cNvSpPr txBox="1"/>
          <p:nvPr/>
        </p:nvSpPr>
        <p:spPr>
          <a:xfrm rot="2670">
            <a:off x="3751371" y="4546153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第一条说明</a:t>
            </a:r>
          </a:p>
        </p:txBody>
      </p:sp>
      <p:sp>
        <p:nvSpPr>
          <p:cNvPr id="31" name="文本框 30"/>
          <p:cNvSpPr txBox="1"/>
          <p:nvPr/>
        </p:nvSpPr>
        <p:spPr>
          <a:xfrm rot="2670">
            <a:off x="3762222" y="4737020"/>
            <a:ext cx="1335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由官方简体中文正式版制作而成，只需要执行一次快速安装即可使用。已经注册的非</a:t>
            </a:r>
            <a:r>
              <a:rPr lang="en-US" altLang="zh-CN" sz="7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tryout</a:t>
            </a:r>
            <a:r>
              <a:rPr lang="zh-CN" altLang="en-US" sz="7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版。</a:t>
            </a:r>
          </a:p>
        </p:txBody>
      </p:sp>
      <p:sp>
        <p:nvSpPr>
          <p:cNvPr id="32" name="文本框 31"/>
          <p:cNvSpPr txBox="1"/>
          <p:nvPr/>
        </p:nvSpPr>
        <p:spPr>
          <a:xfrm rot="2670">
            <a:off x="7176216" y="4531820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第一条说明</a:t>
            </a:r>
          </a:p>
        </p:txBody>
      </p:sp>
      <p:sp>
        <p:nvSpPr>
          <p:cNvPr id="33" name="文本框 32"/>
          <p:cNvSpPr txBox="1"/>
          <p:nvPr/>
        </p:nvSpPr>
        <p:spPr>
          <a:xfrm rot="2670">
            <a:off x="7187067" y="4722687"/>
            <a:ext cx="1335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7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由官方简体中文正式版制作而成，只需要执行一次快速安装即可使用。已经注册的非</a:t>
            </a:r>
            <a:r>
              <a:rPr lang="en-US" altLang="zh-CN" sz="7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tryout</a:t>
            </a:r>
            <a:r>
              <a:rPr lang="zh-CN" altLang="en-US" sz="700" dirty="0">
                <a:solidFill>
                  <a:srgbClr val="8C460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版。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5725176" y="2824743"/>
            <a:ext cx="770682" cy="1034311"/>
            <a:chOff x="2132051" y="3396383"/>
            <a:chExt cx="770682" cy="1034311"/>
          </a:xfrm>
          <a:effectLst>
            <a:outerShdw blurRad="203200" dist="12700" dir="5400000" sx="90000" sy="-19000" rotWithShape="0">
              <a:prstClr val="black">
                <a:alpha val="53000"/>
              </a:prstClr>
            </a:outerShdw>
          </a:effectLst>
        </p:grpSpPr>
        <p:sp>
          <p:nvSpPr>
            <p:cNvPr id="39" name="任意多边形 38"/>
            <p:cNvSpPr/>
            <p:nvPr/>
          </p:nvSpPr>
          <p:spPr>
            <a:xfrm>
              <a:off x="2132051" y="3396383"/>
              <a:ext cx="770682" cy="1034311"/>
            </a:xfrm>
            <a:custGeom>
              <a:avLst/>
              <a:gdLst>
                <a:gd name="connsiteX0" fmla="*/ 385341 w 770682"/>
                <a:gd name="connsiteY0" fmla="*/ 0 h 1034311"/>
                <a:gd name="connsiteX1" fmla="*/ 770682 w 770682"/>
                <a:gd name="connsiteY1" fmla="*/ 385341 h 1034311"/>
                <a:gd name="connsiteX2" fmla="*/ 704872 w 770682"/>
                <a:gd name="connsiteY2" fmla="*/ 600789 h 1034311"/>
                <a:gd name="connsiteX3" fmla="*/ 689985 w 770682"/>
                <a:gd name="connsiteY3" fmla="*/ 618832 h 1034311"/>
                <a:gd name="connsiteX4" fmla="*/ 383249 w 770682"/>
                <a:gd name="connsiteY4" fmla="*/ 1034311 h 1034311"/>
                <a:gd name="connsiteX5" fmla="*/ 73339 w 770682"/>
                <a:gd name="connsiteY5" fmla="*/ 609913 h 1034311"/>
                <a:gd name="connsiteX6" fmla="*/ 65810 w 770682"/>
                <a:gd name="connsiteY6" fmla="*/ 600789 h 1034311"/>
                <a:gd name="connsiteX7" fmla="*/ 0 w 770682"/>
                <a:gd name="connsiteY7" fmla="*/ 385341 h 1034311"/>
                <a:gd name="connsiteX8" fmla="*/ 385341 w 770682"/>
                <a:gd name="connsiteY8" fmla="*/ 0 h 103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0682" h="1034311">
                  <a:moveTo>
                    <a:pt x="385341" y="0"/>
                  </a:moveTo>
                  <a:cubicBezTo>
                    <a:pt x="598159" y="0"/>
                    <a:pt x="770682" y="172523"/>
                    <a:pt x="770682" y="385341"/>
                  </a:cubicBezTo>
                  <a:cubicBezTo>
                    <a:pt x="770682" y="465148"/>
                    <a:pt x="746421" y="539288"/>
                    <a:pt x="704872" y="600789"/>
                  </a:cubicBezTo>
                  <a:lnTo>
                    <a:pt x="689985" y="618832"/>
                  </a:lnTo>
                  <a:lnTo>
                    <a:pt x="383249" y="1034311"/>
                  </a:lnTo>
                  <a:lnTo>
                    <a:pt x="73339" y="609913"/>
                  </a:lnTo>
                  <a:lnTo>
                    <a:pt x="65810" y="600789"/>
                  </a:lnTo>
                  <a:cubicBezTo>
                    <a:pt x="24261" y="539288"/>
                    <a:pt x="0" y="465148"/>
                    <a:pt x="0" y="385341"/>
                  </a:cubicBezTo>
                  <a:cubicBezTo>
                    <a:pt x="0" y="172523"/>
                    <a:pt x="172523" y="0"/>
                    <a:pt x="38534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588"/>
                </a:gs>
                <a:gs pos="0">
                  <a:srgbClr val="00B7D4"/>
                </a:gs>
                <a:gs pos="0">
                  <a:srgbClr val="814300"/>
                </a:gs>
                <a:gs pos="100000">
                  <a:srgbClr val="E0790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159854" y="3431354"/>
              <a:ext cx="715076" cy="715076"/>
            </a:xfrm>
            <a:prstGeom prst="ellipse">
              <a:avLst/>
            </a:prstGeom>
            <a:gradFill>
              <a:gsLst>
                <a:gs pos="0">
                  <a:srgbClr val="007588"/>
                </a:gs>
                <a:gs pos="0">
                  <a:srgbClr val="00B7D4"/>
                </a:gs>
                <a:gs pos="0">
                  <a:srgbClr val="B05E00"/>
                </a:gs>
                <a:gs pos="100000">
                  <a:srgbClr val="F19C3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椭圆 37"/>
            <p:cNvSpPr/>
            <p:nvPr/>
          </p:nvSpPr>
          <p:spPr>
            <a:xfrm>
              <a:off x="2270840" y="3531327"/>
              <a:ext cx="493105" cy="493105"/>
            </a:xfrm>
            <a:prstGeom prst="ellipse">
              <a:avLst/>
            </a:prstGeom>
            <a:gradFill>
              <a:gsLst>
                <a:gs pos="0">
                  <a:srgbClr val="007588"/>
                </a:gs>
                <a:gs pos="0">
                  <a:srgbClr val="00B7D4"/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solidFill>
                <a:srgbClr val="EE95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直角三角形 39"/>
            <p:cNvSpPr/>
            <p:nvPr/>
          </p:nvSpPr>
          <p:spPr>
            <a:xfrm flipH="1" flipV="1">
              <a:off x="2359701" y="4205534"/>
              <a:ext cx="155652" cy="218080"/>
            </a:xfrm>
            <a:custGeom>
              <a:avLst/>
              <a:gdLst>
                <a:gd name="connsiteX0" fmla="*/ 0 w 185030"/>
                <a:gd name="connsiteY0" fmla="*/ 185030 h 185030"/>
                <a:gd name="connsiteX1" fmla="*/ 0 w 185030"/>
                <a:gd name="connsiteY1" fmla="*/ 0 h 185030"/>
                <a:gd name="connsiteX2" fmla="*/ 185030 w 185030"/>
                <a:gd name="connsiteY2" fmla="*/ 185030 h 185030"/>
                <a:gd name="connsiteX3" fmla="*/ 0 w 185030"/>
                <a:gd name="connsiteY3" fmla="*/ 185030 h 185030"/>
                <a:gd name="connsiteX0" fmla="*/ 0 w 159324"/>
                <a:gd name="connsiteY0" fmla="*/ 185030 h 210736"/>
                <a:gd name="connsiteX1" fmla="*/ 0 w 159324"/>
                <a:gd name="connsiteY1" fmla="*/ 0 h 210736"/>
                <a:gd name="connsiteX2" fmla="*/ 159324 w 159324"/>
                <a:gd name="connsiteY2" fmla="*/ 210736 h 210736"/>
                <a:gd name="connsiteX3" fmla="*/ 0 w 159324"/>
                <a:gd name="connsiteY3" fmla="*/ 185030 h 210736"/>
                <a:gd name="connsiteX0" fmla="*/ 0 w 155652"/>
                <a:gd name="connsiteY0" fmla="*/ 185030 h 218080"/>
                <a:gd name="connsiteX1" fmla="*/ 0 w 155652"/>
                <a:gd name="connsiteY1" fmla="*/ 0 h 218080"/>
                <a:gd name="connsiteX2" fmla="*/ 155652 w 155652"/>
                <a:gd name="connsiteY2" fmla="*/ 218080 h 218080"/>
                <a:gd name="connsiteX3" fmla="*/ 0 w 155652"/>
                <a:gd name="connsiteY3" fmla="*/ 185030 h 21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652" h="218080">
                  <a:moveTo>
                    <a:pt x="0" y="185030"/>
                  </a:moveTo>
                  <a:lnTo>
                    <a:pt x="0" y="0"/>
                  </a:lnTo>
                  <a:lnTo>
                    <a:pt x="155652" y="218080"/>
                  </a:lnTo>
                  <a:lnTo>
                    <a:pt x="0" y="185030"/>
                  </a:lnTo>
                  <a:close/>
                </a:path>
              </a:pathLst>
            </a:custGeom>
            <a:gradFill>
              <a:gsLst>
                <a:gs pos="0">
                  <a:srgbClr val="007588"/>
                </a:gs>
                <a:gs pos="0">
                  <a:srgbClr val="00B7D4"/>
                </a:gs>
                <a:gs pos="0">
                  <a:srgbClr val="814300"/>
                </a:gs>
                <a:gs pos="100000">
                  <a:srgbClr val="C46900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39"/>
            <p:cNvSpPr/>
            <p:nvPr/>
          </p:nvSpPr>
          <p:spPr>
            <a:xfrm flipV="1">
              <a:off x="2515353" y="4205534"/>
              <a:ext cx="155652" cy="218080"/>
            </a:xfrm>
            <a:custGeom>
              <a:avLst/>
              <a:gdLst>
                <a:gd name="connsiteX0" fmla="*/ 0 w 185030"/>
                <a:gd name="connsiteY0" fmla="*/ 185030 h 185030"/>
                <a:gd name="connsiteX1" fmla="*/ 0 w 185030"/>
                <a:gd name="connsiteY1" fmla="*/ 0 h 185030"/>
                <a:gd name="connsiteX2" fmla="*/ 185030 w 185030"/>
                <a:gd name="connsiteY2" fmla="*/ 185030 h 185030"/>
                <a:gd name="connsiteX3" fmla="*/ 0 w 185030"/>
                <a:gd name="connsiteY3" fmla="*/ 185030 h 185030"/>
                <a:gd name="connsiteX0" fmla="*/ 0 w 159324"/>
                <a:gd name="connsiteY0" fmla="*/ 185030 h 210736"/>
                <a:gd name="connsiteX1" fmla="*/ 0 w 159324"/>
                <a:gd name="connsiteY1" fmla="*/ 0 h 210736"/>
                <a:gd name="connsiteX2" fmla="*/ 159324 w 159324"/>
                <a:gd name="connsiteY2" fmla="*/ 210736 h 210736"/>
                <a:gd name="connsiteX3" fmla="*/ 0 w 159324"/>
                <a:gd name="connsiteY3" fmla="*/ 185030 h 210736"/>
                <a:gd name="connsiteX0" fmla="*/ 0 w 155652"/>
                <a:gd name="connsiteY0" fmla="*/ 185030 h 218080"/>
                <a:gd name="connsiteX1" fmla="*/ 0 w 155652"/>
                <a:gd name="connsiteY1" fmla="*/ 0 h 218080"/>
                <a:gd name="connsiteX2" fmla="*/ 155652 w 155652"/>
                <a:gd name="connsiteY2" fmla="*/ 218080 h 218080"/>
                <a:gd name="connsiteX3" fmla="*/ 0 w 155652"/>
                <a:gd name="connsiteY3" fmla="*/ 185030 h 21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652" h="218080">
                  <a:moveTo>
                    <a:pt x="0" y="185030"/>
                  </a:moveTo>
                  <a:lnTo>
                    <a:pt x="0" y="0"/>
                  </a:lnTo>
                  <a:lnTo>
                    <a:pt x="155652" y="218080"/>
                  </a:lnTo>
                  <a:lnTo>
                    <a:pt x="0" y="1850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7588"/>
                </a:gs>
                <a:gs pos="0">
                  <a:srgbClr val="00B7D4"/>
                </a:gs>
                <a:gs pos="0">
                  <a:srgbClr val="814300"/>
                </a:gs>
                <a:gs pos="100000">
                  <a:srgbClr val="F19C39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233" y="2978672"/>
            <a:ext cx="455133" cy="45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3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等腰三角形 33"/>
          <p:cNvSpPr/>
          <p:nvPr/>
        </p:nvSpPr>
        <p:spPr>
          <a:xfrm rot="5400000">
            <a:off x="10092496" y="2671455"/>
            <a:ext cx="175697" cy="18327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8400256" y="2023402"/>
            <a:ext cx="1944000" cy="3240360"/>
          </a:xfrm>
          <a:prstGeom prst="roundRect">
            <a:avLst>
              <a:gd name="adj" fmla="val 6903"/>
            </a:avLst>
          </a:prstGeom>
          <a:solidFill>
            <a:srgbClr val="F2B705"/>
          </a:solidFill>
          <a:ln>
            <a:noFill/>
          </a:ln>
          <a:effectLst>
            <a:outerShdw blurRad="1016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 rot="2670">
            <a:off x="8457523" y="236704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第一条说明</a:t>
            </a:r>
          </a:p>
        </p:txBody>
      </p:sp>
      <p:sp>
        <p:nvSpPr>
          <p:cNvPr id="37" name="文本框 36"/>
          <p:cNvSpPr txBox="1"/>
          <p:nvPr/>
        </p:nvSpPr>
        <p:spPr>
          <a:xfrm rot="2670">
            <a:off x="8457703" y="2675928"/>
            <a:ext cx="17699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由官方简体中文正式版制作而成，只需要执行一次快速安装即可使用。已经注册的非</a:t>
            </a:r>
            <a:r>
              <a:rPr lang="en-US" altLang="zh-CN" sz="1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tryout</a:t>
            </a:r>
            <a:r>
              <a:rPr lang="zh-CN" altLang="en-US" sz="1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版。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8946029" y="3996096"/>
            <a:ext cx="852454" cy="852454"/>
            <a:chOff x="8817452" y="2276276"/>
            <a:chExt cx="852454" cy="852454"/>
          </a:xfrm>
        </p:grpSpPr>
        <p:grpSp>
          <p:nvGrpSpPr>
            <p:cNvPr id="38" name="组合 37"/>
            <p:cNvGrpSpPr/>
            <p:nvPr/>
          </p:nvGrpSpPr>
          <p:grpSpPr>
            <a:xfrm>
              <a:off x="8817452" y="2276276"/>
              <a:ext cx="852454" cy="852454"/>
              <a:chOff x="-1536848" y="-351420"/>
              <a:chExt cx="985926" cy="985926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-1536848" y="-351420"/>
                <a:ext cx="985926" cy="98592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0">
                    <a:srgbClr val="00B7D4"/>
                  </a:gs>
                  <a:gs pos="0">
                    <a:srgbClr val="007386"/>
                  </a:gs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-1475933" y="-29050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0">
                    <a:srgbClr val="00B7D4"/>
                  </a:gs>
                  <a:gs pos="0">
                    <a:srgbClr val="007386"/>
                  </a:gs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8955698" y="2430850"/>
              <a:ext cx="6530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F2B705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04</a:t>
              </a:r>
              <a:endParaRPr lang="zh-CN" altLang="en-US" sz="2800" dirty="0">
                <a:solidFill>
                  <a:srgbClr val="F2B705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187713" y="2023402"/>
            <a:ext cx="1944000" cy="3240360"/>
            <a:chOff x="1111445" y="1553024"/>
            <a:chExt cx="1944000" cy="3240360"/>
          </a:xfrm>
        </p:grpSpPr>
        <p:sp>
          <p:nvSpPr>
            <p:cNvPr id="43" name="等腰三角形 42"/>
            <p:cNvSpPr/>
            <p:nvPr/>
          </p:nvSpPr>
          <p:spPr>
            <a:xfrm rot="5400000">
              <a:off x="2787419" y="2201077"/>
              <a:ext cx="175697" cy="18327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1111445" y="1553024"/>
              <a:ext cx="1944000" cy="3240360"/>
            </a:xfrm>
            <a:prstGeom prst="roundRect">
              <a:avLst>
                <a:gd name="adj" fmla="val 6903"/>
              </a:avLst>
            </a:prstGeom>
            <a:solidFill>
              <a:srgbClr val="D98E04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文本框 44"/>
            <p:cNvSpPr txBox="1"/>
            <p:nvPr/>
          </p:nvSpPr>
          <p:spPr>
            <a:xfrm rot="2670">
              <a:off x="1197625" y="3347160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第一条说明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 rot="2670">
              <a:off x="1197805" y="3656045"/>
              <a:ext cx="176999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由官方简体中文正式版制作而成，只需要执行一次快速安装即可使用。已经注册的非</a:t>
              </a:r>
              <a:r>
                <a:rPr lang="en-US" altLang="zh-CN" sz="1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tryout</a:t>
              </a:r>
              <a:r>
                <a:rPr lang="zh-CN" altLang="en-US" sz="1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版。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640953" y="1856466"/>
              <a:ext cx="852454" cy="852454"/>
              <a:chOff x="-1536848" y="-351420"/>
              <a:chExt cx="985926" cy="985926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-1536848" y="-351420"/>
                <a:ext cx="985926" cy="98592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0">
                    <a:srgbClr val="00B7D4"/>
                  </a:gs>
                  <a:gs pos="0">
                    <a:srgbClr val="007386"/>
                  </a:gs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-1475933" y="-29050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0">
                    <a:srgbClr val="00B7D4"/>
                  </a:gs>
                  <a:gs pos="0">
                    <a:srgbClr val="007386"/>
                  </a:gs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1779199" y="2011040"/>
              <a:ext cx="6530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D98E04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03</a:t>
              </a:r>
              <a:endParaRPr lang="zh-CN" altLang="en-US" sz="2800" dirty="0">
                <a:solidFill>
                  <a:srgbClr val="D98E04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53" name="等腰三角形 52"/>
          <p:cNvSpPr/>
          <p:nvPr/>
        </p:nvSpPr>
        <p:spPr>
          <a:xfrm rot="5400000">
            <a:off x="5634877" y="2671455"/>
            <a:ext cx="175697" cy="18327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3958262" y="2008384"/>
            <a:ext cx="1944000" cy="3240360"/>
          </a:xfrm>
          <a:prstGeom prst="roundRect">
            <a:avLst>
              <a:gd name="adj" fmla="val 6903"/>
            </a:avLst>
          </a:prstGeom>
          <a:solidFill>
            <a:srgbClr val="F25D07"/>
          </a:solidFill>
          <a:ln>
            <a:noFill/>
          </a:ln>
          <a:effectLst>
            <a:outerShdw blurRad="1016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 rot="2670">
            <a:off x="4068770" y="237993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第一条说明</a:t>
            </a:r>
          </a:p>
        </p:txBody>
      </p:sp>
      <p:sp>
        <p:nvSpPr>
          <p:cNvPr id="56" name="文本框 55"/>
          <p:cNvSpPr txBox="1"/>
          <p:nvPr/>
        </p:nvSpPr>
        <p:spPr>
          <a:xfrm rot="2670">
            <a:off x="4068950" y="2688817"/>
            <a:ext cx="17699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由官方简体中文正式版制作而成，只需要执行一次快速安装即可使用。已经注册的非</a:t>
            </a:r>
            <a:r>
              <a:rPr lang="en-US" altLang="zh-CN" sz="1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tryout</a:t>
            </a:r>
            <a:r>
              <a:rPr lang="zh-CN" altLang="en-US" sz="1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版。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4535151" y="3996096"/>
            <a:ext cx="852454" cy="852454"/>
            <a:chOff x="4359833" y="2276276"/>
            <a:chExt cx="852454" cy="852454"/>
          </a:xfrm>
        </p:grpSpPr>
        <p:grpSp>
          <p:nvGrpSpPr>
            <p:cNvPr id="57" name="组合 56"/>
            <p:cNvGrpSpPr/>
            <p:nvPr/>
          </p:nvGrpSpPr>
          <p:grpSpPr>
            <a:xfrm>
              <a:off x="4359833" y="2276276"/>
              <a:ext cx="852454" cy="852454"/>
              <a:chOff x="-1536848" y="-351420"/>
              <a:chExt cx="985926" cy="985926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-1536848" y="-351420"/>
                <a:ext cx="985926" cy="98592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0">
                    <a:srgbClr val="00B7D4"/>
                  </a:gs>
                  <a:gs pos="0">
                    <a:srgbClr val="007386"/>
                  </a:gs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-1475933" y="-29050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0">
                    <a:srgbClr val="00B7D4"/>
                  </a:gs>
                  <a:gs pos="0">
                    <a:srgbClr val="007386"/>
                  </a:gs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4498079" y="2430850"/>
              <a:ext cx="6530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F25D07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02</a:t>
              </a:r>
              <a:endParaRPr lang="zh-CN" altLang="en-US" sz="2800" dirty="0">
                <a:solidFill>
                  <a:srgbClr val="F25D07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692301" y="2023402"/>
            <a:ext cx="1944000" cy="3240360"/>
            <a:chOff x="1073653" y="1553024"/>
            <a:chExt cx="2050310" cy="3240360"/>
          </a:xfrm>
        </p:grpSpPr>
        <p:sp>
          <p:nvSpPr>
            <p:cNvPr id="62" name="等腰三角形 61"/>
            <p:cNvSpPr/>
            <p:nvPr/>
          </p:nvSpPr>
          <p:spPr>
            <a:xfrm rot="5400000">
              <a:off x="2787419" y="2201077"/>
              <a:ext cx="175697" cy="183271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1073653" y="1553024"/>
              <a:ext cx="2050310" cy="3240360"/>
            </a:xfrm>
            <a:prstGeom prst="roundRect">
              <a:avLst>
                <a:gd name="adj" fmla="val 6903"/>
              </a:avLst>
            </a:prstGeom>
            <a:solidFill>
              <a:srgbClr val="D90D0D"/>
            </a:solidFill>
            <a:ln>
              <a:noFill/>
            </a:ln>
            <a:effectLst>
              <a:outerShdw blurRad="1016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文本框 63"/>
            <p:cNvSpPr txBox="1"/>
            <p:nvPr/>
          </p:nvSpPr>
          <p:spPr>
            <a:xfrm rot="2670">
              <a:off x="1197625" y="3347160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第一条说明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 rot="2670">
              <a:off x="1197805" y="3656045"/>
              <a:ext cx="176999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由官方简体中文正式版制作而成，只需要执行一次快速安装即可使用。已经注册的非</a:t>
              </a:r>
              <a:r>
                <a:rPr lang="en-US" altLang="zh-CN" sz="1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tryout</a:t>
              </a:r>
              <a:r>
                <a:rPr lang="zh-CN" altLang="en-US" sz="1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版。</a:t>
              </a: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1640953" y="1856466"/>
              <a:ext cx="852454" cy="852454"/>
              <a:chOff x="-1536848" y="-351420"/>
              <a:chExt cx="985926" cy="985926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-1536848" y="-351420"/>
                <a:ext cx="985926" cy="98592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0">
                    <a:srgbClr val="00B7D4"/>
                  </a:gs>
                  <a:gs pos="0">
                    <a:srgbClr val="007386"/>
                  </a:gs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-1475933" y="-29050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0">
                    <a:srgbClr val="00B7D4"/>
                  </a:gs>
                  <a:gs pos="0">
                    <a:srgbClr val="007386"/>
                  </a:gs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1779199" y="2011040"/>
              <a:ext cx="6530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D90D0D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01</a:t>
              </a:r>
              <a:endParaRPr lang="zh-CN" altLang="en-US" sz="2800" dirty="0">
                <a:solidFill>
                  <a:srgbClr val="D90D0D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77" name="任意多边形 76"/>
          <p:cNvSpPr/>
          <p:nvPr/>
        </p:nvSpPr>
        <p:spPr>
          <a:xfrm>
            <a:off x="1793963" y="2126770"/>
            <a:ext cx="13837976" cy="6966172"/>
          </a:xfrm>
          <a:custGeom>
            <a:avLst/>
            <a:gdLst>
              <a:gd name="connsiteX0" fmla="*/ 0 w 9648967"/>
              <a:gd name="connsiteY0" fmla="*/ 2756847 h 6632812"/>
              <a:gd name="connsiteX1" fmla="*/ 4421875 w 9648967"/>
              <a:gd name="connsiteY1" fmla="*/ 6591868 h 6632812"/>
              <a:gd name="connsiteX2" fmla="*/ 9648967 w 9648967"/>
              <a:gd name="connsiteY2" fmla="*/ 6632812 h 6632812"/>
              <a:gd name="connsiteX3" fmla="*/ 9389660 w 9648967"/>
              <a:gd name="connsiteY3" fmla="*/ 2674961 h 6632812"/>
              <a:gd name="connsiteX4" fmla="*/ 2715905 w 9648967"/>
              <a:gd name="connsiteY4" fmla="*/ 0 h 6632812"/>
              <a:gd name="connsiteX5" fmla="*/ 0 w 9648967"/>
              <a:gd name="connsiteY5" fmla="*/ 2756847 h 6632812"/>
              <a:gd name="connsiteX0" fmla="*/ 0 w 9648967"/>
              <a:gd name="connsiteY0" fmla="*/ 2756847 h 6632812"/>
              <a:gd name="connsiteX1" fmla="*/ 4421875 w 9648967"/>
              <a:gd name="connsiteY1" fmla="*/ 6591868 h 6632812"/>
              <a:gd name="connsiteX2" fmla="*/ 9648967 w 9648967"/>
              <a:gd name="connsiteY2" fmla="*/ 6632812 h 6632812"/>
              <a:gd name="connsiteX3" fmla="*/ 8898341 w 9648967"/>
              <a:gd name="connsiteY3" fmla="*/ 4626591 h 6632812"/>
              <a:gd name="connsiteX4" fmla="*/ 2715905 w 9648967"/>
              <a:gd name="connsiteY4" fmla="*/ 0 h 6632812"/>
              <a:gd name="connsiteX5" fmla="*/ 0 w 9648967"/>
              <a:gd name="connsiteY5" fmla="*/ 2756847 h 6632812"/>
              <a:gd name="connsiteX0" fmla="*/ 0 w 9648967"/>
              <a:gd name="connsiteY0" fmla="*/ 2756847 h 6714697"/>
              <a:gd name="connsiteX1" fmla="*/ 3343702 w 9648967"/>
              <a:gd name="connsiteY1" fmla="*/ 6714697 h 6714697"/>
              <a:gd name="connsiteX2" fmla="*/ 9648967 w 9648967"/>
              <a:gd name="connsiteY2" fmla="*/ 6632812 h 6714697"/>
              <a:gd name="connsiteX3" fmla="*/ 8898341 w 9648967"/>
              <a:gd name="connsiteY3" fmla="*/ 4626591 h 6714697"/>
              <a:gd name="connsiteX4" fmla="*/ 2715905 w 9648967"/>
              <a:gd name="connsiteY4" fmla="*/ 0 h 6714697"/>
              <a:gd name="connsiteX5" fmla="*/ 0 w 9648967"/>
              <a:gd name="connsiteY5" fmla="*/ 2756847 h 6714697"/>
              <a:gd name="connsiteX0" fmla="*/ 0 w 9648967"/>
              <a:gd name="connsiteY0" fmla="*/ 3111689 h 7069539"/>
              <a:gd name="connsiteX1" fmla="*/ 3343702 w 9648967"/>
              <a:gd name="connsiteY1" fmla="*/ 7069539 h 7069539"/>
              <a:gd name="connsiteX2" fmla="*/ 9648967 w 9648967"/>
              <a:gd name="connsiteY2" fmla="*/ 6987654 h 7069539"/>
              <a:gd name="connsiteX3" fmla="*/ 8898341 w 9648967"/>
              <a:gd name="connsiteY3" fmla="*/ 4981433 h 7069539"/>
              <a:gd name="connsiteX4" fmla="*/ 8693624 w 9648967"/>
              <a:gd name="connsiteY4" fmla="*/ 0 h 7069539"/>
              <a:gd name="connsiteX5" fmla="*/ 0 w 9648967"/>
              <a:gd name="connsiteY5" fmla="*/ 3111689 h 7069539"/>
              <a:gd name="connsiteX0" fmla="*/ 0 w 11859905"/>
              <a:gd name="connsiteY0" fmla="*/ 3111689 h 7069539"/>
              <a:gd name="connsiteX1" fmla="*/ 3343702 w 11859905"/>
              <a:gd name="connsiteY1" fmla="*/ 7069539 h 7069539"/>
              <a:gd name="connsiteX2" fmla="*/ 9648967 w 11859905"/>
              <a:gd name="connsiteY2" fmla="*/ 6987654 h 7069539"/>
              <a:gd name="connsiteX3" fmla="*/ 11859905 w 11859905"/>
              <a:gd name="connsiteY3" fmla="*/ 4735773 h 7069539"/>
              <a:gd name="connsiteX4" fmla="*/ 8693624 w 11859905"/>
              <a:gd name="connsiteY4" fmla="*/ 0 h 7069539"/>
              <a:gd name="connsiteX5" fmla="*/ 0 w 11859905"/>
              <a:gd name="connsiteY5" fmla="*/ 3111689 h 7069539"/>
              <a:gd name="connsiteX0" fmla="*/ 0 w 12569588"/>
              <a:gd name="connsiteY0" fmla="*/ 3111689 h 7069539"/>
              <a:gd name="connsiteX1" fmla="*/ 3343702 w 12569588"/>
              <a:gd name="connsiteY1" fmla="*/ 7069539 h 7069539"/>
              <a:gd name="connsiteX2" fmla="*/ 9648967 w 12569588"/>
              <a:gd name="connsiteY2" fmla="*/ 6987654 h 7069539"/>
              <a:gd name="connsiteX3" fmla="*/ 12569588 w 12569588"/>
              <a:gd name="connsiteY3" fmla="*/ 4408227 h 7069539"/>
              <a:gd name="connsiteX4" fmla="*/ 8693624 w 12569588"/>
              <a:gd name="connsiteY4" fmla="*/ 0 h 7069539"/>
              <a:gd name="connsiteX5" fmla="*/ 0 w 12569588"/>
              <a:gd name="connsiteY5" fmla="*/ 3111689 h 7069539"/>
              <a:gd name="connsiteX0" fmla="*/ 0 w 12440857"/>
              <a:gd name="connsiteY0" fmla="*/ 3215056 h 7069539"/>
              <a:gd name="connsiteX1" fmla="*/ 3214971 w 12440857"/>
              <a:gd name="connsiteY1" fmla="*/ 7069539 h 7069539"/>
              <a:gd name="connsiteX2" fmla="*/ 9520236 w 12440857"/>
              <a:gd name="connsiteY2" fmla="*/ 6987654 h 7069539"/>
              <a:gd name="connsiteX3" fmla="*/ 12440857 w 12440857"/>
              <a:gd name="connsiteY3" fmla="*/ 4408227 h 7069539"/>
              <a:gd name="connsiteX4" fmla="*/ 8564893 w 12440857"/>
              <a:gd name="connsiteY4" fmla="*/ 0 h 7069539"/>
              <a:gd name="connsiteX5" fmla="*/ 0 w 12440857"/>
              <a:gd name="connsiteY5" fmla="*/ 3215056 h 7069539"/>
              <a:gd name="connsiteX0" fmla="*/ 0 w 12440857"/>
              <a:gd name="connsiteY0" fmla="*/ 3111689 h 6966172"/>
              <a:gd name="connsiteX1" fmla="*/ 3214971 w 12440857"/>
              <a:gd name="connsiteY1" fmla="*/ 6966172 h 6966172"/>
              <a:gd name="connsiteX2" fmla="*/ 9520236 w 12440857"/>
              <a:gd name="connsiteY2" fmla="*/ 6884287 h 6966172"/>
              <a:gd name="connsiteX3" fmla="*/ 12440857 w 12440857"/>
              <a:gd name="connsiteY3" fmla="*/ 4304860 h 6966172"/>
              <a:gd name="connsiteX4" fmla="*/ 8653395 w 12440857"/>
              <a:gd name="connsiteY4" fmla="*/ 0 h 6966172"/>
              <a:gd name="connsiteX5" fmla="*/ 0 w 12440857"/>
              <a:gd name="connsiteY5" fmla="*/ 3111689 h 6966172"/>
              <a:gd name="connsiteX0" fmla="*/ 0 w 14002222"/>
              <a:gd name="connsiteY0" fmla="*/ 3111689 h 6966172"/>
              <a:gd name="connsiteX1" fmla="*/ 3214971 w 14002222"/>
              <a:gd name="connsiteY1" fmla="*/ 6966172 h 6966172"/>
              <a:gd name="connsiteX2" fmla="*/ 9520236 w 14002222"/>
              <a:gd name="connsiteY2" fmla="*/ 6884287 h 6966172"/>
              <a:gd name="connsiteX3" fmla="*/ 14002222 w 14002222"/>
              <a:gd name="connsiteY3" fmla="*/ 3333310 h 6966172"/>
              <a:gd name="connsiteX4" fmla="*/ 8653395 w 14002222"/>
              <a:gd name="connsiteY4" fmla="*/ 0 h 6966172"/>
              <a:gd name="connsiteX5" fmla="*/ 0 w 14002222"/>
              <a:gd name="connsiteY5" fmla="*/ 3111689 h 6966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02222" h="6966172">
                <a:moveTo>
                  <a:pt x="0" y="3111689"/>
                </a:moveTo>
                <a:lnTo>
                  <a:pt x="3214971" y="6966172"/>
                </a:lnTo>
                <a:lnTo>
                  <a:pt x="9520236" y="6884287"/>
                </a:lnTo>
                <a:lnTo>
                  <a:pt x="14002222" y="3333310"/>
                </a:lnTo>
                <a:lnTo>
                  <a:pt x="8653395" y="0"/>
                </a:lnTo>
                <a:lnTo>
                  <a:pt x="0" y="3111689"/>
                </a:lnTo>
                <a:close/>
              </a:path>
            </a:pathLst>
          </a:cu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0">
                <a:schemeClr val="tx1">
                  <a:alpha val="20000"/>
                </a:schemeClr>
              </a:gs>
              <a:gs pos="72000">
                <a:srgbClr val="120D18">
                  <a:alpha val="0"/>
                </a:srgbClr>
              </a:gs>
              <a:gs pos="100000">
                <a:schemeClr val="tx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等腰三角形 78"/>
          <p:cNvSpPr/>
          <p:nvPr/>
        </p:nvSpPr>
        <p:spPr>
          <a:xfrm rot="5400000">
            <a:off x="948449" y="5916566"/>
            <a:ext cx="175697" cy="17376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9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4727848" y="2060848"/>
            <a:ext cx="9648967" cy="6714697"/>
          </a:xfrm>
          <a:custGeom>
            <a:avLst/>
            <a:gdLst>
              <a:gd name="connsiteX0" fmla="*/ 0 w 9648967"/>
              <a:gd name="connsiteY0" fmla="*/ 2756847 h 6632812"/>
              <a:gd name="connsiteX1" fmla="*/ 4421875 w 9648967"/>
              <a:gd name="connsiteY1" fmla="*/ 6591868 h 6632812"/>
              <a:gd name="connsiteX2" fmla="*/ 9648967 w 9648967"/>
              <a:gd name="connsiteY2" fmla="*/ 6632812 h 6632812"/>
              <a:gd name="connsiteX3" fmla="*/ 9389660 w 9648967"/>
              <a:gd name="connsiteY3" fmla="*/ 2674961 h 6632812"/>
              <a:gd name="connsiteX4" fmla="*/ 2715905 w 9648967"/>
              <a:gd name="connsiteY4" fmla="*/ 0 h 6632812"/>
              <a:gd name="connsiteX5" fmla="*/ 0 w 9648967"/>
              <a:gd name="connsiteY5" fmla="*/ 2756847 h 6632812"/>
              <a:gd name="connsiteX0" fmla="*/ 0 w 9648967"/>
              <a:gd name="connsiteY0" fmla="*/ 2756847 h 6632812"/>
              <a:gd name="connsiteX1" fmla="*/ 4421875 w 9648967"/>
              <a:gd name="connsiteY1" fmla="*/ 6591868 h 6632812"/>
              <a:gd name="connsiteX2" fmla="*/ 9648967 w 9648967"/>
              <a:gd name="connsiteY2" fmla="*/ 6632812 h 6632812"/>
              <a:gd name="connsiteX3" fmla="*/ 8898341 w 9648967"/>
              <a:gd name="connsiteY3" fmla="*/ 4626591 h 6632812"/>
              <a:gd name="connsiteX4" fmla="*/ 2715905 w 9648967"/>
              <a:gd name="connsiteY4" fmla="*/ 0 h 6632812"/>
              <a:gd name="connsiteX5" fmla="*/ 0 w 9648967"/>
              <a:gd name="connsiteY5" fmla="*/ 2756847 h 6632812"/>
              <a:gd name="connsiteX0" fmla="*/ 0 w 9648967"/>
              <a:gd name="connsiteY0" fmla="*/ 2756847 h 6714697"/>
              <a:gd name="connsiteX1" fmla="*/ 3343702 w 9648967"/>
              <a:gd name="connsiteY1" fmla="*/ 6714697 h 6714697"/>
              <a:gd name="connsiteX2" fmla="*/ 9648967 w 9648967"/>
              <a:gd name="connsiteY2" fmla="*/ 6632812 h 6714697"/>
              <a:gd name="connsiteX3" fmla="*/ 8898341 w 9648967"/>
              <a:gd name="connsiteY3" fmla="*/ 4626591 h 6714697"/>
              <a:gd name="connsiteX4" fmla="*/ 2715905 w 9648967"/>
              <a:gd name="connsiteY4" fmla="*/ 0 h 6714697"/>
              <a:gd name="connsiteX5" fmla="*/ 0 w 9648967"/>
              <a:gd name="connsiteY5" fmla="*/ 2756847 h 6714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48967" h="6714697">
                <a:moveTo>
                  <a:pt x="0" y="2756847"/>
                </a:moveTo>
                <a:lnTo>
                  <a:pt x="3343702" y="6714697"/>
                </a:lnTo>
                <a:lnTo>
                  <a:pt x="9648967" y="6632812"/>
                </a:lnTo>
                <a:lnTo>
                  <a:pt x="8898341" y="4626591"/>
                </a:lnTo>
                <a:lnTo>
                  <a:pt x="2715905" y="0"/>
                </a:lnTo>
                <a:lnTo>
                  <a:pt x="0" y="2756847"/>
                </a:lnTo>
                <a:close/>
              </a:path>
            </a:pathLst>
          </a:cu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0">
                <a:schemeClr val="tx1">
                  <a:alpha val="20000"/>
                </a:schemeClr>
              </a:gs>
              <a:gs pos="72000">
                <a:srgbClr val="120D18">
                  <a:alpha val="0"/>
                </a:srgbClr>
              </a:gs>
              <a:gs pos="100000">
                <a:schemeClr val="tx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27848" y="2062118"/>
            <a:ext cx="1368152" cy="1368152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B05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03531" y="2060848"/>
            <a:ext cx="1368152" cy="1368152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102350" y="3440757"/>
            <a:ext cx="1368152" cy="1368152"/>
          </a:xfrm>
          <a:prstGeom prst="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727848" y="3430270"/>
            <a:ext cx="1368152" cy="1368152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4" t="11072" r="64362" b="69002"/>
          <a:stretch/>
        </p:blipFill>
        <p:spPr>
          <a:xfrm>
            <a:off x="4706228" y="2394787"/>
            <a:ext cx="1368152" cy="68721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60" t="44452" r="70247" b="27958"/>
          <a:stretch/>
        </p:blipFill>
        <p:spPr>
          <a:xfrm>
            <a:off x="6340921" y="3680898"/>
            <a:ext cx="937537" cy="93753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43" t="49050" r="10912" b="26425"/>
          <a:stretch/>
        </p:blipFill>
        <p:spPr>
          <a:xfrm>
            <a:off x="6319555" y="2276872"/>
            <a:ext cx="936104" cy="1152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4" t="29123" r="39563" b="46879"/>
          <a:stretch/>
        </p:blipFill>
        <p:spPr>
          <a:xfrm>
            <a:off x="4693280" y="3649588"/>
            <a:ext cx="1296145" cy="1127348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5706037" y="2948608"/>
            <a:ext cx="794987" cy="960784"/>
            <a:chOff x="3258775" y="2276872"/>
            <a:chExt cx="794987" cy="960784"/>
          </a:xfrm>
        </p:grpSpPr>
        <p:sp>
          <p:nvSpPr>
            <p:cNvPr id="34" name="文本框 33"/>
            <p:cNvSpPr txBox="1"/>
            <p:nvPr/>
          </p:nvSpPr>
          <p:spPr>
            <a:xfrm>
              <a:off x="3258775" y="2276872"/>
              <a:ext cx="51809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ln w="12700">
                    <a:solidFill>
                      <a:schemeClr val="accent5"/>
                    </a:solidFill>
                    <a:prstDash val="solid"/>
                  </a:ln>
                  <a:pattFill prst="ltDnDiag">
                    <a:fgClr>
                      <a:schemeClr val="accent5">
                        <a:lumMod val="60000"/>
                        <a:lumOff val="40000"/>
                      </a:schemeClr>
                    </a:fgClr>
                    <a:bgClr>
                      <a:schemeClr val="bg1"/>
                    </a:bgClr>
                  </a:pattFill>
                </a:rPr>
                <a:t>V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602998" y="2468215"/>
              <a:ext cx="450764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ln w="12700">
                    <a:solidFill>
                      <a:schemeClr val="accent5"/>
                    </a:solidFill>
                    <a:prstDash val="solid"/>
                  </a:ln>
                  <a:pattFill prst="ltDnDiag">
                    <a:fgClr>
                      <a:schemeClr val="accent5">
                        <a:lumMod val="60000"/>
                        <a:lumOff val="40000"/>
                      </a:schemeClr>
                    </a:fgClr>
                    <a:bgClr>
                      <a:schemeClr val="bg1"/>
                    </a:bgClr>
                  </a:pattFill>
                </a:rPr>
                <a:t>S</a:t>
              </a:r>
              <a:endParaRPr lang="zh-CN" altLang="en-US" sz="44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16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135560" y="1899084"/>
            <a:ext cx="838358" cy="836876"/>
            <a:chOff x="2711624" y="2143519"/>
            <a:chExt cx="889156" cy="887584"/>
          </a:xfrm>
        </p:grpSpPr>
        <p:grpSp>
          <p:nvGrpSpPr>
            <p:cNvPr id="14" name="组合 13"/>
            <p:cNvGrpSpPr/>
            <p:nvPr/>
          </p:nvGrpSpPr>
          <p:grpSpPr>
            <a:xfrm>
              <a:off x="2711624" y="2143519"/>
              <a:ext cx="889156" cy="887584"/>
              <a:chOff x="2904602" y="1035343"/>
              <a:chExt cx="2614803" cy="2610179"/>
            </a:xfrm>
          </p:grpSpPr>
          <p:sp>
            <p:nvSpPr>
              <p:cNvPr id="4" name="矩形 3"/>
              <p:cNvSpPr/>
              <p:nvPr/>
            </p:nvSpPr>
            <p:spPr>
              <a:xfrm rot="2700000">
                <a:off x="3194214" y="1330682"/>
                <a:ext cx="2029852" cy="2029852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chemeClr val="accent1">
                      <a:lumMod val="45000"/>
                      <a:lumOff val="5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直角三角形 4"/>
              <p:cNvSpPr/>
              <p:nvPr/>
            </p:nvSpPr>
            <p:spPr>
              <a:xfrm rot="8100000">
                <a:off x="3905516" y="1035343"/>
                <a:ext cx="609664" cy="609664"/>
              </a:xfrm>
              <a:prstGeom prst="rtTriangle">
                <a:avLst/>
              </a:prstGeom>
              <a:solidFill>
                <a:srgbClr val="D90D0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直角三角形 5"/>
              <p:cNvSpPr/>
              <p:nvPr/>
            </p:nvSpPr>
            <p:spPr>
              <a:xfrm rot="18900000" flipH="1">
                <a:off x="4909741" y="2039567"/>
                <a:ext cx="609664" cy="609664"/>
              </a:xfrm>
              <a:prstGeom prst="rtTriangle">
                <a:avLst/>
              </a:prstGeom>
              <a:solidFill>
                <a:srgbClr val="F25D0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直角三角形 6"/>
              <p:cNvSpPr/>
              <p:nvPr/>
            </p:nvSpPr>
            <p:spPr>
              <a:xfrm rot="18900000" flipV="1">
                <a:off x="2904602" y="2036257"/>
                <a:ext cx="609664" cy="609664"/>
              </a:xfrm>
              <a:prstGeom prst="rtTriangle">
                <a:avLst/>
              </a:prstGeom>
              <a:solidFill>
                <a:srgbClr val="F2B70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直角三角形 7"/>
              <p:cNvSpPr/>
              <p:nvPr/>
            </p:nvSpPr>
            <p:spPr>
              <a:xfrm rot="8100000" flipH="1" flipV="1">
                <a:off x="3904202" y="3035858"/>
                <a:ext cx="609664" cy="609664"/>
              </a:xfrm>
              <a:prstGeom prst="rtTriangle">
                <a:avLst/>
              </a:prstGeom>
              <a:solidFill>
                <a:srgbClr val="D98E0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287688" y="1412776"/>
                <a:ext cx="1848631" cy="1837660"/>
              </a:xfrm>
              <a:custGeom>
                <a:avLst/>
                <a:gdLst>
                  <a:gd name="connsiteX0" fmla="*/ 573741 w 2014071"/>
                  <a:gd name="connsiteY0" fmla="*/ 0 h 2002118"/>
                  <a:gd name="connsiteX1" fmla="*/ 1434353 w 2014071"/>
                  <a:gd name="connsiteY1" fmla="*/ 0 h 2002118"/>
                  <a:gd name="connsiteX2" fmla="*/ 2014071 w 2014071"/>
                  <a:gd name="connsiteY2" fmla="*/ 591671 h 2002118"/>
                  <a:gd name="connsiteX3" fmla="*/ 2014071 w 2014071"/>
                  <a:gd name="connsiteY3" fmla="*/ 1446306 h 2002118"/>
                  <a:gd name="connsiteX4" fmla="*/ 1464235 w 2014071"/>
                  <a:gd name="connsiteY4" fmla="*/ 2002118 h 2002118"/>
                  <a:gd name="connsiteX5" fmla="*/ 567765 w 2014071"/>
                  <a:gd name="connsiteY5" fmla="*/ 2002118 h 2002118"/>
                  <a:gd name="connsiteX6" fmla="*/ 0 w 2014071"/>
                  <a:gd name="connsiteY6" fmla="*/ 1428377 h 2002118"/>
                  <a:gd name="connsiteX7" fmla="*/ 0 w 2014071"/>
                  <a:gd name="connsiteY7" fmla="*/ 561788 h 2002118"/>
                  <a:gd name="connsiteX8" fmla="*/ 573741 w 2014071"/>
                  <a:gd name="connsiteY8" fmla="*/ 0 h 2002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071" h="2002118">
                    <a:moveTo>
                      <a:pt x="573741" y="0"/>
                    </a:moveTo>
                    <a:lnTo>
                      <a:pt x="1434353" y="0"/>
                    </a:lnTo>
                    <a:lnTo>
                      <a:pt x="2014071" y="591671"/>
                    </a:lnTo>
                    <a:lnTo>
                      <a:pt x="2014071" y="1446306"/>
                    </a:lnTo>
                    <a:lnTo>
                      <a:pt x="1464235" y="2002118"/>
                    </a:lnTo>
                    <a:lnTo>
                      <a:pt x="567765" y="2002118"/>
                    </a:lnTo>
                    <a:lnTo>
                      <a:pt x="0" y="1428377"/>
                    </a:lnTo>
                    <a:lnTo>
                      <a:pt x="0" y="561788"/>
                    </a:lnTo>
                    <a:lnTo>
                      <a:pt x="57374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chemeClr val="accent1">
                      <a:lumMod val="45000"/>
                      <a:lumOff val="5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2877907" y="2325701"/>
              <a:ext cx="6192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E5511D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01</a:t>
              </a:r>
              <a:endParaRPr lang="zh-CN" altLang="en-US" sz="2800" dirty="0">
                <a:solidFill>
                  <a:srgbClr val="E5511D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061650" y="2132856"/>
            <a:ext cx="7340471" cy="3693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由官方简体中文正式版制作而成，只需要执行一次快速安装即可使用。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061650" y="3189359"/>
            <a:ext cx="7340471" cy="3693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由官方简体中文正式版制作而成，只需要执行一次快速安装即可使用。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061650" y="4245862"/>
            <a:ext cx="7340471" cy="3693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由官方简体中文正式版制作而成，只需要执行一次快速安装即可使用。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135560" y="2965774"/>
            <a:ext cx="838358" cy="836876"/>
            <a:chOff x="2711624" y="2143519"/>
            <a:chExt cx="889156" cy="887584"/>
          </a:xfrm>
        </p:grpSpPr>
        <p:grpSp>
          <p:nvGrpSpPr>
            <p:cNvPr id="38" name="组合 37"/>
            <p:cNvGrpSpPr/>
            <p:nvPr/>
          </p:nvGrpSpPr>
          <p:grpSpPr>
            <a:xfrm>
              <a:off x="2711624" y="2143519"/>
              <a:ext cx="889156" cy="887584"/>
              <a:chOff x="2904602" y="1035343"/>
              <a:chExt cx="2614803" cy="2610179"/>
            </a:xfrm>
          </p:grpSpPr>
          <p:sp>
            <p:nvSpPr>
              <p:cNvPr id="40" name="矩形 39"/>
              <p:cNvSpPr/>
              <p:nvPr/>
            </p:nvSpPr>
            <p:spPr>
              <a:xfrm rot="2700000">
                <a:off x="3194214" y="1330682"/>
                <a:ext cx="2029852" cy="2029852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chemeClr val="accent1">
                      <a:lumMod val="45000"/>
                      <a:lumOff val="5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直角三角形 40"/>
              <p:cNvSpPr/>
              <p:nvPr/>
            </p:nvSpPr>
            <p:spPr>
              <a:xfrm rot="8100000">
                <a:off x="3905516" y="1035343"/>
                <a:ext cx="609664" cy="609664"/>
              </a:xfrm>
              <a:prstGeom prst="rtTriangle">
                <a:avLst/>
              </a:prstGeom>
              <a:solidFill>
                <a:srgbClr val="D90D0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直角三角形 41"/>
              <p:cNvSpPr/>
              <p:nvPr/>
            </p:nvSpPr>
            <p:spPr>
              <a:xfrm rot="18900000" flipH="1">
                <a:off x="4909741" y="2039567"/>
                <a:ext cx="609664" cy="609664"/>
              </a:xfrm>
              <a:prstGeom prst="rtTriangle">
                <a:avLst/>
              </a:prstGeom>
              <a:solidFill>
                <a:srgbClr val="F25D0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直角三角形 42"/>
              <p:cNvSpPr/>
              <p:nvPr/>
            </p:nvSpPr>
            <p:spPr>
              <a:xfrm rot="18900000" flipV="1">
                <a:off x="2904602" y="2036257"/>
                <a:ext cx="609664" cy="609664"/>
              </a:xfrm>
              <a:prstGeom prst="rtTriangle">
                <a:avLst/>
              </a:prstGeom>
              <a:solidFill>
                <a:srgbClr val="F2B70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直角三角形 43"/>
              <p:cNvSpPr/>
              <p:nvPr/>
            </p:nvSpPr>
            <p:spPr>
              <a:xfrm rot="8100000" flipH="1" flipV="1">
                <a:off x="3904202" y="3035858"/>
                <a:ext cx="609664" cy="609664"/>
              </a:xfrm>
              <a:prstGeom prst="rtTriangle">
                <a:avLst/>
              </a:prstGeom>
              <a:solidFill>
                <a:srgbClr val="D98E0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287688" y="1412776"/>
                <a:ext cx="1848631" cy="1837660"/>
              </a:xfrm>
              <a:custGeom>
                <a:avLst/>
                <a:gdLst>
                  <a:gd name="connsiteX0" fmla="*/ 573741 w 2014071"/>
                  <a:gd name="connsiteY0" fmla="*/ 0 h 2002118"/>
                  <a:gd name="connsiteX1" fmla="*/ 1434353 w 2014071"/>
                  <a:gd name="connsiteY1" fmla="*/ 0 h 2002118"/>
                  <a:gd name="connsiteX2" fmla="*/ 2014071 w 2014071"/>
                  <a:gd name="connsiteY2" fmla="*/ 591671 h 2002118"/>
                  <a:gd name="connsiteX3" fmla="*/ 2014071 w 2014071"/>
                  <a:gd name="connsiteY3" fmla="*/ 1446306 h 2002118"/>
                  <a:gd name="connsiteX4" fmla="*/ 1464235 w 2014071"/>
                  <a:gd name="connsiteY4" fmla="*/ 2002118 h 2002118"/>
                  <a:gd name="connsiteX5" fmla="*/ 567765 w 2014071"/>
                  <a:gd name="connsiteY5" fmla="*/ 2002118 h 2002118"/>
                  <a:gd name="connsiteX6" fmla="*/ 0 w 2014071"/>
                  <a:gd name="connsiteY6" fmla="*/ 1428377 h 2002118"/>
                  <a:gd name="connsiteX7" fmla="*/ 0 w 2014071"/>
                  <a:gd name="connsiteY7" fmla="*/ 561788 h 2002118"/>
                  <a:gd name="connsiteX8" fmla="*/ 573741 w 2014071"/>
                  <a:gd name="connsiteY8" fmla="*/ 0 h 2002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071" h="2002118">
                    <a:moveTo>
                      <a:pt x="573741" y="0"/>
                    </a:moveTo>
                    <a:lnTo>
                      <a:pt x="1434353" y="0"/>
                    </a:lnTo>
                    <a:lnTo>
                      <a:pt x="2014071" y="591671"/>
                    </a:lnTo>
                    <a:lnTo>
                      <a:pt x="2014071" y="1446306"/>
                    </a:lnTo>
                    <a:lnTo>
                      <a:pt x="1464235" y="2002118"/>
                    </a:lnTo>
                    <a:lnTo>
                      <a:pt x="567765" y="2002118"/>
                    </a:lnTo>
                    <a:lnTo>
                      <a:pt x="0" y="1428377"/>
                    </a:lnTo>
                    <a:lnTo>
                      <a:pt x="0" y="561788"/>
                    </a:lnTo>
                    <a:lnTo>
                      <a:pt x="57374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chemeClr val="accent1">
                      <a:lumMod val="45000"/>
                      <a:lumOff val="5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877907" y="2325701"/>
              <a:ext cx="619216" cy="554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E5511D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02</a:t>
              </a:r>
              <a:endParaRPr lang="zh-CN" altLang="en-US" sz="2800" dirty="0">
                <a:solidFill>
                  <a:srgbClr val="E5511D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135560" y="4032284"/>
            <a:ext cx="838358" cy="836876"/>
            <a:chOff x="2711624" y="2143519"/>
            <a:chExt cx="889156" cy="887584"/>
          </a:xfrm>
        </p:grpSpPr>
        <p:grpSp>
          <p:nvGrpSpPr>
            <p:cNvPr id="47" name="组合 46"/>
            <p:cNvGrpSpPr/>
            <p:nvPr/>
          </p:nvGrpSpPr>
          <p:grpSpPr>
            <a:xfrm>
              <a:off x="2711624" y="2143519"/>
              <a:ext cx="889156" cy="887584"/>
              <a:chOff x="2904602" y="1035343"/>
              <a:chExt cx="2614803" cy="2610179"/>
            </a:xfrm>
          </p:grpSpPr>
          <p:sp>
            <p:nvSpPr>
              <p:cNvPr id="49" name="矩形 48"/>
              <p:cNvSpPr/>
              <p:nvPr/>
            </p:nvSpPr>
            <p:spPr>
              <a:xfrm rot="2700000">
                <a:off x="3194214" y="1330682"/>
                <a:ext cx="2029852" cy="2029852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chemeClr val="accent1">
                      <a:lumMod val="45000"/>
                      <a:lumOff val="5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直角三角形 49"/>
              <p:cNvSpPr/>
              <p:nvPr/>
            </p:nvSpPr>
            <p:spPr>
              <a:xfrm rot="8100000">
                <a:off x="3905516" y="1035343"/>
                <a:ext cx="609664" cy="609664"/>
              </a:xfrm>
              <a:prstGeom prst="rtTriangle">
                <a:avLst/>
              </a:prstGeom>
              <a:solidFill>
                <a:srgbClr val="D90D0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直角三角形 50"/>
              <p:cNvSpPr/>
              <p:nvPr/>
            </p:nvSpPr>
            <p:spPr>
              <a:xfrm rot="18900000" flipH="1">
                <a:off x="4909741" y="2039567"/>
                <a:ext cx="609664" cy="609664"/>
              </a:xfrm>
              <a:prstGeom prst="rtTriangle">
                <a:avLst/>
              </a:prstGeom>
              <a:solidFill>
                <a:srgbClr val="F25D0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直角三角形 51"/>
              <p:cNvSpPr/>
              <p:nvPr/>
            </p:nvSpPr>
            <p:spPr>
              <a:xfrm rot="18900000" flipV="1">
                <a:off x="2904602" y="2036257"/>
                <a:ext cx="609664" cy="609664"/>
              </a:xfrm>
              <a:prstGeom prst="rtTriangle">
                <a:avLst/>
              </a:prstGeom>
              <a:solidFill>
                <a:srgbClr val="F2B70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直角三角形 52"/>
              <p:cNvSpPr/>
              <p:nvPr/>
            </p:nvSpPr>
            <p:spPr>
              <a:xfrm rot="8100000" flipH="1" flipV="1">
                <a:off x="3904202" y="3035858"/>
                <a:ext cx="609664" cy="609664"/>
              </a:xfrm>
              <a:prstGeom prst="rtTriangle">
                <a:avLst/>
              </a:prstGeom>
              <a:solidFill>
                <a:srgbClr val="D98E0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3287688" y="1412776"/>
                <a:ext cx="1848631" cy="1837660"/>
              </a:xfrm>
              <a:custGeom>
                <a:avLst/>
                <a:gdLst>
                  <a:gd name="connsiteX0" fmla="*/ 573741 w 2014071"/>
                  <a:gd name="connsiteY0" fmla="*/ 0 h 2002118"/>
                  <a:gd name="connsiteX1" fmla="*/ 1434353 w 2014071"/>
                  <a:gd name="connsiteY1" fmla="*/ 0 h 2002118"/>
                  <a:gd name="connsiteX2" fmla="*/ 2014071 w 2014071"/>
                  <a:gd name="connsiteY2" fmla="*/ 591671 h 2002118"/>
                  <a:gd name="connsiteX3" fmla="*/ 2014071 w 2014071"/>
                  <a:gd name="connsiteY3" fmla="*/ 1446306 h 2002118"/>
                  <a:gd name="connsiteX4" fmla="*/ 1464235 w 2014071"/>
                  <a:gd name="connsiteY4" fmla="*/ 2002118 h 2002118"/>
                  <a:gd name="connsiteX5" fmla="*/ 567765 w 2014071"/>
                  <a:gd name="connsiteY5" fmla="*/ 2002118 h 2002118"/>
                  <a:gd name="connsiteX6" fmla="*/ 0 w 2014071"/>
                  <a:gd name="connsiteY6" fmla="*/ 1428377 h 2002118"/>
                  <a:gd name="connsiteX7" fmla="*/ 0 w 2014071"/>
                  <a:gd name="connsiteY7" fmla="*/ 561788 h 2002118"/>
                  <a:gd name="connsiteX8" fmla="*/ 573741 w 2014071"/>
                  <a:gd name="connsiteY8" fmla="*/ 0 h 2002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4071" h="2002118">
                    <a:moveTo>
                      <a:pt x="573741" y="0"/>
                    </a:moveTo>
                    <a:lnTo>
                      <a:pt x="1434353" y="0"/>
                    </a:lnTo>
                    <a:lnTo>
                      <a:pt x="2014071" y="591671"/>
                    </a:lnTo>
                    <a:lnTo>
                      <a:pt x="2014071" y="1446306"/>
                    </a:lnTo>
                    <a:lnTo>
                      <a:pt x="1464235" y="2002118"/>
                    </a:lnTo>
                    <a:lnTo>
                      <a:pt x="567765" y="2002118"/>
                    </a:lnTo>
                    <a:lnTo>
                      <a:pt x="0" y="1428377"/>
                    </a:lnTo>
                    <a:lnTo>
                      <a:pt x="0" y="561788"/>
                    </a:lnTo>
                    <a:lnTo>
                      <a:pt x="57374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0">
                    <a:schemeClr val="accent1">
                      <a:lumMod val="45000"/>
                      <a:lumOff val="55000"/>
                    </a:schemeClr>
                  </a:gs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2877907" y="2325701"/>
              <a:ext cx="619216" cy="554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E5511D"/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</a:rPr>
                <a:t>03</a:t>
              </a:r>
              <a:endParaRPr lang="zh-CN" altLang="en-US" sz="2800" dirty="0">
                <a:solidFill>
                  <a:srgbClr val="E5511D"/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</a:endParaRPr>
            </a:p>
          </p:txBody>
        </p:sp>
      </p:grpSp>
      <p:sp>
        <p:nvSpPr>
          <p:cNvPr id="55" name="任意多边形 54"/>
          <p:cNvSpPr/>
          <p:nvPr/>
        </p:nvSpPr>
        <p:spPr>
          <a:xfrm>
            <a:off x="2553787" y="2482680"/>
            <a:ext cx="13837976" cy="6256308"/>
          </a:xfrm>
          <a:custGeom>
            <a:avLst/>
            <a:gdLst>
              <a:gd name="connsiteX0" fmla="*/ 0 w 9648967"/>
              <a:gd name="connsiteY0" fmla="*/ 2756847 h 6632812"/>
              <a:gd name="connsiteX1" fmla="*/ 4421875 w 9648967"/>
              <a:gd name="connsiteY1" fmla="*/ 6591868 h 6632812"/>
              <a:gd name="connsiteX2" fmla="*/ 9648967 w 9648967"/>
              <a:gd name="connsiteY2" fmla="*/ 6632812 h 6632812"/>
              <a:gd name="connsiteX3" fmla="*/ 9389660 w 9648967"/>
              <a:gd name="connsiteY3" fmla="*/ 2674961 h 6632812"/>
              <a:gd name="connsiteX4" fmla="*/ 2715905 w 9648967"/>
              <a:gd name="connsiteY4" fmla="*/ 0 h 6632812"/>
              <a:gd name="connsiteX5" fmla="*/ 0 w 9648967"/>
              <a:gd name="connsiteY5" fmla="*/ 2756847 h 6632812"/>
              <a:gd name="connsiteX0" fmla="*/ 0 w 9648967"/>
              <a:gd name="connsiteY0" fmla="*/ 2756847 h 6632812"/>
              <a:gd name="connsiteX1" fmla="*/ 4421875 w 9648967"/>
              <a:gd name="connsiteY1" fmla="*/ 6591868 h 6632812"/>
              <a:gd name="connsiteX2" fmla="*/ 9648967 w 9648967"/>
              <a:gd name="connsiteY2" fmla="*/ 6632812 h 6632812"/>
              <a:gd name="connsiteX3" fmla="*/ 8898341 w 9648967"/>
              <a:gd name="connsiteY3" fmla="*/ 4626591 h 6632812"/>
              <a:gd name="connsiteX4" fmla="*/ 2715905 w 9648967"/>
              <a:gd name="connsiteY4" fmla="*/ 0 h 6632812"/>
              <a:gd name="connsiteX5" fmla="*/ 0 w 9648967"/>
              <a:gd name="connsiteY5" fmla="*/ 2756847 h 6632812"/>
              <a:gd name="connsiteX0" fmla="*/ 0 w 9648967"/>
              <a:gd name="connsiteY0" fmla="*/ 2756847 h 6714697"/>
              <a:gd name="connsiteX1" fmla="*/ 3343702 w 9648967"/>
              <a:gd name="connsiteY1" fmla="*/ 6714697 h 6714697"/>
              <a:gd name="connsiteX2" fmla="*/ 9648967 w 9648967"/>
              <a:gd name="connsiteY2" fmla="*/ 6632812 h 6714697"/>
              <a:gd name="connsiteX3" fmla="*/ 8898341 w 9648967"/>
              <a:gd name="connsiteY3" fmla="*/ 4626591 h 6714697"/>
              <a:gd name="connsiteX4" fmla="*/ 2715905 w 9648967"/>
              <a:gd name="connsiteY4" fmla="*/ 0 h 6714697"/>
              <a:gd name="connsiteX5" fmla="*/ 0 w 9648967"/>
              <a:gd name="connsiteY5" fmla="*/ 2756847 h 6714697"/>
              <a:gd name="connsiteX0" fmla="*/ 0 w 9648967"/>
              <a:gd name="connsiteY0" fmla="*/ 3111689 h 7069539"/>
              <a:gd name="connsiteX1" fmla="*/ 3343702 w 9648967"/>
              <a:gd name="connsiteY1" fmla="*/ 7069539 h 7069539"/>
              <a:gd name="connsiteX2" fmla="*/ 9648967 w 9648967"/>
              <a:gd name="connsiteY2" fmla="*/ 6987654 h 7069539"/>
              <a:gd name="connsiteX3" fmla="*/ 8898341 w 9648967"/>
              <a:gd name="connsiteY3" fmla="*/ 4981433 h 7069539"/>
              <a:gd name="connsiteX4" fmla="*/ 8693624 w 9648967"/>
              <a:gd name="connsiteY4" fmla="*/ 0 h 7069539"/>
              <a:gd name="connsiteX5" fmla="*/ 0 w 9648967"/>
              <a:gd name="connsiteY5" fmla="*/ 3111689 h 7069539"/>
              <a:gd name="connsiteX0" fmla="*/ 0 w 11859905"/>
              <a:gd name="connsiteY0" fmla="*/ 3111689 h 7069539"/>
              <a:gd name="connsiteX1" fmla="*/ 3343702 w 11859905"/>
              <a:gd name="connsiteY1" fmla="*/ 7069539 h 7069539"/>
              <a:gd name="connsiteX2" fmla="*/ 9648967 w 11859905"/>
              <a:gd name="connsiteY2" fmla="*/ 6987654 h 7069539"/>
              <a:gd name="connsiteX3" fmla="*/ 11859905 w 11859905"/>
              <a:gd name="connsiteY3" fmla="*/ 4735773 h 7069539"/>
              <a:gd name="connsiteX4" fmla="*/ 8693624 w 11859905"/>
              <a:gd name="connsiteY4" fmla="*/ 0 h 7069539"/>
              <a:gd name="connsiteX5" fmla="*/ 0 w 11859905"/>
              <a:gd name="connsiteY5" fmla="*/ 3111689 h 7069539"/>
              <a:gd name="connsiteX0" fmla="*/ 0 w 12569588"/>
              <a:gd name="connsiteY0" fmla="*/ 3111689 h 7069539"/>
              <a:gd name="connsiteX1" fmla="*/ 3343702 w 12569588"/>
              <a:gd name="connsiteY1" fmla="*/ 7069539 h 7069539"/>
              <a:gd name="connsiteX2" fmla="*/ 9648967 w 12569588"/>
              <a:gd name="connsiteY2" fmla="*/ 6987654 h 7069539"/>
              <a:gd name="connsiteX3" fmla="*/ 12569588 w 12569588"/>
              <a:gd name="connsiteY3" fmla="*/ 4408227 h 7069539"/>
              <a:gd name="connsiteX4" fmla="*/ 8693624 w 12569588"/>
              <a:gd name="connsiteY4" fmla="*/ 0 h 7069539"/>
              <a:gd name="connsiteX5" fmla="*/ 0 w 12569588"/>
              <a:gd name="connsiteY5" fmla="*/ 3111689 h 7069539"/>
              <a:gd name="connsiteX0" fmla="*/ 0 w 12440857"/>
              <a:gd name="connsiteY0" fmla="*/ 3215056 h 7069539"/>
              <a:gd name="connsiteX1" fmla="*/ 3214971 w 12440857"/>
              <a:gd name="connsiteY1" fmla="*/ 7069539 h 7069539"/>
              <a:gd name="connsiteX2" fmla="*/ 9520236 w 12440857"/>
              <a:gd name="connsiteY2" fmla="*/ 6987654 h 7069539"/>
              <a:gd name="connsiteX3" fmla="*/ 12440857 w 12440857"/>
              <a:gd name="connsiteY3" fmla="*/ 4408227 h 7069539"/>
              <a:gd name="connsiteX4" fmla="*/ 8564893 w 12440857"/>
              <a:gd name="connsiteY4" fmla="*/ 0 h 7069539"/>
              <a:gd name="connsiteX5" fmla="*/ 0 w 12440857"/>
              <a:gd name="connsiteY5" fmla="*/ 3215056 h 7069539"/>
              <a:gd name="connsiteX0" fmla="*/ 0 w 12440857"/>
              <a:gd name="connsiteY0" fmla="*/ 3111689 h 6966172"/>
              <a:gd name="connsiteX1" fmla="*/ 3214971 w 12440857"/>
              <a:gd name="connsiteY1" fmla="*/ 6966172 h 6966172"/>
              <a:gd name="connsiteX2" fmla="*/ 9520236 w 12440857"/>
              <a:gd name="connsiteY2" fmla="*/ 6884287 h 6966172"/>
              <a:gd name="connsiteX3" fmla="*/ 12440857 w 12440857"/>
              <a:gd name="connsiteY3" fmla="*/ 4304860 h 6966172"/>
              <a:gd name="connsiteX4" fmla="*/ 8653395 w 12440857"/>
              <a:gd name="connsiteY4" fmla="*/ 0 h 6966172"/>
              <a:gd name="connsiteX5" fmla="*/ 0 w 12440857"/>
              <a:gd name="connsiteY5" fmla="*/ 3111689 h 6966172"/>
              <a:gd name="connsiteX0" fmla="*/ 0 w 14002222"/>
              <a:gd name="connsiteY0" fmla="*/ 3111689 h 6966172"/>
              <a:gd name="connsiteX1" fmla="*/ 3214971 w 14002222"/>
              <a:gd name="connsiteY1" fmla="*/ 6966172 h 6966172"/>
              <a:gd name="connsiteX2" fmla="*/ 9520236 w 14002222"/>
              <a:gd name="connsiteY2" fmla="*/ 6884287 h 6966172"/>
              <a:gd name="connsiteX3" fmla="*/ 14002222 w 14002222"/>
              <a:gd name="connsiteY3" fmla="*/ 3333310 h 6966172"/>
              <a:gd name="connsiteX4" fmla="*/ 8653395 w 14002222"/>
              <a:gd name="connsiteY4" fmla="*/ 0 h 6966172"/>
              <a:gd name="connsiteX5" fmla="*/ 0 w 14002222"/>
              <a:gd name="connsiteY5" fmla="*/ 3111689 h 6966172"/>
              <a:gd name="connsiteX0" fmla="*/ 0 w 14002222"/>
              <a:gd name="connsiteY0" fmla="*/ 2401825 h 6256308"/>
              <a:gd name="connsiteX1" fmla="*/ 3214971 w 14002222"/>
              <a:gd name="connsiteY1" fmla="*/ 6256308 h 6256308"/>
              <a:gd name="connsiteX2" fmla="*/ 9520236 w 14002222"/>
              <a:gd name="connsiteY2" fmla="*/ 6174423 h 6256308"/>
              <a:gd name="connsiteX3" fmla="*/ 14002222 w 14002222"/>
              <a:gd name="connsiteY3" fmla="*/ 2623446 h 6256308"/>
              <a:gd name="connsiteX4" fmla="*/ 7983804 w 14002222"/>
              <a:gd name="connsiteY4" fmla="*/ 0 h 6256308"/>
              <a:gd name="connsiteX5" fmla="*/ 0 w 14002222"/>
              <a:gd name="connsiteY5" fmla="*/ 2401825 h 6256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02222" h="6256308">
                <a:moveTo>
                  <a:pt x="0" y="2401825"/>
                </a:moveTo>
                <a:lnTo>
                  <a:pt x="3214971" y="6256308"/>
                </a:lnTo>
                <a:lnTo>
                  <a:pt x="9520236" y="6174423"/>
                </a:lnTo>
                <a:lnTo>
                  <a:pt x="14002222" y="2623446"/>
                </a:lnTo>
                <a:lnTo>
                  <a:pt x="7983804" y="0"/>
                </a:lnTo>
                <a:lnTo>
                  <a:pt x="0" y="2401825"/>
                </a:lnTo>
                <a:close/>
              </a:path>
            </a:pathLst>
          </a:custGeom>
          <a:gradFill>
            <a:gsLst>
              <a:gs pos="0">
                <a:schemeClr val="accent4">
                  <a:shade val="51000"/>
                  <a:satMod val="130000"/>
                </a:schemeClr>
              </a:gs>
              <a:gs pos="0">
                <a:schemeClr val="tx1">
                  <a:alpha val="20000"/>
                </a:schemeClr>
              </a:gs>
              <a:gs pos="72000">
                <a:srgbClr val="120D18">
                  <a:alpha val="0"/>
                </a:srgbClr>
              </a:gs>
              <a:gs pos="100000">
                <a:schemeClr val="tx1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65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 rot="4386324">
            <a:off x="4547019" y="1204331"/>
            <a:ext cx="3097961" cy="1721071"/>
            <a:chOff x="658661" y="2215706"/>
            <a:chExt cx="3097961" cy="1721071"/>
          </a:xfrm>
        </p:grpSpPr>
        <p:sp>
          <p:nvSpPr>
            <p:cNvPr id="12" name="上箭头 11"/>
            <p:cNvSpPr/>
            <p:nvPr/>
          </p:nvSpPr>
          <p:spPr>
            <a:xfrm rot="18291549">
              <a:off x="1347106" y="1527261"/>
              <a:ext cx="1721071" cy="3097961"/>
            </a:xfrm>
            <a:prstGeom prst="upArrow">
              <a:avLst>
                <a:gd name="adj1" fmla="val 62516"/>
                <a:gd name="adj2" fmla="val 47646"/>
              </a:avLst>
            </a:prstGeom>
            <a:solidFill>
              <a:srgbClr val="37B34A"/>
            </a:solidFill>
            <a:ln>
              <a:noFill/>
            </a:ln>
            <a:effectLst>
              <a:outerShdw blurRad="127000" dist="139700" dir="192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 rot="13045668">
              <a:off x="1281862" y="2288053"/>
              <a:ext cx="7713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spc="-15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05</a:t>
              </a:r>
              <a:endParaRPr lang="zh-CN" altLang="en-US" sz="4400" spc="-15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 rot="12893523">
              <a:off x="1773396" y="2920668"/>
              <a:ext cx="1584176" cy="863084"/>
              <a:chOff x="2017229" y="2935692"/>
              <a:chExt cx="1584176" cy="863084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017495" y="2935692"/>
                <a:ext cx="95410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第一条说明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017229" y="3152445"/>
                <a:ext cx="158417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由官方简体中文正式版制作而成，只需要执行一次快速安装即可使用。已经注册的非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tryout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版。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038628" y="2358176"/>
            <a:ext cx="3097961" cy="1721071"/>
            <a:chOff x="658661" y="2215706"/>
            <a:chExt cx="3097961" cy="1721071"/>
          </a:xfrm>
        </p:grpSpPr>
        <p:sp>
          <p:nvSpPr>
            <p:cNvPr id="5" name="上箭头 4"/>
            <p:cNvSpPr/>
            <p:nvPr/>
          </p:nvSpPr>
          <p:spPr>
            <a:xfrm rot="18291549">
              <a:off x="1347106" y="1527261"/>
              <a:ext cx="1721071" cy="3097961"/>
            </a:xfrm>
            <a:prstGeom prst="upArrow">
              <a:avLst>
                <a:gd name="adj1" fmla="val 62516"/>
                <a:gd name="adj2" fmla="val 47646"/>
              </a:avLst>
            </a:prstGeom>
            <a:solidFill>
              <a:srgbClr val="EC1C24"/>
            </a:solidFill>
            <a:ln>
              <a:noFill/>
            </a:ln>
            <a:effectLst>
              <a:outerShdw blurRad="127000" dist="139700" dir="192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文本框 5"/>
            <p:cNvSpPr txBox="1"/>
            <p:nvPr/>
          </p:nvSpPr>
          <p:spPr>
            <a:xfrm rot="13045668">
              <a:off x="1281862" y="2288053"/>
              <a:ext cx="7713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spc="-15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04</a:t>
              </a:r>
              <a:endParaRPr lang="zh-CN" altLang="en-US" sz="4400" spc="-15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 rot="12893523">
              <a:off x="1773396" y="2920668"/>
              <a:ext cx="1584176" cy="863084"/>
              <a:chOff x="2017229" y="2935692"/>
              <a:chExt cx="1584176" cy="863084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2017495" y="2935692"/>
                <a:ext cx="95410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第一条说明</a:t>
                </a: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017229" y="3152445"/>
                <a:ext cx="158417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由官方简体中文正式版制作而成，只需要执行一次快速安装即可使用。已经注册的非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tryout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版。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 rot="17253457">
            <a:off x="3707295" y="4157710"/>
            <a:ext cx="3097961" cy="1721071"/>
            <a:chOff x="658661" y="2215706"/>
            <a:chExt cx="3097961" cy="1721071"/>
          </a:xfrm>
        </p:grpSpPr>
        <p:sp>
          <p:nvSpPr>
            <p:cNvPr id="30" name="上箭头 29"/>
            <p:cNvSpPr/>
            <p:nvPr/>
          </p:nvSpPr>
          <p:spPr>
            <a:xfrm rot="18291549">
              <a:off x="1347106" y="1527261"/>
              <a:ext cx="1721071" cy="3097961"/>
            </a:xfrm>
            <a:prstGeom prst="upArrow">
              <a:avLst>
                <a:gd name="adj1" fmla="val 62516"/>
                <a:gd name="adj2" fmla="val 47646"/>
              </a:avLst>
            </a:prstGeom>
            <a:solidFill>
              <a:srgbClr val="FAAF40"/>
            </a:solidFill>
            <a:ln>
              <a:noFill/>
            </a:ln>
            <a:effectLst>
              <a:outerShdw blurRad="127000" dist="139700" dir="192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文本框 30"/>
            <p:cNvSpPr txBox="1"/>
            <p:nvPr/>
          </p:nvSpPr>
          <p:spPr>
            <a:xfrm rot="13045668">
              <a:off x="1281861" y="2288054"/>
              <a:ext cx="7713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spc="-15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03</a:t>
              </a:r>
              <a:endParaRPr lang="zh-CN" altLang="en-US" sz="4400" spc="-15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 rot="12893523">
              <a:off x="1773396" y="2920668"/>
              <a:ext cx="1584176" cy="863084"/>
              <a:chOff x="2017229" y="2935692"/>
              <a:chExt cx="1584176" cy="863084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2017495" y="2935692"/>
                <a:ext cx="95410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第一条说明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017229" y="3152445"/>
                <a:ext cx="158417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由官方简体中文正式版制作而成，只需要执行一次快速安装即可使用。已经注册的非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tryout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版。</a:t>
                </a: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 rot="13041174">
            <a:off x="5590479" y="4097112"/>
            <a:ext cx="3097961" cy="1721071"/>
            <a:chOff x="658661" y="2215706"/>
            <a:chExt cx="3097961" cy="1721071"/>
          </a:xfrm>
        </p:grpSpPr>
        <p:sp>
          <p:nvSpPr>
            <p:cNvPr id="24" name="上箭头 23"/>
            <p:cNvSpPr/>
            <p:nvPr/>
          </p:nvSpPr>
          <p:spPr>
            <a:xfrm rot="18291549">
              <a:off x="1347106" y="1527261"/>
              <a:ext cx="1721071" cy="3097961"/>
            </a:xfrm>
            <a:prstGeom prst="upArrow">
              <a:avLst>
                <a:gd name="adj1" fmla="val 62516"/>
                <a:gd name="adj2" fmla="val 47646"/>
              </a:avLst>
            </a:prstGeom>
            <a:solidFill>
              <a:srgbClr val="26A9E0"/>
            </a:solidFill>
            <a:ln>
              <a:noFill/>
            </a:ln>
            <a:effectLst>
              <a:outerShdw blurRad="127000" dist="139700" dir="192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 rot="13045668">
              <a:off x="1281862" y="2288053"/>
              <a:ext cx="7713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spc="-15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02</a:t>
              </a:r>
              <a:endParaRPr lang="zh-CN" altLang="en-US" sz="4400" spc="-15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 rot="12893523">
              <a:off x="1773396" y="2920668"/>
              <a:ext cx="1584176" cy="863084"/>
              <a:chOff x="2017229" y="2935692"/>
              <a:chExt cx="1584176" cy="863084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2017495" y="2935692"/>
                <a:ext cx="95410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第一条说明</a:t>
                </a: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017229" y="3152445"/>
                <a:ext cx="158417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由官方简体中文正式版制作而成，只需要执行一次快速安装即可使用。已经注册的非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tryout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版。</a:t>
                </a: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 rot="8709147">
            <a:off x="6158041" y="2251024"/>
            <a:ext cx="3097961" cy="1721071"/>
            <a:chOff x="658661" y="2215706"/>
            <a:chExt cx="3097961" cy="1721071"/>
          </a:xfrm>
        </p:grpSpPr>
        <p:sp>
          <p:nvSpPr>
            <p:cNvPr id="18" name="上箭头 17"/>
            <p:cNvSpPr/>
            <p:nvPr/>
          </p:nvSpPr>
          <p:spPr>
            <a:xfrm rot="18291549">
              <a:off x="1347106" y="1527261"/>
              <a:ext cx="1721071" cy="3097961"/>
            </a:xfrm>
            <a:custGeom>
              <a:avLst/>
              <a:gdLst>
                <a:gd name="connsiteX0" fmla="*/ 0 w 1721071"/>
                <a:gd name="connsiteY0" fmla="*/ 820021 h 3097961"/>
                <a:gd name="connsiteX1" fmla="*/ 860536 w 1721071"/>
                <a:gd name="connsiteY1" fmla="*/ 0 h 3097961"/>
                <a:gd name="connsiteX2" fmla="*/ 1721071 w 1721071"/>
                <a:gd name="connsiteY2" fmla="*/ 820021 h 3097961"/>
                <a:gd name="connsiteX3" fmla="*/ 1398508 w 1721071"/>
                <a:gd name="connsiteY3" fmla="*/ 820021 h 3097961"/>
                <a:gd name="connsiteX4" fmla="*/ 1398508 w 1721071"/>
                <a:gd name="connsiteY4" fmla="*/ 3097961 h 3097961"/>
                <a:gd name="connsiteX5" fmla="*/ 322563 w 1721071"/>
                <a:gd name="connsiteY5" fmla="*/ 3097961 h 3097961"/>
                <a:gd name="connsiteX6" fmla="*/ 322563 w 1721071"/>
                <a:gd name="connsiteY6" fmla="*/ 820021 h 3097961"/>
                <a:gd name="connsiteX7" fmla="*/ 0 w 1721071"/>
                <a:gd name="connsiteY7" fmla="*/ 820021 h 3097961"/>
                <a:gd name="connsiteX0" fmla="*/ 0 w 1721071"/>
                <a:gd name="connsiteY0" fmla="*/ 820021 h 3097961"/>
                <a:gd name="connsiteX1" fmla="*/ 860536 w 1721071"/>
                <a:gd name="connsiteY1" fmla="*/ 0 h 3097961"/>
                <a:gd name="connsiteX2" fmla="*/ 1721071 w 1721071"/>
                <a:gd name="connsiteY2" fmla="*/ 820021 h 3097961"/>
                <a:gd name="connsiteX3" fmla="*/ 1398508 w 1721071"/>
                <a:gd name="connsiteY3" fmla="*/ 820021 h 3097961"/>
                <a:gd name="connsiteX4" fmla="*/ 1398508 w 1721071"/>
                <a:gd name="connsiteY4" fmla="*/ 3097961 h 3097961"/>
                <a:gd name="connsiteX5" fmla="*/ 322489 w 1721071"/>
                <a:gd name="connsiteY5" fmla="*/ 2736221 h 3097961"/>
                <a:gd name="connsiteX6" fmla="*/ 322563 w 1721071"/>
                <a:gd name="connsiteY6" fmla="*/ 820021 h 3097961"/>
                <a:gd name="connsiteX7" fmla="*/ 0 w 1721071"/>
                <a:gd name="connsiteY7" fmla="*/ 820021 h 3097961"/>
                <a:gd name="connsiteX0" fmla="*/ 0 w 1721071"/>
                <a:gd name="connsiteY0" fmla="*/ 820021 h 3097961"/>
                <a:gd name="connsiteX1" fmla="*/ 860536 w 1721071"/>
                <a:gd name="connsiteY1" fmla="*/ 0 h 3097961"/>
                <a:gd name="connsiteX2" fmla="*/ 1721071 w 1721071"/>
                <a:gd name="connsiteY2" fmla="*/ 820021 h 3097961"/>
                <a:gd name="connsiteX3" fmla="*/ 1398508 w 1721071"/>
                <a:gd name="connsiteY3" fmla="*/ 820021 h 3097961"/>
                <a:gd name="connsiteX4" fmla="*/ 1398508 w 1721071"/>
                <a:gd name="connsiteY4" fmla="*/ 3097961 h 3097961"/>
                <a:gd name="connsiteX5" fmla="*/ 316514 w 1721071"/>
                <a:gd name="connsiteY5" fmla="*/ 2748175 h 3097961"/>
                <a:gd name="connsiteX6" fmla="*/ 322563 w 1721071"/>
                <a:gd name="connsiteY6" fmla="*/ 820021 h 3097961"/>
                <a:gd name="connsiteX7" fmla="*/ 0 w 1721071"/>
                <a:gd name="connsiteY7" fmla="*/ 820021 h 3097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21071" h="3097961">
                  <a:moveTo>
                    <a:pt x="0" y="820021"/>
                  </a:moveTo>
                  <a:lnTo>
                    <a:pt x="860536" y="0"/>
                  </a:lnTo>
                  <a:lnTo>
                    <a:pt x="1721071" y="820021"/>
                  </a:lnTo>
                  <a:lnTo>
                    <a:pt x="1398508" y="820021"/>
                  </a:lnTo>
                  <a:lnTo>
                    <a:pt x="1398508" y="3097961"/>
                  </a:lnTo>
                  <a:lnTo>
                    <a:pt x="316514" y="2748175"/>
                  </a:lnTo>
                  <a:cubicBezTo>
                    <a:pt x="316539" y="2109442"/>
                    <a:pt x="322538" y="1458754"/>
                    <a:pt x="322563" y="820021"/>
                  </a:cubicBezTo>
                  <a:lnTo>
                    <a:pt x="0" y="820021"/>
                  </a:lnTo>
                  <a:close/>
                </a:path>
              </a:pathLst>
            </a:custGeom>
            <a:solidFill>
              <a:srgbClr val="EC297B"/>
            </a:solidFill>
            <a:ln>
              <a:noFill/>
            </a:ln>
            <a:effectLst>
              <a:outerShdw blurRad="127000" dist="139700" dir="192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 rot="13045668">
              <a:off x="1281862" y="2288053"/>
              <a:ext cx="7713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spc="-150" dirty="0">
                  <a:solidFill>
                    <a:schemeClr val="bg1"/>
                  </a:solidFill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01</a:t>
              </a:r>
              <a:endParaRPr lang="zh-CN" altLang="en-US" sz="4400" spc="-15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rot="12893523">
              <a:off x="1773396" y="2920668"/>
              <a:ext cx="1584176" cy="863084"/>
              <a:chOff x="2017229" y="2935692"/>
              <a:chExt cx="1584176" cy="863084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2017495" y="2935692"/>
                <a:ext cx="95410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第一条说明</a:t>
                </a: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2017229" y="3152445"/>
                <a:ext cx="158417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由官方简体中文正式版制作而成，只需要执行一次快速安装即可使用。已经注册的非</a:t>
                </a:r>
                <a:r>
                  <a:rPr lang="en-US" altLang="zh-CN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tryout</a:t>
                </a:r>
                <a:r>
                  <a:rPr lang="zh-CN" altLang="en-US" sz="900" dirty="0">
                    <a:solidFill>
                      <a:schemeClr val="bg1"/>
                    </a:solidFill>
                    <a:latin typeface="方正大黑简体" panose="03000509000000000000" pitchFamily="65" charset="-122"/>
                    <a:ea typeface="方正大黑简体" panose="03000509000000000000" pitchFamily="65" charset="-122"/>
                  </a:rPr>
                  <a:t>版。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938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1260</Words>
  <Application>Microsoft Office PowerPoint</Application>
  <PresentationFormat>自定义</PresentationFormat>
  <Paragraphs>100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zzf</cp:lastModifiedBy>
  <cp:revision>175</cp:revision>
  <dcterms:created xsi:type="dcterms:W3CDTF">2016-03-10T05:44:11Z</dcterms:created>
  <dcterms:modified xsi:type="dcterms:W3CDTF">2016-03-25T03:55:26Z</dcterms:modified>
</cp:coreProperties>
</file>